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9"/>
  </p:notesMasterIdLst>
  <p:sldIdLst>
    <p:sldId id="308" r:id="rId2"/>
    <p:sldId id="309" r:id="rId3"/>
    <p:sldId id="318" r:id="rId4"/>
    <p:sldId id="262" r:id="rId5"/>
    <p:sldId id="319" r:id="rId6"/>
    <p:sldId id="312" r:id="rId7"/>
    <p:sldId id="313" r:id="rId8"/>
    <p:sldId id="322" r:id="rId9"/>
    <p:sldId id="317" r:id="rId10"/>
    <p:sldId id="315" r:id="rId11"/>
    <p:sldId id="320" r:id="rId12"/>
    <p:sldId id="316" r:id="rId13"/>
    <p:sldId id="257" r:id="rId14"/>
    <p:sldId id="259" r:id="rId15"/>
    <p:sldId id="258" r:id="rId16"/>
    <p:sldId id="323" r:id="rId17"/>
    <p:sldId id="321" r:id="rId18"/>
  </p:sldIdLst>
  <p:sldSz cx="9144000" cy="5143500" type="screen16x9"/>
  <p:notesSz cx="6858000" cy="9144000"/>
  <p:embeddedFontLst>
    <p:embeddedFont>
      <p:font typeface="Hind" panose="020B0604020202020204" charset="0"/>
      <p:regular r:id="rId20"/>
      <p:bold r:id="rId21"/>
    </p:embeddedFont>
    <p:embeddedFont>
      <p:font typeface="Prata" panose="020B0604020202020204" charset="0"/>
      <p:regular r:id="rId22"/>
    </p:embeddedFont>
    <p:embeddedFont>
      <p:font typeface="Roboto Condensed Light" panose="020B0604020202020204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AE0916-BC3F-4513-B377-15FEC2689FEA}">
  <a:tblStyle styleId="{06AE0916-BC3F-4513-B377-15FEC2689F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60"/>
  </p:normalViewPr>
  <p:slideViewPr>
    <p:cSldViewPr snapToGrid="0">
      <p:cViewPr varScale="1">
        <p:scale>
          <a:sx n="90" d="100"/>
          <a:sy n="90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bc96c353e7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bc96c353e7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9" name="Google Shape;11619;gc5c70987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0" name="Google Shape;11620;gc5c70987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ab85db1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ab85db15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9" name="Google Shape;11709;gc5c70987f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0" name="Google Shape;11710;gc5c70987f6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bc53bddd57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bc53bddd57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bc53bddd57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bc53bddd57_2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ab85db1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ab85db15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718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bc53bddd57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bc53bddd57_2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178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3" name="Google Shape;11613;gc6bce1cf6c_2_15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4" name="Google Shape;11614;gc6bce1cf6c_2_15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6" name="Google Shape;11636;gc5c70987f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7" name="Google Shape;11637;gc5c70987f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dalucía: Historia y Cultura by SlidesG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06300" y="977425"/>
            <a:ext cx="6131400" cy="24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4850" y="3215125"/>
            <a:ext cx="7714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latin typeface="Hind"/>
                <a:ea typeface="Hind"/>
                <a:cs typeface="Hind"/>
                <a:sym typeface="Hi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3824"/>
            <a:ext cx="2195266" cy="2194369"/>
            <a:chOff x="0" y="-3824"/>
            <a:chExt cx="2195266" cy="219436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0" y="-3822"/>
              <a:ext cx="731764" cy="731444"/>
              <a:chOff x="0" y="0"/>
              <a:chExt cx="1260575" cy="1260024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0" y="0"/>
                <a:ext cx="1259981" cy="1259981"/>
              </a:xfrm>
              <a:custGeom>
                <a:avLst/>
                <a:gdLst/>
                <a:ahLst/>
                <a:cxnLst/>
                <a:rect l="l" t="t" r="r" b="b"/>
                <a:pathLst>
                  <a:path w="91585" h="91585" extrusionOk="0">
                    <a:moveTo>
                      <a:pt x="81291" y="1889"/>
                    </a:moveTo>
                    <a:cubicBezTo>
                      <a:pt x="81513" y="1889"/>
                      <a:pt x="81621" y="2161"/>
                      <a:pt x="81444" y="2337"/>
                    </a:cubicBezTo>
                    <a:cubicBezTo>
                      <a:pt x="80414" y="3169"/>
                      <a:pt x="79344" y="3922"/>
                      <a:pt x="78235" y="4675"/>
                    </a:cubicBezTo>
                    <a:cubicBezTo>
                      <a:pt x="77126" y="5388"/>
                      <a:pt x="75977" y="6101"/>
                      <a:pt x="74789" y="6734"/>
                    </a:cubicBezTo>
                    <a:cubicBezTo>
                      <a:pt x="73561" y="7408"/>
                      <a:pt x="72293" y="7962"/>
                      <a:pt x="71026" y="8477"/>
                    </a:cubicBezTo>
                    <a:cubicBezTo>
                      <a:pt x="69639" y="8992"/>
                      <a:pt x="68213" y="9388"/>
                      <a:pt x="66748" y="9666"/>
                    </a:cubicBezTo>
                    <a:lnTo>
                      <a:pt x="66668" y="9666"/>
                    </a:lnTo>
                    <a:cubicBezTo>
                      <a:pt x="66499" y="9695"/>
                      <a:pt x="66332" y="9710"/>
                      <a:pt x="66167" y="9710"/>
                    </a:cubicBezTo>
                    <a:cubicBezTo>
                      <a:pt x="64785" y="9710"/>
                      <a:pt x="63589" y="8709"/>
                      <a:pt x="63341" y="7329"/>
                    </a:cubicBezTo>
                    <a:cubicBezTo>
                      <a:pt x="63064" y="5744"/>
                      <a:pt x="64094" y="4239"/>
                      <a:pt x="65678" y="3962"/>
                    </a:cubicBezTo>
                    <a:lnTo>
                      <a:pt x="65678" y="4001"/>
                    </a:lnTo>
                    <a:cubicBezTo>
                      <a:pt x="65856" y="3962"/>
                      <a:pt x="66025" y="3942"/>
                      <a:pt x="66188" y="3942"/>
                    </a:cubicBezTo>
                    <a:cubicBezTo>
                      <a:pt x="66352" y="3942"/>
                      <a:pt x="66510" y="3962"/>
                      <a:pt x="66668" y="4001"/>
                    </a:cubicBezTo>
                    <a:cubicBezTo>
                      <a:pt x="67620" y="4132"/>
                      <a:pt x="68572" y="4209"/>
                      <a:pt x="69523" y="4209"/>
                    </a:cubicBezTo>
                    <a:cubicBezTo>
                      <a:pt x="69721" y="4209"/>
                      <a:pt x="69918" y="4206"/>
                      <a:pt x="70115" y="4199"/>
                    </a:cubicBezTo>
                    <a:cubicBezTo>
                      <a:pt x="71343" y="4160"/>
                      <a:pt x="72571" y="4001"/>
                      <a:pt x="73799" y="3803"/>
                    </a:cubicBezTo>
                    <a:cubicBezTo>
                      <a:pt x="75027" y="3605"/>
                      <a:pt x="76255" y="3367"/>
                      <a:pt x="77522" y="3011"/>
                    </a:cubicBezTo>
                    <a:cubicBezTo>
                      <a:pt x="78790" y="2694"/>
                      <a:pt x="79978" y="2337"/>
                      <a:pt x="81206" y="1902"/>
                    </a:cubicBezTo>
                    <a:cubicBezTo>
                      <a:pt x="81236" y="1893"/>
                      <a:pt x="81264" y="1889"/>
                      <a:pt x="81291" y="1889"/>
                    </a:cubicBezTo>
                    <a:close/>
                    <a:moveTo>
                      <a:pt x="10190" y="1886"/>
                    </a:moveTo>
                    <a:cubicBezTo>
                      <a:pt x="10215" y="1886"/>
                      <a:pt x="10239" y="1891"/>
                      <a:pt x="10261" y="1902"/>
                    </a:cubicBezTo>
                    <a:cubicBezTo>
                      <a:pt x="11488" y="2337"/>
                      <a:pt x="12756" y="2694"/>
                      <a:pt x="13984" y="3011"/>
                    </a:cubicBezTo>
                    <a:cubicBezTo>
                      <a:pt x="15212" y="3367"/>
                      <a:pt x="16440" y="3605"/>
                      <a:pt x="17708" y="3803"/>
                    </a:cubicBezTo>
                    <a:cubicBezTo>
                      <a:pt x="18936" y="4001"/>
                      <a:pt x="20164" y="4160"/>
                      <a:pt x="21392" y="4199"/>
                    </a:cubicBezTo>
                    <a:cubicBezTo>
                      <a:pt x="21589" y="4206"/>
                      <a:pt x="21786" y="4209"/>
                      <a:pt x="21983" y="4209"/>
                    </a:cubicBezTo>
                    <a:cubicBezTo>
                      <a:pt x="22933" y="4209"/>
                      <a:pt x="23879" y="4132"/>
                      <a:pt x="24798" y="4001"/>
                    </a:cubicBezTo>
                    <a:cubicBezTo>
                      <a:pt x="24967" y="3972"/>
                      <a:pt x="25135" y="3957"/>
                      <a:pt x="25301" y="3957"/>
                    </a:cubicBezTo>
                    <a:cubicBezTo>
                      <a:pt x="26689" y="3957"/>
                      <a:pt x="27913" y="4958"/>
                      <a:pt x="28126" y="6338"/>
                    </a:cubicBezTo>
                    <a:cubicBezTo>
                      <a:pt x="28403" y="7923"/>
                      <a:pt x="27333" y="9428"/>
                      <a:pt x="25789" y="9666"/>
                    </a:cubicBezTo>
                    <a:cubicBezTo>
                      <a:pt x="25630" y="9705"/>
                      <a:pt x="25462" y="9725"/>
                      <a:pt x="25293" y="9725"/>
                    </a:cubicBezTo>
                    <a:cubicBezTo>
                      <a:pt x="25125" y="9725"/>
                      <a:pt x="24957" y="9705"/>
                      <a:pt x="24798" y="9666"/>
                    </a:cubicBezTo>
                    <a:lnTo>
                      <a:pt x="24719" y="9666"/>
                    </a:lnTo>
                    <a:cubicBezTo>
                      <a:pt x="23253" y="9428"/>
                      <a:pt x="21827" y="9032"/>
                      <a:pt x="20480" y="8517"/>
                    </a:cubicBezTo>
                    <a:cubicBezTo>
                      <a:pt x="19173" y="8002"/>
                      <a:pt x="17906" y="7408"/>
                      <a:pt x="16717" y="6774"/>
                    </a:cubicBezTo>
                    <a:cubicBezTo>
                      <a:pt x="15489" y="6101"/>
                      <a:pt x="14341" y="5388"/>
                      <a:pt x="13231" y="4675"/>
                    </a:cubicBezTo>
                    <a:cubicBezTo>
                      <a:pt x="12122" y="3922"/>
                      <a:pt x="11053" y="3169"/>
                      <a:pt x="10023" y="2337"/>
                    </a:cubicBezTo>
                    <a:cubicBezTo>
                      <a:pt x="9904" y="2258"/>
                      <a:pt x="9904" y="2100"/>
                      <a:pt x="9983" y="1981"/>
                    </a:cubicBezTo>
                    <a:cubicBezTo>
                      <a:pt x="10041" y="1923"/>
                      <a:pt x="10120" y="1886"/>
                      <a:pt x="10190" y="1886"/>
                    </a:cubicBezTo>
                    <a:close/>
                    <a:moveTo>
                      <a:pt x="89629" y="10244"/>
                    </a:moveTo>
                    <a:cubicBezTo>
                      <a:pt x="89687" y="10244"/>
                      <a:pt x="89749" y="10264"/>
                      <a:pt x="89802" y="10300"/>
                    </a:cubicBezTo>
                    <a:cubicBezTo>
                      <a:pt x="89881" y="10339"/>
                      <a:pt x="89921" y="10498"/>
                      <a:pt x="89881" y="10577"/>
                    </a:cubicBezTo>
                    <a:cubicBezTo>
                      <a:pt x="89445" y="11805"/>
                      <a:pt x="89089" y="13072"/>
                      <a:pt x="88772" y="14300"/>
                    </a:cubicBezTo>
                    <a:cubicBezTo>
                      <a:pt x="88455" y="15528"/>
                      <a:pt x="88178" y="16756"/>
                      <a:pt x="87980" y="18024"/>
                    </a:cubicBezTo>
                    <a:cubicBezTo>
                      <a:pt x="87782" y="19252"/>
                      <a:pt x="87623" y="20480"/>
                      <a:pt x="87584" y="21708"/>
                    </a:cubicBezTo>
                    <a:cubicBezTo>
                      <a:pt x="87544" y="22857"/>
                      <a:pt x="87623" y="24005"/>
                      <a:pt x="87821" y="25115"/>
                    </a:cubicBezTo>
                    <a:cubicBezTo>
                      <a:pt x="88059" y="26699"/>
                      <a:pt x="87029" y="28204"/>
                      <a:pt x="85445" y="28442"/>
                    </a:cubicBezTo>
                    <a:cubicBezTo>
                      <a:pt x="85276" y="28472"/>
                      <a:pt x="85108" y="28486"/>
                      <a:pt x="84943" y="28486"/>
                    </a:cubicBezTo>
                    <a:cubicBezTo>
                      <a:pt x="83561" y="28486"/>
                      <a:pt x="82365" y="27485"/>
                      <a:pt x="82117" y="26105"/>
                    </a:cubicBezTo>
                    <a:cubicBezTo>
                      <a:pt x="82038" y="25788"/>
                      <a:pt x="82038" y="25431"/>
                      <a:pt x="82117" y="25115"/>
                    </a:cubicBezTo>
                    <a:lnTo>
                      <a:pt x="82117" y="25035"/>
                    </a:lnTo>
                    <a:cubicBezTo>
                      <a:pt x="82355" y="23570"/>
                      <a:pt x="82751" y="22144"/>
                      <a:pt x="83306" y="20797"/>
                    </a:cubicBezTo>
                    <a:cubicBezTo>
                      <a:pt x="83781" y="19490"/>
                      <a:pt x="84375" y="18222"/>
                      <a:pt x="85049" y="17034"/>
                    </a:cubicBezTo>
                    <a:cubicBezTo>
                      <a:pt x="85682" y="15806"/>
                      <a:pt x="86356" y="14657"/>
                      <a:pt x="87108" y="13548"/>
                    </a:cubicBezTo>
                    <a:cubicBezTo>
                      <a:pt x="87861" y="12439"/>
                      <a:pt x="88614" y="11369"/>
                      <a:pt x="89445" y="10339"/>
                    </a:cubicBezTo>
                    <a:cubicBezTo>
                      <a:pt x="89489" y="10274"/>
                      <a:pt x="89557" y="10244"/>
                      <a:pt x="89629" y="10244"/>
                    </a:cubicBezTo>
                    <a:close/>
                    <a:moveTo>
                      <a:pt x="1832" y="10244"/>
                    </a:moveTo>
                    <a:cubicBezTo>
                      <a:pt x="1905" y="10244"/>
                      <a:pt x="1963" y="10281"/>
                      <a:pt x="2021" y="10339"/>
                    </a:cubicBezTo>
                    <a:cubicBezTo>
                      <a:pt x="2853" y="11369"/>
                      <a:pt x="3606" y="12439"/>
                      <a:pt x="4358" y="13548"/>
                    </a:cubicBezTo>
                    <a:cubicBezTo>
                      <a:pt x="5071" y="14657"/>
                      <a:pt x="5784" y="15806"/>
                      <a:pt x="6418" y="17034"/>
                    </a:cubicBezTo>
                    <a:cubicBezTo>
                      <a:pt x="7092" y="18222"/>
                      <a:pt x="7646" y="19490"/>
                      <a:pt x="8161" y="20797"/>
                    </a:cubicBezTo>
                    <a:cubicBezTo>
                      <a:pt x="8676" y="22144"/>
                      <a:pt x="9072" y="23570"/>
                      <a:pt x="9349" y="25035"/>
                    </a:cubicBezTo>
                    <a:lnTo>
                      <a:pt x="9349" y="25115"/>
                    </a:lnTo>
                    <a:cubicBezTo>
                      <a:pt x="9627" y="26699"/>
                      <a:pt x="8557" y="28165"/>
                      <a:pt x="7012" y="28442"/>
                    </a:cubicBezTo>
                    <a:cubicBezTo>
                      <a:pt x="6839" y="28472"/>
                      <a:pt x="6666" y="28487"/>
                      <a:pt x="6496" y="28487"/>
                    </a:cubicBezTo>
                    <a:cubicBezTo>
                      <a:pt x="5113" y="28487"/>
                      <a:pt x="3897" y="27516"/>
                      <a:pt x="3685" y="26105"/>
                    </a:cubicBezTo>
                    <a:cubicBezTo>
                      <a:pt x="3606" y="25788"/>
                      <a:pt x="3606" y="25431"/>
                      <a:pt x="3685" y="25115"/>
                    </a:cubicBezTo>
                    <a:cubicBezTo>
                      <a:pt x="3843" y="23966"/>
                      <a:pt x="3923" y="22817"/>
                      <a:pt x="3883" y="21708"/>
                    </a:cubicBezTo>
                    <a:cubicBezTo>
                      <a:pt x="3843" y="20440"/>
                      <a:pt x="3685" y="19212"/>
                      <a:pt x="3487" y="18024"/>
                    </a:cubicBezTo>
                    <a:cubicBezTo>
                      <a:pt x="3289" y="16756"/>
                      <a:pt x="3051" y="15528"/>
                      <a:pt x="2695" y="14300"/>
                    </a:cubicBezTo>
                    <a:cubicBezTo>
                      <a:pt x="2378" y="13033"/>
                      <a:pt x="2021" y="11805"/>
                      <a:pt x="1585" y="10577"/>
                    </a:cubicBezTo>
                    <a:cubicBezTo>
                      <a:pt x="1546" y="10458"/>
                      <a:pt x="1625" y="10300"/>
                      <a:pt x="1744" y="10260"/>
                    </a:cubicBezTo>
                    <a:cubicBezTo>
                      <a:pt x="1776" y="10249"/>
                      <a:pt x="1805" y="10244"/>
                      <a:pt x="1832" y="10244"/>
                    </a:cubicBezTo>
                    <a:close/>
                    <a:moveTo>
                      <a:pt x="59709" y="39653"/>
                    </a:moveTo>
                    <a:lnTo>
                      <a:pt x="59709" y="39653"/>
                    </a:lnTo>
                    <a:cubicBezTo>
                      <a:pt x="59678" y="39666"/>
                      <a:pt x="59648" y="39679"/>
                      <a:pt x="59617" y="39692"/>
                    </a:cubicBezTo>
                    <a:cubicBezTo>
                      <a:pt x="59648" y="39679"/>
                      <a:pt x="59678" y="39666"/>
                      <a:pt x="59709" y="39653"/>
                    </a:cubicBezTo>
                    <a:close/>
                    <a:moveTo>
                      <a:pt x="32562" y="55379"/>
                    </a:moveTo>
                    <a:cubicBezTo>
                      <a:pt x="32495" y="55429"/>
                      <a:pt x="32428" y="55480"/>
                      <a:pt x="32361" y="55531"/>
                    </a:cubicBezTo>
                    <a:lnTo>
                      <a:pt x="32361" y="55531"/>
                    </a:lnTo>
                    <a:cubicBezTo>
                      <a:pt x="32428" y="55480"/>
                      <a:pt x="32495" y="55429"/>
                      <a:pt x="32562" y="55379"/>
                    </a:cubicBezTo>
                    <a:close/>
                    <a:moveTo>
                      <a:pt x="45794" y="12251"/>
                    </a:moveTo>
                    <a:cubicBezTo>
                      <a:pt x="47316" y="12251"/>
                      <a:pt x="48721" y="13510"/>
                      <a:pt x="49199" y="15489"/>
                    </a:cubicBezTo>
                    <a:cubicBezTo>
                      <a:pt x="49437" y="16439"/>
                      <a:pt x="49437" y="17430"/>
                      <a:pt x="49199" y="18380"/>
                    </a:cubicBezTo>
                    <a:cubicBezTo>
                      <a:pt x="48645" y="20638"/>
                      <a:pt x="48249" y="22936"/>
                      <a:pt x="47892" y="25233"/>
                    </a:cubicBezTo>
                    <a:cubicBezTo>
                      <a:pt x="47575" y="27254"/>
                      <a:pt x="47298" y="29314"/>
                      <a:pt x="47060" y="31334"/>
                    </a:cubicBezTo>
                    <a:cubicBezTo>
                      <a:pt x="47258" y="29908"/>
                      <a:pt x="47456" y="28521"/>
                      <a:pt x="47694" y="27095"/>
                    </a:cubicBezTo>
                    <a:cubicBezTo>
                      <a:pt x="47892" y="26026"/>
                      <a:pt x="48090" y="24956"/>
                      <a:pt x="48328" y="23847"/>
                    </a:cubicBezTo>
                    <a:lnTo>
                      <a:pt x="48724" y="22183"/>
                    </a:lnTo>
                    <a:lnTo>
                      <a:pt x="49239" y="20401"/>
                    </a:lnTo>
                    <a:cubicBezTo>
                      <a:pt x="49787" y="18572"/>
                      <a:pt x="51133" y="17424"/>
                      <a:pt x="52572" y="17424"/>
                    </a:cubicBezTo>
                    <a:cubicBezTo>
                      <a:pt x="53004" y="17424"/>
                      <a:pt x="53444" y="17527"/>
                      <a:pt x="53874" y="17747"/>
                    </a:cubicBezTo>
                    <a:cubicBezTo>
                      <a:pt x="55735" y="18658"/>
                      <a:pt x="56647" y="21391"/>
                      <a:pt x="55933" y="23768"/>
                    </a:cubicBezTo>
                    <a:cubicBezTo>
                      <a:pt x="55775" y="24283"/>
                      <a:pt x="55577" y="24758"/>
                      <a:pt x="55260" y="25194"/>
                    </a:cubicBezTo>
                    <a:lnTo>
                      <a:pt x="55260" y="25233"/>
                    </a:lnTo>
                    <a:lnTo>
                      <a:pt x="54626" y="26184"/>
                    </a:lnTo>
                    <a:lnTo>
                      <a:pt x="53992" y="27254"/>
                    </a:lnTo>
                    <a:cubicBezTo>
                      <a:pt x="53557" y="28046"/>
                      <a:pt x="53121" y="28838"/>
                      <a:pt x="52725" y="29710"/>
                    </a:cubicBezTo>
                    <a:cubicBezTo>
                      <a:pt x="51972" y="31175"/>
                      <a:pt x="51299" y="32720"/>
                      <a:pt x="50625" y="34305"/>
                    </a:cubicBezTo>
                    <a:lnTo>
                      <a:pt x="50665" y="34305"/>
                    </a:lnTo>
                    <a:cubicBezTo>
                      <a:pt x="50889" y="34188"/>
                      <a:pt x="51127" y="34135"/>
                      <a:pt x="51362" y="34135"/>
                    </a:cubicBezTo>
                    <a:cubicBezTo>
                      <a:pt x="52166" y="34135"/>
                      <a:pt x="52932" y="34763"/>
                      <a:pt x="52963" y="35652"/>
                    </a:cubicBezTo>
                    <a:lnTo>
                      <a:pt x="53002" y="36840"/>
                    </a:lnTo>
                    <a:cubicBezTo>
                      <a:pt x="53042" y="36761"/>
                      <a:pt x="53081" y="36721"/>
                      <a:pt x="53121" y="36642"/>
                    </a:cubicBezTo>
                    <a:cubicBezTo>
                      <a:pt x="54309" y="35097"/>
                      <a:pt x="55458" y="33512"/>
                      <a:pt x="56528" y="31928"/>
                    </a:cubicBezTo>
                    <a:cubicBezTo>
                      <a:pt x="57043" y="31175"/>
                      <a:pt x="57518" y="30383"/>
                      <a:pt x="57993" y="29630"/>
                    </a:cubicBezTo>
                    <a:lnTo>
                      <a:pt x="58627" y="28521"/>
                    </a:lnTo>
                    <a:lnTo>
                      <a:pt x="59142" y="27452"/>
                    </a:lnTo>
                    <a:cubicBezTo>
                      <a:pt x="60124" y="25524"/>
                      <a:pt x="62066" y="24340"/>
                      <a:pt x="64175" y="24340"/>
                    </a:cubicBezTo>
                    <a:cubicBezTo>
                      <a:pt x="64449" y="24340"/>
                      <a:pt x="64726" y="24361"/>
                      <a:pt x="65005" y="24402"/>
                    </a:cubicBezTo>
                    <a:cubicBezTo>
                      <a:pt x="67223" y="24837"/>
                      <a:pt x="68213" y="26858"/>
                      <a:pt x="67183" y="28957"/>
                    </a:cubicBezTo>
                    <a:cubicBezTo>
                      <a:pt x="66946" y="29432"/>
                      <a:pt x="66668" y="29868"/>
                      <a:pt x="66312" y="30264"/>
                    </a:cubicBezTo>
                    <a:lnTo>
                      <a:pt x="65044" y="31571"/>
                    </a:lnTo>
                    <a:lnTo>
                      <a:pt x="63777" y="32760"/>
                    </a:lnTo>
                    <a:cubicBezTo>
                      <a:pt x="62945" y="33512"/>
                      <a:pt x="62113" y="34265"/>
                      <a:pt x="61321" y="34938"/>
                    </a:cubicBezTo>
                    <a:cubicBezTo>
                      <a:pt x="60568" y="35572"/>
                      <a:pt x="59776" y="36206"/>
                      <a:pt x="59023" y="36800"/>
                    </a:cubicBezTo>
                    <a:cubicBezTo>
                      <a:pt x="60291" y="35810"/>
                      <a:pt x="61558" y="34859"/>
                      <a:pt x="62826" y="33829"/>
                    </a:cubicBezTo>
                    <a:cubicBezTo>
                      <a:pt x="64609" y="32364"/>
                      <a:pt x="66391" y="30858"/>
                      <a:pt x="68094" y="29274"/>
                    </a:cubicBezTo>
                    <a:cubicBezTo>
                      <a:pt x="69208" y="28185"/>
                      <a:pt x="70690" y="27613"/>
                      <a:pt x="72046" y="27613"/>
                    </a:cubicBezTo>
                    <a:cubicBezTo>
                      <a:pt x="72909" y="27613"/>
                      <a:pt x="73721" y="27845"/>
                      <a:pt x="74353" y="28323"/>
                    </a:cubicBezTo>
                    <a:cubicBezTo>
                      <a:pt x="76017" y="29591"/>
                      <a:pt x="75858" y="32007"/>
                      <a:pt x="73997" y="33790"/>
                    </a:cubicBezTo>
                    <a:cubicBezTo>
                      <a:pt x="73323" y="34463"/>
                      <a:pt x="72452" y="34938"/>
                      <a:pt x="71541" y="35216"/>
                    </a:cubicBezTo>
                    <a:cubicBezTo>
                      <a:pt x="69283" y="35850"/>
                      <a:pt x="67065" y="36681"/>
                      <a:pt x="64925" y="37474"/>
                    </a:cubicBezTo>
                    <a:cubicBezTo>
                      <a:pt x="63174" y="38174"/>
                      <a:pt x="61423" y="38913"/>
                      <a:pt x="59709" y="39653"/>
                    </a:cubicBezTo>
                    <a:lnTo>
                      <a:pt x="59709" y="39653"/>
                    </a:lnTo>
                    <a:cubicBezTo>
                      <a:pt x="60867" y="39155"/>
                      <a:pt x="62026" y="38729"/>
                      <a:pt x="63222" y="38266"/>
                    </a:cubicBezTo>
                    <a:cubicBezTo>
                      <a:pt x="64212" y="37909"/>
                      <a:pt x="65282" y="37553"/>
                      <a:pt x="66352" y="37196"/>
                    </a:cubicBezTo>
                    <a:lnTo>
                      <a:pt x="68015" y="36681"/>
                    </a:lnTo>
                    <a:lnTo>
                      <a:pt x="69798" y="36285"/>
                    </a:lnTo>
                    <a:cubicBezTo>
                      <a:pt x="70219" y="36182"/>
                      <a:pt x="70631" y="36132"/>
                      <a:pt x="71025" y="36132"/>
                    </a:cubicBezTo>
                    <a:cubicBezTo>
                      <a:pt x="72886" y="36132"/>
                      <a:pt x="74334" y="37239"/>
                      <a:pt x="74432" y="38939"/>
                    </a:cubicBezTo>
                    <a:cubicBezTo>
                      <a:pt x="74551" y="41039"/>
                      <a:pt x="72650" y="43178"/>
                      <a:pt x="70234" y="43772"/>
                    </a:cubicBezTo>
                    <a:cubicBezTo>
                      <a:pt x="69847" y="43861"/>
                      <a:pt x="69461" y="43906"/>
                      <a:pt x="69075" y="43906"/>
                    </a:cubicBezTo>
                    <a:cubicBezTo>
                      <a:pt x="68946" y="43906"/>
                      <a:pt x="68817" y="43901"/>
                      <a:pt x="68689" y="43891"/>
                    </a:cubicBezTo>
                    <a:lnTo>
                      <a:pt x="68609" y="43891"/>
                    </a:lnTo>
                    <a:lnTo>
                      <a:pt x="67500" y="43812"/>
                    </a:lnTo>
                    <a:lnTo>
                      <a:pt x="66193" y="43812"/>
                    </a:lnTo>
                    <a:cubicBezTo>
                      <a:pt x="65322" y="43812"/>
                      <a:pt x="64411" y="43851"/>
                      <a:pt x="63460" y="43931"/>
                    </a:cubicBezTo>
                    <a:cubicBezTo>
                      <a:pt x="61677" y="44049"/>
                      <a:pt x="59855" y="44247"/>
                      <a:pt x="57993" y="44445"/>
                    </a:cubicBezTo>
                    <a:lnTo>
                      <a:pt x="58073" y="44485"/>
                    </a:lnTo>
                    <a:cubicBezTo>
                      <a:pt x="59023" y="45119"/>
                      <a:pt x="59023" y="46545"/>
                      <a:pt x="58073" y="47139"/>
                    </a:cubicBezTo>
                    <a:lnTo>
                      <a:pt x="57201" y="47694"/>
                    </a:lnTo>
                    <a:lnTo>
                      <a:pt x="57637" y="47733"/>
                    </a:lnTo>
                    <a:cubicBezTo>
                      <a:pt x="59617" y="48011"/>
                      <a:pt x="61558" y="48209"/>
                      <a:pt x="63420" y="48328"/>
                    </a:cubicBezTo>
                    <a:cubicBezTo>
                      <a:pt x="64371" y="48407"/>
                      <a:pt x="65282" y="48446"/>
                      <a:pt x="66153" y="48446"/>
                    </a:cubicBezTo>
                    <a:lnTo>
                      <a:pt x="67461" y="48446"/>
                    </a:lnTo>
                    <a:lnTo>
                      <a:pt x="68609" y="48367"/>
                    </a:lnTo>
                    <a:cubicBezTo>
                      <a:pt x="68703" y="48363"/>
                      <a:pt x="68797" y="48360"/>
                      <a:pt x="68890" y="48360"/>
                    </a:cubicBezTo>
                    <a:cubicBezTo>
                      <a:pt x="71199" y="48360"/>
                      <a:pt x="73319" y="49762"/>
                      <a:pt x="74195" y="51932"/>
                    </a:cubicBezTo>
                    <a:cubicBezTo>
                      <a:pt x="74947" y="54071"/>
                      <a:pt x="73640" y="55933"/>
                      <a:pt x="71343" y="56131"/>
                    </a:cubicBezTo>
                    <a:cubicBezTo>
                      <a:pt x="71244" y="56138"/>
                      <a:pt x="71147" y="56141"/>
                      <a:pt x="71051" y="56141"/>
                    </a:cubicBezTo>
                    <a:cubicBezTo>
                      <a:pt x="70606" y="56141"/>
                      <a:pt x="70182" y="56071"/>
                      <a:pt x="69758" y="55973"/>
                    </a:cubicBezTo>
                    <a:lnTo>
                      <a:pt x="67976" y="55577"/>
                    </a:lnTo>
                    <a:lnTo>
                      <a:pt x="66312" y="55062"/>
                    </a:lnTo>
                    <a:cubicBezTo>
                      <a:pt x="65242" y="54705"/>
                      <a:pt x="64212" y="54349"/>
                      <a:pt x="63183" y="53992"/>
                    </a:cubicBezTo>
                    <a:cubicBezTo>
                      <a:pt x="62271" y="53636"/>
                      <a:pt x="61321" y="53279"/>
                      <a:pt x="60410" y="52923"/>
                    </a:cubicBezTo>
                    <a:lnTo>
                      <a:pt x="60410" y="52923"/>
                    </a:lnTo>
                    <a:cubicBezTo>
                      <a:pt x="61915" y="53556"/>
                      <a:pt x="63420" y="54151"/>
                      <a:pt x="64925" y="54745"/>
                    </a:cubicBezTo>
                    <a:cubicBezTo>
                      <a:pt x="67065" y="55577"/>
                      <a:pt x="69243" y="56369"/>
                      <a:pt x="71541" y="57042"/>
                    </a:cubicBezTo>
                    <a:cubicBezTo>
                      <a:pt x="73957" y="57716"/>
                      <a:pt x="75700" y="59934"/>
                      <a:pt x="75502" y="61994"/>
                    </a:cubicBezTo>
                    <a:cubicBezTo>
                      <a:pt x="75312" y="63605"/>
                      <a:pt x="73863" y="64611"/>
                      <a:pt x="72038" y="64611"/>
                    </a:cubicBezTo>
                    <a:cubicBezTo>
                      <a:pt x="71575" y="64611"/>
                      <a:pt x="71087" y="64547"/>
                      <a:pt x="70590" y="64410"/>
                    </a:cubicBezTo>
                    <a:cubicBezTo>
                      <a:pt x="69679" y="64133"/>
                      <a:pt x="68807" y="63618"/>
                      <a:pt x="68134" y="62945"/>
                    </a:cubicBezTo>
                    <a:cubicBezTo>
                      <a:pt x="66431" y="61320"/>
                      <a:pt x="64648" y="59855"/>
                      <a:pt x="62866" y="58389"/>
                    </a:cubicBezTo>
                    <a:cubicBezTo>
                      <a:pt x="61400" y="57201"/>
                      <a:pt x="59934" y="56092"/>
                      <a:pt x="58429" y="54982"/>
                    </a:cubicBezTo>
                    <a:lnTo>
                      <a:pt x="58429" y="54982"/>
                    </a:lnTo>
                    <a:cubicBezTo>
                      <a:pt x="59380" y="55735"/>
                      <a:pt x="60370" y="56488"/>
                      <a:pt x="61321" y="57280"/>
                    </a:cubicBezTo>
                    <a:cubicBezTo>
                      <a:pt x="62153" y="57993"/>
                      <a:pt x="62984" y="58706"/>
                      <a:pt x="63777" y="59459"/>
                    </a:cubicBezTo>
                    <a:lnTo>
                      <a:pt x="65044" y="60647"/>
                    </a:lnTo>
                    <a:lnTo>
                      <a:pt x="66312" y="61994"/>
                    </a:lnTo>
                    <a:cubicBezTo>
                      <a:pt x="68015" y="63816"/>
                      <a:pt x="68015" y="66193"/>
                      <a:pt x="66312" y="67341"/>
                    </a:cubicBezTo>
                    <a:cubicBezTo>
                      <a:pt x="65706" y="67727"/>
                      <a:pt x="64970" y="67912"/>
                      <a:pt x="64197" y="67912"/>
                    </a:cubicBezTo>
                    <a:cubicBezTo>
                      <a:pt x="62747" y="67912"/>
                      <a:pt x="61164" y="67262"/>
                      <a:pt x="60053" y="66074"/>
                    </a:cubicBezTo>
                    <a:cubicBezTo>
                      <a:pt x="59697" y="65717"/>
                      <a:pt x="59380" y="65242"/>
                      <a:pt x="59142" y="64767"/>
                    </a:cubicBezTo>
                    <a:lnTo>
                      <a:pt x="59142" y="64727"/>
                    </a:lnTo>
                    <a:lnTo>
                      <a:pt x="58667" y="63697"/>
                    </a:lnTo>
                    <a:lnTo>
                      <a:pt x="58033" y="62588"/>
                    </a:lnTo>
                    <a:cubicBezTo>
                      <a:pt x="57518" y="61796"/>
                      <a:pt x="57082" y="61043"/>
                      <a:pt x="56528" y="60251"/>
                    </a:cubicBezTo>
                    <a:cubicBezTo>
                      <a:pt x="55498" y="58706"/>
                      <a:pt x="54349" y="57121"/>
                      <a:pt x="53161" y="55537"/>
                    </a:cubicBezTo>
                    <a:lnTo>
                      <a:pt x="53002" y="55339"/>
                    </a:lnTo>
                    <a:lnTo>
                      <a:pt x="53002" y="55933"/>
                    </a:lnTo>
                    <a:cubicBezTo>
                      <a:pt x="52972" y="56841"/>
                      <a:pt x="52248" y="57471"/>
                      <a:pt x="51449" y="57471"/>
                    </a:cubicBezTo>
                    <a:cubicBezTo>
                      <a:pt x="51202" y="57471"/>
                      <a:pt x="50948" y="57411"/>
                      <a:pt x="50705" y="57280"/>
                    </a:cubicBezTo>
                    <a:lnTo>
                      <a:pt x="50309" y="57042"/>
                    </a:lnTo>
                    <a:lnTo>
                      <a:pt x="50348" y="57161"/>
                    </a:lnTo>
                    <a:cubicBezTo>
                      <a:pt x="51101" y="58983"/>
                      <a:pt x="51893" y="60766"/>
                      <a:pt x="52725" y="62430"/>
                    </a:cubicBezTo>
                    <a:cubicBezTo>
                      <a:pt x="53161" y="63301"/>
                      <a:pt x="53557" y="64093"/>
                      <a:pt x="53992" y="64886"/>
                    </a:cubicBezTo>
                    <a:lnTo>
                      <a:pt x="54666" y="65995"/>
                    </a:lnTo>
                    <a:lnTo>
                      <a:pt x="55300" y="66945"/>
                    </a:lnTo>
                    <a:lnTo>
                      <a:pt x="55300" y="66985"/>
                    </a:lnTo>
                    <a:cubicBezTo>
                      <a:pt x="56607" y="69005"/>
                      <a:pt x="56488" y="71659"/>
                      <a:pt x="55022" y="73561"/>
                    </a:cubicBezTo>
                    <a:cubicBezTo>
                      <a:pt x="54327" y="74348"/>
                      <a:pt x="53471" y="74737"/>
                      <a:pt x="52622" y="74737"/>
                    </a:cubicBezTo>
                    <a:cubicBezTo>
                      <a:pt x="51634" y="74737"/>
                      <a:pt x="50655" y="74209"/>
                      <a:pt x="49952" y="73165"/>
                    </a:cubicBezTo>
                    <a:cubicBezTo>
                      <a:pt x="49635" y="72729"/>
                      <a:pt x="49437" y="72253"/>
                      <a:pt x="49279" y="71738"/>
                    </a:cubicBezTo>
                    <a:lnTo>
                      <a:pt x="48764" y="69996"/>
                    </a:lnTo>
                    <a:lnTo>
                      <a:pt x="48368" y="68332"/>
                    </a:lnTo>
                    <a:cubicBezTo>
                      <a:pt x="48130" y="67223"/>
                      <a:pt x="47932" y="66153"/>
                      <a:pt x="47734" y="65084"/>
                    </a:cubicBezTo>
                    <a:cubicBezTo>
                      <a:pt x="47575" y="63935"/>
                      <a:pt x="47377" y="62826"/>
                      <a:pt x="47219" y="61677"/>
                    </a:cubicBezTo>
                    <a:lnTo>
                      <a:pt x="47219" y="61677"/>
                    </a:lnTo>
                    <a:cubicBezTo>
                      <a:pt x="47417" y="63459"/>
                      <a:pt x="47694" y="65202"/>
                      <a:pt x="47932" y="66945"/>
                    </a:cubicBezTo>
                    <a:cubicBezTo>
                      <a:pt x="48328" y="69243"/>
                      <a:pt x="48724" y="71501"/>
                      <a:pt x="49279" y="73798"/>
                    </a:cubicBezTo>
                    <a:cubicBezTo>
                      <a:pt x="49873" y="76294"/>
                      <a:pt x="48843" y="78908"/>
                      <a:pt x="46941" y="79701"/>
                    </a:cubicBezTo>
                    <a:cubicBezTo>
                      <a:pt x="46572" y="79855"/>
                      <a:pt x="46198" y="79928"/>
                      <a:pt x="45831" y="79928"/>
                    </a:cubicBezTo>
                    <a:cubicBezTo>
                      <a:pt x="44309" y="79928"/>
                      <a:pt x="42904" y="78669"/>
                      <a:pt x="42426" y="76690"/>
                    </a:cubicBezTo>
                    <a:cubicBezTo>
                      <a:pt x="42188" y="75739"/>
                      <a:pt x="42188" y="74749"/>
                      <a:pt x="42426" y="73798"/>
                    </a:cubicBezTo>
                    <a:cubicBezTo>
                      <a:pt x="42980" y="71501"/>
                      <a:pt x="43376" y="69243"/>
                      <a:pt x="43733" y="66945"/>
                    </a:cubicBezTo>
                    <a:cubicBezTo>
                      <a:pt x="44050" y="64925"/>
                      <a:pt x="44327" y="62865"/>
                      <a:pt x="44565" y="60845"/>
                    </a:cubicBezTo>
                    <a:lnTo>
                      <a:pt x="44565" y="60845"/>
                    </a:lnTo>
                    <a:cubicBezTo>
                      <a:pt x="44367" y="62231"/>
                      <a:pt x="44169" y="63658"/>
                      <a:pt x="43931" y="65084"/>
                    </a:cubicBezTo>
                    <a:cubicBezTo>
                      <a:pt x="43733" y="66153"/>
                      <a:pt x="43535" y="67223"/>
                      <a:pt x="43297" y="68332"/>
                    </a:cubicBezTo>
                    <a:lnTo>
                      <a:pt x="42901" y="69996"/>
                    </a:lnTo>
                    <a:lnTo>
                      <a:pt x="42346" y="71738"/>
                    </a:lnTo>
                    <a:cubicBezTo>
                      <a:pt x="41796" y="73605"/>
                      <a:pt x="40442" y="74738"/>
                      <a:pt x="38996" y="74738"/>
                    </a:cubicBezTo>
                    <a:cubicBezTo>
                      <a:pt x="38570" y="74738"/>
                      <a:pt x="38136" y="74640"/>
                      <a:pt x="37712" y="74432"/>
                    </a:cubicBezTo>
                    <a:cubicBezTo>
                      <a:pt x="35890" y="73481"/>
                      <a:pt x="34939" y="70788"/>
                      <a:pt x="35692" y="68371"/>
                    </a:cubicBezTo>
                    <a:cubicBezTo>
                      <a:pt x="35810" y="67896"/>
                      <a:pt x="36048" y="67421"/>
                      <a:pt x="36325" y="66985"/>
                    </a:cubicBezTo>
                    <a:lnTo>
                      <a:pt x="36325" y="66945"/>
                    </a:lnTo>
                    <a:lnTo>
                      <a:pt x="36999" y="65995"/>
                    </a:lnTo>
                    <a:lnTo>
                      <a:pt x="37593" y="64886"/>
                    </a:lnTo>
                    <a:cubicBezTo>
                      <a:pt x="38029" y="64093"/>
                      <a:pt x="38464" y="63301"/>
                      <a:pt x="38861" y="62430"/>
                    </a:cubicBezTo>
                    <a:cubicBezTo>
                      <a:pt x="39692" y="60766"/>
                      <a:pt x="40485" y="58983"/>
                      <a:pt x="41277" y="57161"/>
                    </a:cubicBezTo>
                    <a:cubicBezTo>
                      <a:pt x="41317" y="57042"/>
                      <a:pt x="41356" y="56884"/>
                      <a:pt x="41435" y="56765"/>
                    </a:cubicBezTo>
                    <a:lnTo>
                      <a:pt x="41435" y="56765"/>
                    </a:lnTo>
                    <a:lnTo>
                      <a:pt x="40445" y="57240"/>
                    </a:lnTo>
                    <a:cubicBezTo>
                      <a:pt x="40213" y="57361"/>
                      <a:pt x="39969" y="57416"/>
                      <a:pt x="39729" y="57416"/>
                    </a:cubicBezTo>
                    <a:cubicBezTo>
                      <a:pt x="38943" y="57416"/>
                      <a:pt x="38208" y="56822"/>
                      <a:pt x="38148" y="55973"/>
                    </a:cubicBezTo>
                    <a:lnTo>
                      <a:pt x="38148" y="55933"/>
                    </a:lnTo>
                    <a:cubicBezTo>
                      <a:pt x="37078" y="57359"/>
                      <a:pt x="36048" y="58825"/>
                      <a:pt x="35058" y="60251"/>
                    </a:cubicBezTo>
                    <a:cubicBezTo>
                      <a:pt x="34543" y="61043"/>
                      <a:pt x="34068" y="61835"/>
                      <a:pt x="33592" y="62588"/>
                    </a:cubicBezTo>
                    <a:lnTo>
                      <a:pt x="32958" y="63697"/>
                    </a:lnTo>
                    <a:lnTo>
                      <a:pt x="32443" y="64727"/>
                    </a:lnTo>
                    <a:lnTo>
                      <a:pt x="32443" y="64767"/>
                    </a:lnTo>
                    <a:cubicBezTo>
                      <a:pt x="31451" y="66682"/>
                      <a:pt x="29474" y="67866"/>
                      <a:pt x="27365" y="67866"/>
                    </a:cubicBezTo>
                    <a:cubicBezTo>
                      <a:pt x="27118" y="67866"/>
                      <a:pt x="26870" y="67850"/>
                      <a:pt x="26620" y="67817"/>
                    </a:cubicBezTo>
                    <a:cubicBezTo>
                      <a:pt x="24362" y="67381"/>
                      <a:pt x="23412" y="65321"/>
                      <a:pt x="24402" y="63222"/>
                    </a:cubicBezTo>
                    <a:cubicBezTo>
                      <a:pt x="24600" y="62746"/>
                      <a:pt x="24917" y="62311"/>
                      <a:pt x="25274" y="61915"/>
                    </a:cubicBezTo>
                    <a:lnTo>
                      <a:pt x="26502" y="60607"/>
                    </a:lnTo>
                    <a:lnTo>
                      <a:pt x="27769" y="59419"/>
                    </a:lnTo>
                    <a:cubicBezTo>
                      <a:pt x="28601" y="58666"/>
                      <a:pt x="29433" y="57914"/>
                      <a:pt x="30265" y="57240"/>
                    </a:cubicBezTo>
                    <a:cubicBezTo>
                      <a:pt x="30953" y="56660"/>
                      <a:pt x="31642" y="56080"/>
                      <a:pt x="32361" y="55531"/>
                    </a:cubicBezTo>
                    <a:lnTo>
                      <a:pt x="32361" y="55531"/>
                    </a:lnTo>
                    <a:cubicBezTo>
                      <a:pt x="31125" y="56467"/>
                      <a:pt x="29922" y="57372"/>
                      <a:pt x="28720" y="58349"/>
                    </a:cubicBezTo>
                    <a:cubicBezTo>
                      <a:pt x="26937" y="59815"/>
                      <a:pt x="25155" y="61320"/>
                      <a:pt x="23451" y="62905"/>
                    </a:cubicBezTo>
                    <a:cubicBezTo>
                      <a:pt x="22338" y="63994"/>
                      <a:pt x="20856" y="64565"/>
                      <a:pt x="19500" y="64565"/>
                    </a:cubicBezTo>
                    <a:cubicBezTo>
                      <a:pt x="18637" y="64565"/>
                      <a:pt x="17825" y="64333"/>
                      <a:pt x="17193" y="63856"/>
                    </a:cubicBezTo>
                    <a:cubicBezTo>
                      <a:pt x="15569" y="62588"/>
                      <a:pt x="15727" y="60172"/>
                      <a:pt x="17549" y="58389"/>
                    </a:cubicBezTo>
                    <a:cubicBezTo>
                      <a:pt x="18262" y="57716"/>
                      <a:pt x="19094" y="57240"/>
                      <a:pt x="20045" y="56963"/>
                    </a:cubicBezTo>
                    <a:cubicBezTo>
                      <a:pt x="22303" y="56329"/>
                      <a:pt x="24481" y="55497"/>
                      <a:pt x="26620" y="54705"/>
                    </a:cubicBezTo>
                    <a:cubicBezTo>
                      <a:pt x="28443" y="53992"/>
                      <a:pt x="30225" y="53279"/>
                      <a:pt x="31968" y="52526"/>
                    </a:cubicBezTo>
                    <a:lnTo>
                      <a:pt x="31968" y="52526"/>
                    </a:lnTo>
                    <a:cubicBezTo>
                      <a:pt x="30780" y="53002"/>
                      <a:pt x="29591" y="53477"/>
                      <a:pt x="28363" y="53913"/>
                    </a:cubicBezTo>
                    <a:cubicBezTo>
                      <a:pt x="27373" y="54309"/>
                      <a:pt x="26303" y="54666"/>
                      <a:pt x="25234" y="55022"/>
                    </a:cubicBezTo>
                    <a:lnTo>
                      <a:pt x="23610" y="55497"/>
                    </a:lnTo>
                    <a:lnTo>
                      <a:pt x="21827" y="55933"/>
                    </a:lnTo>
                    <a:cubicBezTo>
                      <a:pt x="21407" y="56035"/>
                      <a:pt x="20999" y="56083"/>
                      <a:pt x="20610" y="56083"/>
                    </a:cubicBezTo>
                    <a:cubicBezTo>
                      <a:pt x="18724" y="56083"/>
                      <a:pt x="17291" y="54947"/>
                      <a:pt x="17193" y="53239"/>
                    </a:cubicBezTo>
                    <a:cubicBezTo>
                      <a:pt x="17074" y="51180"/>
                      <a:pt x="18936" y="49041"/>
                      <a:pt x="21392" y="48446"/>
                    </a:cubicBezTo>
                    <a:cubicBezTo>
                      <a:pt x="21778" y="48357"/>
                      <a:pt x="22164" y="48313"/>
                      <a:pt x="22550" y="48313"/>
                    </a:cubicBezTo>
                    <a:cubicBezTo>
                      <a:pt x="22679" y="48313"/>
                      <a:pt x="22808" y="48318"/>
                      <a:pt x="22936" y="48328"/>
                    </a:cubicBezTo>
                    <a:lnTo>
                      <a:pt x="22976" y="48328"/>
                    </a:lnTo>
                    <a:lnTo>
                      <a:pt x="24125" y="48407"/>
                    </a:lnTo>
                    <a:lnTo>
                      <a:pt x="25392" y="48407"/>
                    </a:lnTo>
                    <a:cubicBezTo>
                      <a:pt x="26303" y="48407"/>
                      <a:pt x="27215" y="48328"/>
                      <a:pt x="28165" y="48288"/>
                    </a:cubicBezTo>
                    <a:cubicBezTo>
                      <a:pt x="30027" y="48129"/>
                      <a:pt x="31968" y="47931"/>
                      <a:pt x="33909" y="47694"/>
                    </a:cubicBezTo>
                    <a:lnTo>
                      <a:pt x="33988" y="47694"/>
                    </a:lnTo>
                    <a:lnTo>
                      <a:pt x="33038" y="47139"/>
                    </a:lnTo>
                    <a:cubicBezTo>
                      <a:pt x="32087" y="46505"/>
                      <a:pt x="32087" y="45079"/>
                      <a:pt x="33038" y="44485"/>
                    </a:cubicBezTo>
                    <a:lnTo>
                      <a:pt x="33236" y="44366"/>
                    </a:lnTo>
                    <a:cubicBezTo>
                      <a:pt x="31532" y="44168"/>
                      <a:pt x="29829" y="44010"/>
                      <a:pt x="28165" y="43891"/>
                    </a:cubicBezTo>
                    <a:cubicBezTo>
                      <a:pt x="27215" y="43812"/>
                      <a:pt x="26303" y="43772"/>
                      <a:pt x="25432" y="43732"/>
                    </a:cubicBezTo>
                    <a:lnTo>
                      <a:pt x="24125" y="43732"/>
                    </a:lnTo>
                    <a:lnTo>
                      <a:pt x="22976" y="43851"/>
                    </a:lnTo>
                    <a:cubicBezTo>
                      <a:pt x="22909" y="43853"/>
                      <a:pt x="22843" y="43855"/>
                      <a:pt x="22776" y="43855"/>
                    </a:cubicBezTo>
                    <a:cubicBezTo>
                      <a:pt x="20400" y="43855"/>
                      <a:pt x="18277" y="42483"/>
                      <a:pt x="17391" y="40286"/>
                    </a:cubicBezTo>
                    <a:cubicBezTo>
                      <a:pt x="16638" y="38147"/>
                      <a:pt x="17945" y="36285"/>
                      <a:pt x="20243" y="36087"/>
                    </a:cubicBezTo>
                    <a:cubicBezTo>
                      <a:pt x="20381" y="36077"/>
                      <a:pt x="20518" y="36072"/>
                      <a:pt x="20652" y="36072"/>
                    </a:cubicBezTo>
                    <a:cubicBezTo>
                      <a:pt x="21055" y="36072"/>
                      <a:pt x="21441" y="36117"/>
                      <a:pt x="21827" y="36206"/>
                    </a:cubicBezTo>
                    <a:lnTo>
                      <a:pt x="23610" y="36642"/>
                    </a:lnTo>
                    <a:lnTo>
                      <a:pt x="25274" y="37157"/>
                    </a:lnTo>
                    <a:cubicBezTo>
                      <a:pt x="26303" y="37513"/>
                      <a:pt x="27373" y="37870"/>
                      <a:pt x="28363" y="38226"/>
                    </a:cubicBezTo>
                    <a:cubicBezTo>
                      <a:pt x="29393" y="38622"/>
                      <a:pt x="30265" y="38939"/>
                      <a:pt x="31176" y="39335"/>
                    </a:cubicBezTo>
                    <a:cubicBezTo>
                      <a:pt x="29671" y="38662"/>
                      <a:pt x="28165" y="38068"/>
                      <a:pt x="26660" y="37474"/>
                    </a:cubicBezTo>
                    <a:cubicBezTo>
                      <a:pt x="24521" y="36642"/>
                      <a:pt x="22342" y="35850"/>
                      <a:pt x="20084" y="35176"/>
                    </a:cubicBezTo>
                    <a:cubicBezTo>
                      <a:pt x="17628" y="34503"/>
                      <a:pt x="15846" y="32284"/>
                      <a:pt x="16084" y="30225"/>
                    </a:cubicBezTo>
                    <a:cubicBezTo>
                      <a:pt x="16302" y="28629"/>
                      <a:pt x="17707" y="27627"/>
                      <a:pt x="19498" y="27627"/>
                    </a:cubicBezTo>
                    <a:cubicBezTo>
                      <a:pt x="19975" y="27627"/>
                      <a:pt x="20479" y="27698"/>
                      <a:pt x="20995" y="27848"/>
                    </a:cubicBezTo>
                    <a:cubicBezTo>
                      <a:pt x="21907" y="28086"/>
                      <a:pt x="22778" y="28600"/>
                      <a:pt x="23451" y="29274"/>
                    </a:cubicBezTo>
                    <a:cubicBezTo>
                      <a:pt x="25155" y="30898"/>
                      <a:pt x="26937" y="32403"/>
                      <a:pt x="28720" y="33829"/>
                    </a:cubicBezTo>
                    <a:cubicBezTo>
                      <a:pt x="30185" y="35018"/>
                      <a:pt x="31651" y="36127"/>
                      <a:pt x="33156" y="37236"/>
                    </a:cubicBezTo>
                    <a:cubicBezTo>
                      <a:pt x="32166" y="36483"/>
                      <a:pt x="31215" y="35731"/>
                      <a:pt x="30265" y="34938"/>
                    </a:cubicBezTo>
                    <a:cubicBezTo>
                      <a:pt x="29433" y="34225"/>
                      <a:pt x="28601" y="33512"/>
                      <a:pt x="27769" y="32760"/>
                    </a:cubicBezTo>
                    <a:lnTo>
                      <a:pt x="26502" y="31571"/>
                    </a:lnTo>
                    <a:lnTo>
                      <a:pt x="25274" y="30225"/>
                    </a:lnTo>
                    <a:cubicBezTo>
                      <a:pt x="23570" y="28402"/>
                      <a:pt x="23570" y="26026"/>
                      <a:pt x="25274" y="24877"/>
                    </a:cubicBezTo>
                    <a:cubicBezTo>
                      <a:pt x="25889" y="24471"/>
                      <a:pt x="26638" y="24278"/>
                      <a:pt x="27426" y="24278"/>
                    </a:cubicBezTo>
                    <a:cubicBezTo>
                      <a:pt x="28870" y="24278"/>
                      <a:pt x="30445" y="24926"/>
                      <a:pt x="31572" y="26105"/>
                    </a:cubicBezTo>
                    <a:cubicBezTo>
                      <a:pt x="31928" y="26501"/>
                      <a:pt x="32206" y="26897"/>
                      <a:pt x="32443" y="27373"/>
                    </a:cubicBezTo>
                    <a:lnTo>
                      <a:pt x="32443" y="27412"/>
                    </a:lnTo>
                    <a:lnTo>
                      <a:pt x="32958" y="28442"/>
                    </a:lnTo>
                    <a:lnTo>
                      <a:pt x="33592" y="29591"/>
                    </a:lnTo>
                    <a:cubicBezTo>
                      <a:pt x="34028" y="30343"/>
                      <a:pt x="34503" y="31136"/>
                      <a:pt x="35058" y="31888"/>
                    </a:cubicBezTo>
                    <a:cubicBezTo>
                      <a:pt x="36009" y="33314"/>
                      <a:pt x="37038" y="34740"/>
                      <a:pt x="38108" y="36166"/>
                    </a:cubicBezTo>
                    <a:lnTo>
                      <a:pt x="38108" y="35612"/>
                    </a:lnTo>
                    <a:cubicBezTo>
                      <a:pt x="38138" y="34736"/>
                      <a:pt x="38860" y="34113"/>
                      <a:pt x="39658" y="34113"/>
                    </a:cubicBezTo>
                    <a:cubicBezTo>
                      <a:pt x="39906" y="34113"/>
                      <a:pt x="40161" y="34173"/>
                      <a:pt x="40405" y="34305"/>
                    </a:cubicBezTo>
                    <a:lnTo>
                      <a:pt x="41118" y="34661"/>
                    </a:lnTo>
                    <a:cubicBezTo>
                      <a:pt x="40366" y="32958"/>
                      <a:pt x="39613" y="31294"/>
                      <a:pt x="38861" y="29710"/>
                    </a:cubicBezTo>
                    <a:cubicBezTo>
                      <a:pt x="38504" y="28838"/>
                      <a:pt x="38068" y="28046"/>
                      <a:pt x="37633" y="27254"/>
                    </a:cubicBezTo>
                    <a:lnTo>
                      <a:pt x="36999" y="26145"/>
                    </a:lnTo>
                    <a:lnTo>
                      <a:pt x="36325" y="25194"/>
                    </a:lnTo>
                    <a:cubicBezTo>
                      <a:pt x="35018" y="23174"/>
                      <a:pt x="35137" y="20520"/>
                      <a:pt x="36642" y="18618"/>
                    </a:cubicBezTo>
                    <a:cubicBezTo>
                      <a:pt x="37323" y="17827"/>
                      <a:pt x="38174" y="17438"/>
                      <a:pt x="39022" y="17438"/>
                    </a:cubicBezTo>
                    <a:cubicBezTo>
                      <a:pt x="40000" y="17438"/>
                      <a:pt x="40973" y="17956"/>
                      <a:pt x="41673" y="18975"/>
                    </a:cubicBezTo>
                    <a:cubicBezTo>
                      <a:pt x="41990" y="19410"/>
                      <a:pt x="42188" y="19925"/>
                      <a:pt x="42346" y="20401"/>
                    </a:cubicBezTo>
                    <a:lnTo>
                      <a:pt x="42861" y="22183"/>
                    </a:lnTo>
                    <a:lnTo>
                      <a:pt x="43258" y="23847"/>
                    </a:lnTo>
                    <a:cubicBezTo>
                      <a:pt x="43495" y="24956"/>
                      <a:pt x="43693" y="26026"/>
                      <a:pt x="43891" y="27095"/>
                    </a:cubicBezTo>
                    <a:cubicBezTo>
                      <a:pt x="44089" y="28244"/>
                      <a:pt x="44248" y="29353"/>
                      <a:pt x="44406" y="30462"/>
                    </a:cubicBezTo>
                    <a:cubicBezTo>
                      <a:pt x="44208" y="28719"/>
                      <a:pt x="43971" y="26976"/>
                      <a:pt x="43693" y="25233"/>
                    </a:cubicBezTo>
                    <a:cubicBezTo>
                      <a:pt x="43337" y="22936"/>
                      <a:pt x="42941" y="20638"/>
                      <a:pt x="42346" y="18380"/>
                    </a:cubicBezTo>
                    <a:cubicBezTo>
                      <a:pt x="41752" y="15885"/>
                      <a:pt x="42782" y="13270"/>
                      <a:pt x="44684" y="12478"/>
                    </a:cubicBezTo>
                    <a:cubicBezTo>
                      <a:pt x="45053" y="12324"/>
                      <a:pt x="45427" y="12251"/>
                      <a:pt x="45794" y="12251"/>
                    </a:cubicBezTo>
                    <a:close/>
                    <a:moveTo>
                      <a:pt x="85236" y="63256"/>
                    </a:moveTo>
                    <a:cubicBezTo>
                      <a:pt x="86591" y="63256"/>
                      <a:pt x="87812" y="64227"/>
                      <a:pt x="88059" y="65638"/>
                    </a:cubicBezTo>
                    <a:cubicBezTo>
                      <a:pt x="88099" y="65955"/>
                      <a:pt x="88099" y="66312"/>
                      <a:pt x="88059" y="66628"/>
                    </a:cubicBezTo>
                    <a:cubicBezTo>
                      <a:pt x="87861" y="67738"/>
                      <a:pt x="87821" y="68886"/>
                      <a:pt x="87821" y="70035"/>
                    </a:cubicBezTo>
                    <a:cubicBezTo>
                      <a:pt x="87901" y="71263"/>
                      <a:pt x="88019" y="72491"/>
                      <a:pt x="88218" y="73719"/>
                    </a:cubicBezTo>
                    <a:cubicBezTo>
                      <a:pt x="88416" y="74947"/>
                      <a:pt x="88693" y="76215"/>
                      <a:pt x="89010" y="77443"/>
                    </a:cubicBezTo>
                    <a:cubicBezTo>
                      <a:pt x="89327" y="78710"/>
                      <a:pt x="89683" y="79938"/>
                      <a:pt x="90119" y="81166"/>
                    </a:cubicBezTo>
                    <a:cubicBezTo>
                      <a:pt x="90159" y="81285"/>
                      <a:pt x="90119" y="81444"/>
                      <a:pt x="90000" y="81483"/>
                    </a:cubicBezTo>
                    <a:cubicBezTo>
                      <a:pt x="89968" y="81494"/>
                      <a:pt x="89936" y="81499"/>
                      <a:pt x="89906" y="81499"/>
                    </a:cubicBezTo>
                    <a:cubicBezTo>
                      <a:pt x="89823" y="81499"/>
                      <a:pt x="89752" y="81462"/>
                      <a:pt x="89723" y="81404"/>
                    </a:cubicBezTo>
                    <a:cubicBezTo>
                      <a:pt x="88891" y="80374"/>
                      <a:pt x="88099" y="79304"/>
                      <a:pt x="87386" y="78156"/>
                    </a:cubicBezTo>
                    <a:cubicBezTo>
                      <a:pt x="86633" y="77047"/>
                      <a:pt x="85960" y="75898"/>
                      <a:pt x="85286" y="74709"/>
                    </a:cubicBezTo>
                    <a:cubicBezTo>
                      <a:pt x="84652" y="73481"/>
                      <a:pt x="84058" y="72253"/>
                      <a:pt x="83543" y="70946"/>
                    </a:cubicBezTo>
                    <a:cubicBezTo>
                      <a:pt x="83028" y="69560"/>
                      <a:pt x="82632" y="68134"/>
                      <a:pt x="82395" y="66708"/>
                    </a:cubicBezTo>
                    <a:lnTo>
                      <a:pt x="82395" y="66589"/>
                    </a:lnTo>
                    <a:cubicBezTo>
                      <a:pt x="82117" y="65044"/>
                      <a:pt x="83147" y="63539"/>
                      <a:pt x="84732" y="63301"/>
                    </a:cubicBezTo>
                    <a:cubicBezTo>
                      <a:pt x="84901" y="63271"/>
                      <a:pt x="85070" y="63256"/>
                      <a:pt x="85236" y="63256"/>
                    </a:cubicBezTo>
                    <a:close/>
                    <a:moveTo>
                      <a:pt x="6790" y="63257"/>
                    </a:moveTo>
                    <a:cubicBezTo>
                      <a:pt x="8151" y="63257"/>
                      <a:pt x="9379" y="64262"/>
                      <a:pt x="9627" y="65678"/>
                    </a:cubicBezTo>
                    <a:cubicBezTo>
                      <a:pt x="9666" y="65995"/>
                      <a:pt x="9666" y="66312"/>
                      <a:pt x="9627" y="66589"/>
                    </a:cubicBezTo>
                    <a:lnTo>
                      <a:pt x="9627" y="66708"/>
                    </a:lnTo>
                    <a:cubicBezTo>
                      <a:pt x="9349" y="68134"/>
                      <a:pt x="8953" y="69560"/>
                      <a:pt x="8438" y="70946"/>
                    </a:cubicBezTo>
                    <a:cubicBezTo>
                      <a:pt x="7923" y="72253"/>
                      <a:pt x="7329" y="73481"/>
                      <a:pt x="6695" y="74709"/>
                    </a:cubicBezTo>
                    <a:cubicBezTo>
                      <a:pt x="6022" y="75898"/>
                      <a:pt x="5309" y="77086"/>
                      <a:pt x="4596" y="78195"/>
                    </a:cubicBezTo>
                    <a:cubicBezTo>
                      <a:pt x="3883" y="79304"/>
                      <a:pt x="3130" y="80374"/>
                      <a:pt x="2259" y="81404"/>
                    </a:cubicBezTo>
                    <a:cubicBezTo>
                      <a:pt x="2215" y="81469"/>
                      <a:pt x="2148" y="81499"/>
                      <a:pt x="2076" y="81499"/>
                    </a:cubicBezTo>
                    <a:cubicBezTo>
                      <a:pt x="2017" y="81499"/>
                      <a:pt x="1956" y="81479"/>
                      <a:pt x="1902" y="81444"/>
                    </a:cubicBezTo>
                    <a:cubicBezTo>
                      <a:pt x="1823" y="81364"/>
                      <a:pt x="1823" y="81285"/>
                      <a:pt x="1823" y="81166"/>
                    </a:cubicBezTo>
                    <a:cubicBezTo>
                      <a:pt x="2259" y="79938"/>
                      <a:pt x="2655" y="78710"/>
                      <a:pt x="2972" y="77482"/>
                    </a:cubicBezTo>
                    <a:cubicBezTo>
                      <a:pt x="3289" y="76254"/>
                      <a:pt x="3566" y="74987"/>
                      <a:pt x="3764" y="73719"/>
                    </a:cubicBezTo>
                    <a:cubicBezTo>
                      <a:pt x="3962" y="72531"/>
                      <a:pt x="4081" y="71303"/>
                      <a:pt x="4121" y="70075"/>
                    </a:cubicBezTo>
                    <a:cubicBezTo>
                      <a:pt x="4160" y="68926"/>
                      <a:pt x="4081" y="67777"/>
                      <a:pt x="3923" y="66628"/>
                    </a:cubicBezTo>
                    <a:cubicBezTo>
                      <a:pt x="3645" y="65044"/>
                      <a:pt x="4715" y="63578"/>
                      <a:pt x="6299" y="63301"/>
                    </a:cubicBezTo>
                    <a:cubicBezTo>
                      <a:pt x="6464" y="63272"/>
                      <a:pt x="6628" y="63257"/>
                      <a:pt x="6790" y="63257"/>
                    </a:cubicBezTo>
                    <a:close/>
                    <a:moveTo>
                      <a:pt x="66431" y="82008"/>
                    </a:moveTo>
                    <a:cubicBezTo>
                      <a:pt x="66589" y="82008"/>
                      <a:pt x="66748" y="82018"/>
                      <a:pt x="66906" y="82038"/>
                    </a:cubicBezTo>
                    <a:lnTo>
                      <a:pt x="67025" y="82038"/>
                    </a:lnTo>
                    <a:cubicBezTo>
                      <a:pt x="68491" y="82315"/>
                      <a:pt x="69917" y="82672"/>
                      <a:pt x="71263" y="83226"/>
                    </a:cubicBezTo>
                    <a:cubicBezTo>
                      <a:pt x="72571" y="83741"/>
                      <a:pt x="73799" y="84296"/>
                      <a:pt x="75027" y="84969"/>
                    </a:cubicBezTo>
                    <a:cubicBezTo>
                      <a:pt x="76215" y="85642"/>
                      <a:pt x="77364" y="86355"/>
                      <a:pt x="78473" y="87069"/>
                    </a:cubicBezTo>
                    <a:cubicBezTo>
                      <a:pt x="79582" y="87782"/>
                      <a:pt x="80652" y="88534"/>
                      <a:pt x="81721" y="89366"/>
                    </a:cubicBezTo>
                    <a:cubicBezTo>
                      <a:pt x="81800" y="89485"/>
                      <a:pt x="81840" y="89643"/>
                      <a:pt x="81761" y="89723"/>
                    </a:cubicBezTo>
                    <a:cubicBezTo>
                      <a:pt x="81703" y="89781"/>
                      <a:pt x="81623" y="89817"/>
                      <a:pt x="81539" y="89817"/>
                    </a:cubicBezTo>
                    <a:cubicBezTo>
                      <a:pt x="81507" y="89817"/>
                      <a:pt x="81476" y="89812"/>
                      <a:pt x="81444" y="89802"/>
                    </a:cubicBezTo>
                    <a:cubicBezTo>
                      <a:pt x="80255" y="89366"/>
                      <a:pt x="78988" y="89010"/>
                      <a:pt x="77760" y="88693"/>
                    </a:cubicBezTo>
                    <a:cubicBezTo>
                      <a:pt x="76532" y="88376"/>
                      <a:pt x="75264" y="88098"/>
                      <a:pt x="74036" y="87900"/>
                    </a:cubicBezTo>
                    <a:cubicBezTo>
                      <a:pt x="72808" y="87702"/>
                      <a:pt x="71580" y="87583"/>
                      <a:pt x="70352" y="87504"/>
                    </a:cubicBezTo>
                    <a:cubicBezTo>
                      <a:pt x="70161" y="87498"/>
                      <a:pt x="69969" y="87494"/>
                      <a:pt x="69778" y="87494"/>
                    </a:cubicBezTo>
                    <a:cubicBezTo>
                      <a:pt x="68821" y="87494"/>
                      <a:pt x="67863" y="87577"/>
                      <a:pt x="66906" y="87742"/>
                    </a:cubicBezTo>
                    <a:cubicBezTo>
                      <a:pt x="66718" y="87779"/>
                      <a:pt x="66531" y="87798"/>
                      <a:pt x="66347" y="87798"/>
                    </a:cubicBezTo>
                    <a:cubicBezTo>
                      <a:pt x="64973" y="87798"/>
                      <a:pt x="63744" y="86797"/>
                      <a:pt x="63499" y="85365"/>
                    </a:cubicBezTo>
                    <a:cubicBezTo>
                      <a:pt x="63222" y="83781"/>
                      <a:pt x="64331" y="82236"/>
                      <a:pt x="65955" y="82038"/>
                    </a:cubicBezTo>
                    <a:cubicBezTo>
                      <a:pt x="66114" y="82018"/>
                      <a:pt x="66272" y="82008"/>
                      <a:pt x="66431" y="82008"/>
                    </a:cubicBezTo>
                    <a:close/>
                    <a:moveTo>
                      <a:pt x="25539" y="82034"/>
                    </a:moveTo>
                    <a:cubicBezTo>
                      <a:pt x="26927" y="82034"/>
                      <a:pt x="28155" y="83034"/>
                      <a:pt x="28403" y="84414"/>
                    </a:cubicBezTo>
                    <a:cubicBezTo>
                      <a:pt x="28680" y="85999"/>
                      <a:pt x="27611" y="87504"/>
                      <a:pt x="26026" y="87742"/>
                    </a:cubicBezTo>
                    <a:cubicBezTo>
                      <a:pt x="25868" y="87762"/>
                      <a:pt x="25709" y="87772"/>
                      <a:pt x="25546" y="87772"/>
                    </a:cubicBezTo>
                    <a:cubicBezTo>
                      <a:pt x="25383" y="87772"/>
                      <a:pt x="25214" y="87762"/>
                      <a:pt x="25036" y="87742"/>
                    </a:cubicBezTo>
                    <a:cubicBezTo>
                      <a:pt x="24117" y="87611"/>
                      <a:pt x="23171" y="87534"/>
                      <a:pt x="22220" y="87534"/>
                    </a:cubicBezTo>
                    <a:cubicBezTo>
                      <a:pt x="22023" y="87534"/>
                      <a:pt x="21826" y="87537"/>
                      <a:pt x="21629" y="87544"/>
                    </a:cubicBezTo>
                    <a:cubicBezTo>
                      <a:pt x="20401" y="87583"/>
                      <a:pt x="19173" y="87702"/>
                      <a:pt x="17945" y="87900"/>
                    </a:cubicBezTo>
                    <a:cubicBezTo>
                      <a:pt x="16717" y="88098"/>
                      <a:pt x="15450" y="88376"/>
                      <a:pt x="14222" y="88693"/>
                    </a:cubicBezTo>
                    <a:cubicBezTo>
                      <a:pt x="12954" y="89010"/>
                      <a:pt x="11726" y="89406"/>
                      <a:pt x="10498" y="89841"/>
                    </a:cubicBezTo>
                    <a:cubicBezTo>
                      <a:pt x="10477" y="89848"/>
                      <a:pt x="10455" y="89852"/>
                      <a:pt x="10432" y="89852"/>
                    </a:cubicBezTo>
                    <a:cubicBezTo>
                      <a:pt x="10327" y="89852"/>
                      <a:pt x="10214" y="89781"/>
                      <a:pt x="10181" y="89683"/>
                    </a:cubicBezTo>
                    <a:cubicBezTo>
                      <a:pt x="10142" y="89564"/>
                      <a:pt x="10181" y="89485"/>
                      <a:pt x="10261" y="89406"/>
                    </a:cubicBezTo>
                    <a:cubicBezTo>
                      <a:pt x="11290" y="88574"/>
                      <a:pt x="12360" y="87821"/>
                      <a:pt x="13469" y="87069"/>
                    </a:cubicBezTo>
                    <a:cubicBezTo>
                      <a:pt x="14578" y="86316"/>
                      <a:pt x="15727" y="85642"/>
                      <a:pt x="16955" y="85009"/>
                    </a:cubicBezTo>
                    <a:cubicBezTo>
                      <a:pt x="18183" y="84335"/>
                      <a:pt x="19411" y="83741"/>
                      <a:pt x="20718" y="83266"/>
                    </a:cubicBezTo>
                    <a:cubicBezTo>
                      <a:pt x="22065" y="82711"/>
                      <a:pt x="23491" y="82315"/>
                      <a:pt x="24957" y="82077"/>
                    </a:cubicBezTo>
                    <a:lnTo>
                      <a:pt x="25036" y="82077"/>
                    </a:lnTo>
                    <a:cubicBezTo>
                      <a:pt x="25205" y="82048"/>
                      <a:pt x="25373" y="82034"/>
                      <a:pt x="25539" y="82034"/>
                    </a:cubicBezTo>
                    <a:close/>
                    <a:moveTo>
                      <a:pt x="1506" y="0"/>
                    </a:moveTo>
                    <a:lnTo>
                      <a:pt x="4239" y="1941"/>
                    </a:lnTo>
                    <a:lnTo>
                      <a:pt x="13271" y="8279"/>
                    </a:lnTo>
                    <a:cubicBezTo>
                      <a:pt x="15093" y="9547"/>
                      <a:pt x="15331" y="12161"/>
                      <a:pt x="13746" y="13746"/>
                    </a:cubicBezTo>
                    <a:cubicBezTo>
                      <a:pt x="13033" y="14441"/>
                      <a:pt x="12119" y="14783"/>
                      <a:pt x="11211" y="14783"/>
                    </a:cubicBezTo>
                    <a:cubicBezTo>
                      <a:pt x="10101" y="14783"/>
                      <a:pt x="8999" y="14273"/>
                      <a:pt x="8280" y="13270"/>
                    </a:cubicBezTo>
                    <a:lnTo>
                      <a:pt x="1982" y="4278"/>
                    </a:lnTo>
                    <a:lnTo>
                      <a:pt x="397" y="2021"/>
                    </a:lnTo>
                    <a:lnTo>
                      <a:pt x="1" y="1466"/>
                    </a:lnTo>
                    <a:lnTo>
                      <a:pt x="1" y="36880"/>
                    </a:lnTo>
                    <a:cubicBezTo>
                      <a:pt x="73" y="36878"/>
                      <a:pt x="145" y="36877"/>
                      <a:pt x="216" y="36877"/>
                    </a:cubicBezTo>
                    <a:cubicBezTo>
                      <a:pt x="5466" y="36877"/>
                      <a:pt x="9746" y="41150"/>
                      <a:pt x="9746" y="46426"/>
                    </a:cubicBezTo>
                    <a:cubicBezTo>
                      <a:pt x="9746" y="51702"/>
                      <a:pt x="5466" y="55975"/>
                      <a:pt x="216" y="55975"/>
                    </a:cubicBezTo>
                    <a:cubicBezTo>
                      <a:pt x="145" y="55975"/>
                      <a:pt x="73" y="55974"/>
                      <a:pt x="1" y="55973"/>
                    </a:cubicBezTo>
                    <a:lnTo>
                      <a:pt x="1" y="90634"/>
                    </a:lnTo>
                    <a:lnTo>
                      <a:pt x="635" y="89723"/>
                    </a:lnTo>
                    <a:lnTo>
                      <a:pt x="2219" y="87465"/>
                    </a:lnTo>
                    <a:lnTo>
                      <a:pt x="8557" y="78473"/>
                    </a:lnTo>
                    <a:cubicBezTo>
                      <a:pt x="9257" y="77467"/>
                      <a:pt x="10368" y="76943"/>
                      <a:pt x="11489" y="76943"/>
                    </a:cubicBezTo>
                    <a:cubicBezTo>
                      <a:pt x="12398" y="76943"/>
                      <a:pt x="13314" y="77288"/>
                      <a:pt x="14024" y="77997"/>
                    </a:cubicBezTo>
                    <a:cubicBezTo>
                      <a:pt x="15569" y="79582"/>
                      <a:pt x="15331" y="82196"/>
                      <a:pt x="13548" y="83464"/>
                    </a:cubicBezTo>
                    <a:lnTo>
                      <a:pt x="4517" y="89802"/>
                    </a:lnTo>
                    <a:cubicBezTo>
                      <a:pt x="3685" y="90396"/>
                      <a:pt x="2813" y="90990"/>
                      <a:pt x="1982" y="91584"/>
                    </a:cubicBezTo>
                    <a:lnTo>
                      <a:pt x="36444" y="91584"/>
                    </a:lnTo>
                    <a:cubicBezTo>
                      <a:pt x="36563" y="86395"/>
                      <a:pt x="40802" y="82236"/>
                      <a:pt x="45991" y="82236"/>
                    </a:cubicBezTo>
                    <a:cubicBezTo>
                      <a:pt x="51180" y="82236"/>
                      <a:pt x="55419" y="86395"/>
                      <a:pt x="55537" y="91584"/>
                    </a:cubicBezTo>
                    <a:lnTo>
                      <a:pt x="90000" y="91584"/>
                    </a:lnTo>
                    <a:cubicBezTo>
                      <a:pt x="89168" y="90990"/>
                      <a:pt x="88297" y="90396"/>
                      <a:pt x="87465" y="89802"/>
                    </a:cubicBezTo>
                    <a:lnTo>
                      <a:pt x="78473" y="83464"/>
                    </a:lnTo>
                    <a:cubicBezTo>
                      <a:pt x="76888" y="82315"/>
                      <a:pt x="76532" y="80097"/>
                      <a:pt x="77681" y="78512"/>
                    </a:cubicBezTo>
                    <a:cubicBezTo>
                      <a:pt x="78370" y="77527"/>
                      <a:pt x="79473" y="77002"/>
                      <a:pt x="80589" y="77002"/>
                    </a:cubicBezTo>
                    <a:cubicBezTo>
                      <a:pt x="81269" y="77002"/>
                      <a:pt x="81953" y="77196"/>
                      <a:pt x="82553" y="77601"/>
                    </a:cubicBezTo>
                    <a:cubicBezTo>
                      <a:pt x="82909" y="77839"/>
                      <a:pt x="83187" y="78156"/>
                      <a:pt x="83424" y="78473"/>
                    </a:cubicBezTo>
                    <a:lnTo>
                      <a:pt x="89762" y="87465"/>
                    </a:lnTo>
                    <a:lnTo>
                      <a:pt x="91347" y="89723"/>
                    </a:lnTo>
                    <a:lnTo>
                      <a:pt x="91585" y="90079"/>
                    </a:lnTo>
                    <a:lnTo>
                      <a:pt x="91585" y="55973"/>
                    </a:lnTo>
                    <a:cubicBezTo>
                      <a:pt x="91513" y="55974"/>
                      <a:pt x="91441" y="55975"/>
                      <a:pt x="91369" y="55975"/>
                    </a:cubicBezTo>
                    <a:cubicBezTo>
                      <a:pt x="86119" y="55975"/>
                      <a:pt x="81840" y="51702"/>
                      <a:pt x="81840" y="46426"/>
                    </a:cubicBezTo>
                    <a:cubicBezTo>
                      <a:pt x="81840" y="41150"/>
                      <a:pt x="86119" y="36877"/>
                      <a:pt x="91369" y="36877"/>
                    </a:cubicBezTo>
                    <a:cubicBezTo>
                      <a:pt x="91441" y="36877"/>
                      <a:pt x="91513" y="36878"/>
                      <a:pt x="91585" y="36880"/>
                    </a:cubicBezTo>
                    <a:lnTo>
                      <a:pt x="91585" y="1307"/>
                    </a:lnTo>
                    <a:lnTo>
                      <a:pt x="91109" y="2021"/>
                    </a:lnTo>
                    <a:lnTo>
                      <a:pt x="89525" y="4278"/>
                    </a:lnTo>
                    <a:lnTo>
                      <a:pt x="83187" y="13270"/>
                    </a:lnTo>
                    <a:cubicBezTo>
                      <a:pt x="82483" y="14266"/>
                      <a:pt x="81377" y="14800"/>
                      <a:pt x="80253" y="14800"/>
                    </a:cubicBezTo>
                    <a:cubicBezTo>
                      <a:pt x="79542" y="14800"/>
                      <a:pt x="78824" y="14587"/>
                      <a:pt x="78196" y="14142"/>
                    </a:cubicBezTo>
                    <a:cubicBezTo>
                      <a:pt x="76571" y="12993"/>
                      <a:pt x="76215" y="10775"/>
                      <a:pt x="77324" y="9151"/>
                    </a:cubicBezTo>
                    <a:cubicBezTo>
                      <a:pt x="77562" y="8834"/>
                      <a:pt x="77879" y="8517"/>
                      <a:pt x="78196" y="8279"/>
                    </a:cubicBezTo>
                    <a:lnTo>
                      <a:pt x="87227" y="1941"/>
                    </a:lnTo>
                    <a:lnTo>
                      <a:pt x="90000" y="0"/>
                    </a:lnTo>
                    <a:lnTo>
                      <a:pt x="55537" y="0"/>
                    </a:lnTo>
                    <a:cubicBezTo>
                      <a:pt x="55656" y="5348"/>
                      <a:pt x="51378" y="9745"/>
                      <a:pt x="45991" y="9745"/>
                    </a:cubicBezTo>
                    <a:cubicBezTo>
                      <a:pt x="40643" y="9745"/>
                      <a:pt x="36325" y="5348"/>
                      <a:pt x="36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0" y="0"/>
                <a:ext cx="210916" cy="203391"/>
              </a:xfrm>
              <a:custGeom>
                <a:avLst/>
                <a:gdLst/>
                <a:ahLst/>
                <a:cxnLst/>
                <a:rect l="l" t="t" r="r" b="b"/>
                <a:pathLst>
                  <a:path w="15331" h="14784" extrusionOk="0">
                    <a:moveTo>
                      <a:pt x="1" y="0"/>
                    </a:moveTo>
                    <a:lnTo>
                      <a:pt x="1" y="1466"/>
                    </a:lnTo>
                    <a:lnTo>
                      <a:pt x="397" y="2021"/>
                    </a:lnTo>
                    <a:lnTo>
                      <a:pt x="1982" y="4278"/>
                    </a:lnTo>
                    <a:lnTo>
                      <a:pt x="8280" y="13270"/>
                    </a:lnTo>
                    <a:cubicBezTo>
                      <a:pt x="8999" y="14273"/>
                      <a:pt x="10101" y="14783"/>
                      <a:pt x="11211" y="14783"/>
                    </a:cubicBezTo>
                    <a:cubicBezTo>
                      <a:pt x="12119" y="14783"/>
                      <a:pt x="13033" y="14441"/>
                      <a:pt x="13746" y="13746"/>
                    </a:cubicBezTo>
                    <a:cubicBezTo>
                      <a:pt x="15331" y="12161"/>
                      <a:pt x="15093" y="9547"/>
                      <a:pt x="13271" y="8279"/>
                    </a:cubicBezTo>
                    <a:lnTo>
                      <a:pt x="4239" y="1941"/>
                    </a:lnTo>
                    <a:lnTo>
                      <a:pt x="1506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36246" y="25948"/>
                <a:ext cx="252340" cy="107446"/>
              </a:xfrm>
              <a:custGeom>
                <a:avLst/>
                <a:gdLst/>
                <a:ahLst/>
                <a:cxnLst/>
                <a:rect l="l" t="t" r="r" b="b"/>
                <a:pathLst>
                  <a:path w="18342" h="7810" extrusionOk="0">
                    <a:moveTo>
                      <a:pt x="287" y="0"/>
                    </a:moveTo>
                    <a:cubicBezTo>
                      <a:pt x="217" y="0"/>
                      <a:pt x="138" y="37"/>
                      <a:pt x="80" y="95"/>
                    </a:cubicBezTo>
                    <a:cubicBezTo>
                      <a:pt x="1" y="214"/>
                      <a:pt x="41" y="372"/>
                      <a:pt x="120" y="451"/>
                    </a:cubicBezTo>
                    <a:cubicBezTo>
                      <a:pt x="1150" y="1283"/>
                      <a:pt x="2219" y="2036"/>
                      <a:pt x="3328" y="2789"/>
                    </a:cubicBezTo>
                    <a:cubicBezTo>
                      <a:pt x="4438" y="3502"/>
                      <a:pt x="5586" y="4215"/>
                      <a:pt x="6814" y="4848"/>
                    </a:cubicBezTo>
                    <a:cubicBezTo>
                      <a:pt x="8042" y="5522"/>
                      <a:pt x="9270" y="6076"/>
                      <a:pt x="10577" y="6591"/>
                    </a:cubicBezTo>
                    <a:cubicBezTo>
                      <a:pt x="11924" y="7146"/>
                      <a:pt x="13350" y="7502"/>
                      <a:pt x="14816" y="7780"/>
                    </a:cubicBezTo>
                    <a:lnTo>
                      <a:pt x="14895" y="7780"/>
                    </a:lnTo>
                    <a:cubicBezTo>
                      <a:pt x="15054" y="7800"/>
                      <a:pt x="15222" y="7809"/>
                      <a:pt x="15390" y="7809"/>
                    </a:cubicBezTo>
                    <a:cubicBezTo>
                      <a:pt x="15559" y="7809"/>
                      <a:pt x="15727" y="7800"/>
                      <a:pt x="15886" y="7780"/>
                    </a:cubicBezTo>
                    <a:cubicBezTo>
                      <a:pt x="17351" y="7423"/>
                      <a:pt x="18341" y="5997"/>
                      <a:pt x="18064" y="4492"/>
                    </a:cubicBezTo>
                    <a:cubicBezTo>
                      <a:pt x="17846" y="3107"/>
                      <a:pt x="16655" y="2092"/>
                      <a:pt x="15264" y="2092"/>
                    </a:cubicBezTo>
                    <a:cubicBezTo>
                      <a:pt x="15142" y="2092"/>
                      <a:pt x="15019" y="2099"/>
                      <a:pt x="14895" y="2115"/>
                    </a:cubicBezTo>
                    <a:cubicBezTo>
                      <a:pt x="13976" y="2246"/>
                      <a:pt x="13030" y="2323"/>
                      <a:pt x="12080" y="2323"/>
                    </a:cubicBezTo>
                    <a:cubicBezTo>
                      <a:pt x="11883" y="2323"/>
                      <a:pt x="11686" y="2320"/>
                      <a:pt x="11489" y="2313"/>
                    </a:cubicBezTo>
                    <a:cubicBezTo>
                      <a:pt x="10261" y="2274"/>
                      <a:pt x="9033" y="2115"/>
                      <a:pt x="7805" y="1917"/>
                    </a:cubicBezTo>
                    <a:cubicBezTo>
                      <a:pt x="6577" y="1719"/>
                      <a:pt x="5349" y="1481"/>
                      <a:pt x="4081" y="1125"/>
                    </a:cubicBezTo>
                    <a:cubicBezTo>
                      <a:pt x="2813" y="808"/>
                      <a:pt x="1585" y="451"/>
                      <a:pt x="358" y="16"/>
                    </a:cubicBezTo>
                    <a:cubicBezTo>
                      <a:pt x="336" y="5"/>
                      <a:pt x="312" y="0"/>
                      <a:pt x="28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1256" y="140937"/>
                <a:ext cx="111188" cy="250992"/>
              </a:xfrm>
              <a:custGeom>
                <a:avLst/>
                <a:gdLst/>
                <a:ahLst/>
                <a:cxnLst/>
                <a:rect l="l" t="t" r="r" b="b"/>
                <a:pathLst>
                  <a:path w="8082" h="18244" extrusionOk="0">
                    <a:moveTo>
                      <a:pt x="293" y="0"/>
                    </a:moveTo>
                    <a:cubicBezTo>
                      <a:pt x="263" y="0"/>
                      <a:pt x="231" y="5"/>
                      <a:pt x="199" y="16"/>
                    </a:cubicBezTo>
                    <a:cubicBezTo>
                      <a:pt x="80" y="56"/>
                      <a:pt x="1" y="214"/>
                      <a:pt x="40" y="333"/>
                    </a:cubicBezTo>
                    <a:cubicBezTo>
                      <a:pt x="476" y="1561"/>
                      <a:pt x="872" y="2789"/>
                      <a:pt x="1189" y="4017"/>
                    </a:cubicBezTo>
                    <a:cubicBezTo>
                      <a:pt x="1506" y="5284"/>
                      <a:pt x="1744" y="6512"/>
                      <a:pt x="1981" y="7780"/>
                    </a:cubicBezTo>
                    <a:cubicBezTo>
                      <a:pt x="2179" y="8968"/>
                      <a:pt x="2298" y="10196"/>
                      <a:pt x="2338" y="11464"/>
                    </a:cubicBezTo>
                    <a:cubicBezTo>
                      <a:pt x="2378" y="12573"/>
                      <a:pt x="2298" y="13722"/>
                      <a:pt x="2140" y="14871"/>
                    </a:cubicBezTo>
                    <a:cubicBezTo>
                      <a:pt x="2100" y="15187"/>
                      <a:pt x="2100" y="15544"/>
                      <a:pt x="2140" y="15861"/>
                    </a:cubicBezTo>
                    <a:cubicBezTo>
                      <a:pt x="2387" y="17272"/>
                      <a:pt x="3607" y="18243"/>
                      <a:pt x="4963" y="18243"/>
                    </a:cubicBezTo>
                    <a:cubicBezTo>
                      <a:pt x="5129" y="18243"/>
                      <a:pt x="5298" y="18228"/>
                      <a:pt x="5467" y="18198"/>
                    </a:cubicBezTo>
                    <a:cubicBezTo>
                      <a:pt x="7052" y="17921"/>
                      <a:pt x="8082" y="16455"/>
                      <a:pt x="7804" y="14871"/>
                    </a:cubicBezTo>
                    <a:lnTo>
                      <a:pt x="7804" y="14791"/>
                    </a:lnTo>
                    <a:cubicBezTo>
                      <a:pt x="7527" y="13326"/>
                      <a:pt x="7131" y="11900"/>
                      <a:pt x="6616" y="10553"/>
                    </a:cubicBezTo>
                    <a:cubicBezTo>
                      <a:pt x="6101" y="9246"/>
                      <a:pt x="5547" y="7978"/>
                      <a:pt x="4913" y="6790"/>
                    </a:cubicBezTo>
                    <a:cubicBezTo>
                      <a:pt x="4239" y="5601"/>
                      <a:pt x="3526" y="4413"/>
                      <a:pt x="2813" y="3304"/>
                    </a:cubicBezTo>
                    <a:cubicBezTo>
                      <a:pt x="2061" y="2195"/>
                      <a:pt x="1348" y="1125"/>
                      <a:pt x="476" y="95"/>
                    </a:cubicBezTo>
                    <a:cubicBezTo>
                      <a:pt x="447" y="37"/>
                      <a:pt x="376" y="0"/>
                      <a:pt x="29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048018" y="0"/>
                <a:ext cx="212553" cy="203611"/>
              </a:xfrm>
              <a:custGeom>
                <a:avLst/>
                <a:gdLst/>
                <a:ahLst/>
                <a:cxnLst/>
                <a:rect l="l" t="t" r="r" b="b"/>
                <a:pathLst>
                  <a:path w="15450" h="14800" extrusionOk="0">
                    <a:moveTo>
                      <a:pt x="13825" y="0"/>
                    </a:moveTo>
                    <a:lnTo>
                      <a:pt x="11052" y="1941"/>
                    </a:lnTo>
                    <a:lnTo>
                      <a:pt x="2021" y="8279"/>
                    </a:lnTo>
                    <a:cubicBezTo>
                      <a:pt x="1704" y="8517"/>
                      <a:pt x="1387" y="8834"/>
                      <a:pt x="1149" y="9151"/>
                    </a:cubicBezTo>
                    <a:cubicBezTo>
                      <a:pt x="0" y="10775"/>
                      <a:pt x="396" y="12993"/>
                      <a:pt x="2021" y="14142"/>
                    </a:cubicBezTo>
                    <a:cubicBezTo>
                      <a:pt x="2649" y="14587"/>
                      <a:pt x="3367" y="14800"/>
                      <a:pt x="4078" y="14800"/>
                    </a:cubicBezTo>
                    <a:cubicBezTo>
                      <a:pt x="5202" y="14800"/>
                      <a:pt x="6308" y="14266"/>
                      <a:pt x="7012" y="13270"/>
                    </a:cubicBezTo>
                    <a:lnTo>
                      <a:pt x="13350" y="4278"/>
                    </a:lnTo>
                    <a:lnTo>
                      <a:pt x="14934" y="2021"/>
                    </a:lnTo>
                    <a:lnTo>
                      <a:pt x="15449" y="1307"/>
                    </a:lnTo>
                    <a:lnTo>
                      <a:pt x="15449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67623" y="26374"/>
                <a:ext cx="255697" cy="107762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7833" extrusionOk="0">
                    <a:moveTo>
                      <a:pt x="18253" y="0"/>
                    </a:moveTo>
                    <a:cubicBezTo>
                      <a:pt x="18218" y="0"/>
                      <a:pt x="18182" y="8"/>
                      <a:pt x="18143" y="24"/>
                    </a:cubicBezTo>
                    <a:cubicBezTo>
                      <a:pt x="16955" y="420"/>
                      <a:pt x="15687" y="817"/>
                      <a:pt x="14459" y="1133"/>
                    </a:cubicBezTo>
                    <a:cubicBezTo>
                      <a:pt x="13231" y="1450"/>
                      <a:pt x="11964" y="1728"/>
                      <a:pt x="10736" y="1926"/>
                    </a:cubicBezTo>
                    <a:cubicBezTo>
                      <a:pt x="9508" y="2124"/>
                      <a:pt x="8280" y="2243"/>
                      <a:pt x="7052" y="2322"/>
                    </a:cubicBezTo>
                    <a:cubicBezTo>
                      <a:pt x="5903" y="2322"/>
                      <a:pt x="4754" y="2243"/>
                      <a:pt x="3605" y="2084"/>
                    </a:cubicBezTo>
                    <a:cubicBezTo>
                      <a:pt x="3447" y="2064"/>
                      <a:pt x="3289" y="2054"/>
                      <a:pt x="3125" y="2054"/>
                    </a:cubicBezTo>
                    <a:cubicBezTo>
                      <a:pt x="2962" y="2054"/>
                      <a:pt x="2793" y="2064"/>
                      <a:pt x="2615" y="2084"/>
                    </a:cubicBezTo>
                    <a:cubicBezTo>
                      <a:pt x="1070" y="2361"/>
                      <a:pt x="1" y="3867"/>
                      <a:pt x="278" y="5412"/>
                    </a:cubicBezTo>
                    <a:cubicBezTo>
                      <a:pt x="526" y="6827"/>
                      <a:pt x="1754" y="7832"/>
                      <a:pt x="3115" y="7832"/>
                    </a:cubicBezTo>
                    <a:cubicBezTo>
                      <a:pt x="3277" y="7832"/>
                      <a:pt x="3441" y="7818"/>
                      <a:pt x="3605" y="7788"/>
                    </a:cubicBezTo>
                    <a:lnTo>
                      <a:pt x="3605" y="7749"/>
                    </a:lnTo>
                    <a:lnTo>
                      <a:pt x="3724" y="7749"/>
                    </a:lnTo>
                    <a:cubicBezTo>
                      <a:pt x="5150" y="7511"/>
                      <a:pt x="6576" y="7115"/>
                      <a:pt x="7963" y="6600"/>
                    </a:cubicBezTo>
                    <a:cubicBezTo>
                      <a:pt x="9230" y="6085"/>
                      <a:pt x="10498" y="5491"/>
                      <a:pt x="11726" y="4857"/>
                    </a:cubicBezTo>
                    <a:cubicBezTo>
                      <a:pt x="12914" y="4184"/>
                      <a:pt x="14063" y="3510"/>
                      <a:pt x="15172" y="2758"/>
                    </a:cubicBezTo>
                    <a:cubicBezTo>
                      <a:pt x="16321" y="2045"/>
                      <a:pt x="17351" y="1292"/>
                      <a:pt x="18381" y="420"/>
                    </a:cubicBezTo>
                    <a:cubicBezTo>
                      <a:pt x="18586" y="284"/>
                      <a:pt x="18467" y="0"/>
                      <a:pt x="1825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129218" y="141020"/>
                <a:ext cx="108464" cy="251432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18276" extrusionOk="0">
                    <a:moveTo>
                      <a:pt x="7567" y="0"/>
                    </a:moveTo>
                    <a:cubicBezTo>
                      <a:pt x="7497" y="0"/>
                      <a:pt x="7428" y="30"/>
                      <a:pt x="7368" y="89"/>
                    </a:cubicBezTo>
                    <a:cubicBezTo>
                      <a:pt x="6537" y="1119"/>
                      <a:pt x="5784" y="2189"/>
                      <a:pt x="5071" y="3337"/>
                    </a:cubicBezTo>
                    <a:cubicBezTo>
                      <a:pt x="4318" y="4447"/>
                      <a:pt x="3645" y="5595"/>
                      <a:pt x="2972" y="6784"/>
                    </a:cubicBezTo>
                    <a:cubicBezTo>
                      <a:pt x="2338" y="8012"/>
                      <a:pt x="1744" y="9279"/>
                      <a:pt x="1229" y="10547"/>
                    </a:cubicBezTo>
                    <a:cubicBezTo>
                      <a:pt x="714" y="11933"/>
                      <a:pt x="318" y="13359"/>
                      <a:pt x="40" y="14785"/>
                    </a:cubicBezTo>
                    <a:lnTo>
                      <a:pt x="40" y="14904"/>
                    </a:lnTo>
                    <a:cubicBezTo>
                      <a:pt x="1" y="15221"/>
                      <a:pt x="1" y="15538"/>
                      <a:pt x="40" y="15855"/>
                    </a:cubicBezTo>
                    <a:cubicBezTo>
                      <a:pt x="288" y="17271"/>
                      <a:pt x="1516" y="18275"/>
                      <a:pt x="2877" y="18275"/>
                    </a:cubicBezTo>
                    <a:cubicBezTo>
                      <a:pt x="3039" y="18275"/>
                      <a:pt x="3203" y="18261"/>
                      <a:pt x="3368" y="18232"/>
                    </a:cubicBezTo>
                    <a:cubicBezTo>
                      <a:pt x="4952" y="17954"/>
                      <a:pt x="6022" y="16489"/>
                      <a:pt x="5744" y="14904"/>
                    </a:cubicBezTo>
                    <a:cubicBezTo>
                      <a:pt x="5586" y="13755"/>
                      <a:pt x="5507" y="12607"/>
                      <a:pt x="5546" y="11458"/>
                    </a:cubicBezTo>
                    <a:cubicBezTo>
                      <a:pt x="5586" y="10230"/>
                      <a:pt x="5705" y="9002"/>
                      <a:pt x="5903" y="7814"/>
                    </a:cubicBezTo>
                    <a:cubicBezTo>
                      <a:pt x="6101" y="6546"/>
                      <a:pt x="6418" y="5318"/>
                      <a:pt x="6695" y="4050"/>
                    </a:cubicBezTo>
                    <a:cubicBezTo>
                      <a:pt x="7012" y="2822"/>
                      <a:pt x="7408" y="1594"/>
                      <a:pt x="7844" y="366"/>
                    </a:cubicBezTo>
                    <a:cubicBezTo>
                      <a:pt x="7883" y="248"/>
                      <a:pt x="7844" y="129"/>
                      <a:pt x="7765" y="89"/>
                    </a:cubicBezTo>
                    <a:cubicBezTo>
                      <a:pt x="7705" y="30"/>
                      <a:pt x="7636" y="0"/>
                      <a:pt x="756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052916" y="1059382"/>
                <a:ext cx="207656" cy="200639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14584" extrusionOk="0">
                    <a:moveTo>
                      <a:pt x="4058" y="1"/>
                    </a:moveTo>
                    <a:cubicBezTo>
                      <a:pt x="2942" y="1"/>
                      <a:pt x="1839" y="526"/>
                      <a:pt x="1150" y="1511"/>
                    </a:cubicBezTo>
                    <a:cubicBezTo>
                      <a:pt x="1" y="3096"/>
                      <a:pt x="357" y="5314"/>
                      <a:pt x="1942" y="6463"/>
                    </a:cubicBezTo>
                    <a:lnTo>
                      <a:pt x="10934" y="12801"/>
                    </a:lnTo>
                    <a:cubicBezTo>
                      <a:pt x="11766" y="13395"/>
                      <a:pt x="12637" y="13989"/>
                      <a:pt x="13469" y="14583"/>
                    </a:cubicBezTo>
                    <a:lnTo>
                      <a:pt x="15093" y="14583"/>
                    </a:lnTo>
                    <a:lnTo>
                      <a:pt x="15093" y="13078"/>
                    </a:lnTo>
                    <a:lnTo>
                      <a:pt x="14856" y="12722"/>
                    </a:lnTo>
                    <a:lnTo>
                      <a:pt x="13231" y="10464"/>
                    </a:lnTo>
                    <a:lnTo>
                      <a:pt x="6893" y="1472"/>
                    </a:lnTo>
                    <a:cubicBezTo>
                      <a:pt x="6656" y="1155"/>
                      <a:pt x="6378" y="838"/>
                      <a:pt x="6022" y="600"/>
                    </a:cubicBezTo>
                    <a:cubicBezTo>
                      <a:pt x="5422" y="195"/>
                      <a:pt x="4738" y="1"/>
                      <a:pt x="405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69810" y="1128805"/>
                <a:ext cx="256137" cy="107446"/>
              </a:xfrm>
              <a:custGeom>
                <a:avLst/>
                <a:gdLst/>
                <a:ahLst/>
                <a:cxnLst/>
                <a:rect l="l" t="t" r="r" b="b"/>
                <a:pathLst>
                  <a:path w="18618" h="7810" extrusionOk="0">
                    <a:moveTo>
                      <a:pt x="3209" y="1"/>
                    </a:moveTo>
                    <a:cubicBezTo>
                      <a:pt x="3050" y="1"/>
                      <a:pt x="2892" y="11"/>
                      <a:pt x="2733" y="30"/>
                    </a:cubicBezTo>
                    <a:cubicBezTo>
                      <a:pt x="1109" y="228"/>
                      <a:pt x="0" y="1773"/>
                      <a:pt x="277" y="3358"/>
                    </a:cubicBezTo>
                    <a:cubicBezTo>
                      <a:pt x="522" y="4789"/>
                      <a:pt x="1751" y="5790"/>
                      <a:pt x="3125" y="5790"/>
                    </a:cubicBezTo>
                    <a:cubicBezTo>
                      <a:pt x="3309" y="5790"/>
                      <a:pt x="3496" y="5772"/>
                      <a:pt x="3684" y="5735"/>
                    </a:cubicBezTo>
                    <a:cubicBezTo>
                      <a:pt x="4641" y="5569"/>
                      <a:pt x="5599" y="5487"/>
                      <a:pt x="6556" y="5487"/>
                    </a:cubicBezTo>
                    <a:cubicBezTo>
                      <a:pt x="6747" y="5487"/>
                      <a:pt x="6939" y="5490"/>
                      <a:pt x="7130" y="5497"/>
                    </a:cubicBezTo>
                    <a:cubicBezTo>
                      <a:pt x="8358" y="5536"/>
                      <a:pt x="9586" y="5695"/>
                      <a:pt x="10775" y="5893"/>
                    </a:cubicBezTo>
                    <a:cubicBezTo>
                      <a:pt x="12042" y="6091"/>
                      <a:pt x="13270" y="6368"/>
                      <a:pt x="14538" y="6685"/>
                    </a:cubicBezTo>
                    <a:cubicBezTo>
                      <a:pt x="15766" y="7002"/>
                      <a:pt x="16994" y="7359"/>
                      <a:pt x="18222" y="7794"/>
                    </a:cubicBezTo>
                    <a:cubicBezTo>
                      <a:pt x="18254" y="7805"/>
                      <a:pt x="18285" y="7810"/>
                      <a:pt x="18316" y="7810"/>
                    </a:cubicBezTo>
                    <a:cubicBezTo>
                      <a:pt x="18399" y="7810"/>
                      <a:pt x="18470" y="7773"/>
                      <a:pt x="18499" y="7715"/>
                    </a:cubicBezTo>
                    <a:cubicBezTo>
                      <a:pt x="18618" y="7596"/>
                      <a:pt x="18578" y="7438"/>
                      <a:pt x="18459" y="7359"/>
                    </a:cubicBezTo>
                    <a:cubicBezTo>
                      <a:pt x="17430" y="6527"/>
                      <a:pt x="16360" y="5774"/>
                      <a:pt x="15251" y="5022"/>
                    </a:cubicBezTo>
                    <a:cubicBezTo>
                      <a:pt x="14142" y="4308"/>
                      <a:pt x="12993" y="3595"/>
                      <a:pt x="11805" y="2962"/>
                    </a:cubicBezTo>
                    <a:cubicBezTo>
                      <a:pt x="10577" y="2288"/>
                      <a:pt x="9309" y="1734"/>
                      <a:pt x="8041" y="1219"/>
                    </a:cubicBezTo>
                    <a:cubicBezTo>
                      <a:pt x="6655" y="664"/>
                      <a:pt x="5229" y="268"/>
                      <a:pt x="3803" y="30"/>
                    </a:cubicBezTo>
                    <a:lnTo>
                      <a:pt x="3684" y="30"/>
                    </a:lnTo>
                    <a:cubicBezTo>
                      <a:pt x="3526" y="11"/>
                      <a:pt x="3367" y="1"/>
                      <a:pt x="3209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128668" y="868668"/>
                <a:ext cx="112289" cy="252588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8360" extrusionOk="0">
                    <a:moveTo>
                      <a:pt x="3154" y="1"/>
                    </a:moveTo>
                    <a:cubicBezTo>
                      <a:pt x="2989" y="1"/>
                      <a:pt x="2823" y="15"/>
                      <a:pt x="2655" y="43"/>
                    </a:cubicBezTo>
                    <a:cubicBezTo>
                      <a:pt x="1071" y="320"/>
                      <a:pt x="1" y="1905"/>
                      <a:pt x="358" y="3489"/>
                    </a:cubicBezTo>
                    <a:lnTo>
                      <a:pt x="358" y="3569"/>
                    </a:lnTo>
                    <a:cubicBezTo>
                      <a:pt x="595" y="5034"/>
                      <a:pt x="991" y="6460"/>
                      <a:pt x="1546" y="7807"/>
                    </a:cubicBezTo>
                    <a:cubicBezTo>
                      <a:pt x="2021" y="9114"/>
                      <a:pt x="2615" y="10342"/>
                      <a:pt x="3289" y="11570"/>
                    </a:cubicBezTo>
                    <a:cubicBezTo>
                      <a:pt x="3923" y="12759"/>
                      <a:pt x="4636" y="13947"/>
                      <a:pt x="5349" y="15056"/>
                    </a:cubicBezTo>
                    <a:cubicBezTo>
                      <a:pt x="6101" y="16165"/>
                      <a:pt x="6814" y="17235"/>
                      <a:pt x="7686" y="18265"/>
                    </a:cubicBezTo>
                    <a:cubicBezTo>
                      <a:pt x="7715" y="18323"/>
                      <a:pt x="7786" y="18360"/>
                      <a:pt x="7869" y="18360"/>
                    </a:cubicBezTo>
                    <a:cubicBezTo>
                      <a:pt x="7899" y="18360"/>
                      <a:pt x="7931" y="18355"/>
                      <a:pt x="7963" y="18344"/>
                    </a:cubicBezTo>
                    <a:cubicBezTo>
                      <a:pt x="8082" y="18305"/>
                      <a:pt x="8161" y="18146"/>
                      <a:pt x="8122" y="18027"/>
                    </a:cubicBezTo>
                    <a:cubicBezTo>
                      <a:pt x="7686" y="16799"/>
                      <a:pt x="7290" y="15571"/>
                      <a:pt x="6973" y="14343"/>
                    </a:cubicBezTo>
                    <a:cubicBezTo>
                      <a:pt x="6656" y="13115"/>
                      <a:pt x="6379" y="11848"/>
                      <a:pt x="6181" y="10580"/>
                    </a:cubicBezTo>
                    <a:cubicBezTo>
                      <a:pt x="5982" y="9392"/>
                      <a:pt x="5864" y="8164"/>
                      <a:pt x="5824" y="6936"/>
                    </a:cubicBezTo>
                    <a:cubicBezTo>
                      <a:pt x="5784" y="5787"/>
                      <a:pt x="5864" y="4638"/>
                      <a:pt x="6022" y="3489"/>
                    </a:cubicBezTo>
                    <a:cubicBezTo>
                      <a:pt x="6101" y="3173"/>
                      <a:pt x="6101" y="2816"/>
                      <a:pt x="6022" y="2499"/>
                    </a:cubicBezTo>
                    <a:cubicBezTo>
                      <a:pt x="5809" y="1043"/>
                      <a:pt x="4577" y="1"/>
                      <a:pt x="3154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0" y="1058804"/>
                <a:ext cx="214191" cy="201217"/>
              </a:xfrm>
              <a:custGeom>
                <a:avLst/>
                <a:gdLst/>
                <a:ahLst/>
                <a:cxnLst/>
                <a:rect l="l" t="t" r="r" b="b"/>
                <a:pathLst>
                  <a:path w="15569" h="14626" extrusionOk="0">
                    <a:moveTo>
                      <a:pt x="11468" y="1"/>
                    </a:moveTo>
                    <a:cubicBezTo>
                      <a:pt x="10359" y="1"/>
                      <a:pt x="9254" y="512"/>
                      <a:pt x="8557" y="1514"/>
                    </a:cubicBezTo>
                    <a:lnTo>
                      <a:pt x="2219" y="10506"/>
                    </a:lnTo>
                    <a:lnTo>
                      <a:pt x="635" y="12764"/>
                    </a:lnTo>
                    <a:lnTo>
                      <a:pt x="1" y="13675"/>
                    </a:lnTo>
                    <a:lnTo>
                      <a:pt x="1" y="14625"/>
                    </a:lnTo>
                    <a:lnTo>
                      <a:pt x="1982" y="14625"/>
                    </a:lnTo>
                    <a:cubicBezTo>
                      <a:pt x="2813" y="14031"/>
                      <a:pt x="3685" y="13437"/>
                      <a:pt x="4517" y="12843"/>
                    </a:cubicBezTo>
                    <a:lnTo>
                      <a:pt x="13548" y="6505"/>
                    </a:lnTo>
                    <a:cubicBezTo>
                      <a:pt x="15331" y="5237"/>
                      <a:pt x="15569" y="2623"/>
                      <a:pt x="13984" y="1038"/>
                    </a:cubicBezTo>
                    <a:cubicBezTo>
                      <a:pt x="13289" y="343"/>
                      <a:pt x="12377" y="1"/>
                      <a:pt x="1146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39520" y="1128062"/>
                <a:ext cx="255064" cy="107873"/>
              </a:xfrm>
              <a:custGeom>
                <a:avLst/>
                <a:gdLst/>
                <a:ahLst/>
                <a:cxnLst/>
                <a:rect l="l" t="t" r="r" b="b"/>
                <a:pathLst>
                  <a:path w="18540" h="7841" extrusionOk="0">
                    <a:moveTo>
                      <a:pt x="15398" y="1"/>
                    </a:moveTo>
                    <a:cubicBezTo>
                      <a:pt x="15232" y="1"/>
                      <a:pt x="15064" y="15"/>
                      <a:pt x="14895" y="45"/>
                    </a:cubicBezTo>
                    <a:lnTo>
                      <a:pt x="14935" y="84"/>
                    </a:lnTo>
                    <a:lnTo>
                      <a:pt x="14816" y="84"/>
                    </a:lnTo>
                    <a:cubicBezTo>
                      <a:pt x="13390" y="322"/>
                      <a:pt x="11964" y="718"/>
                      <a:pt x="10577" y="1233"/>
                    </a:cubicBezTo>
                    <a:cubicBezTo>
                      <a:pt x="9270" y="1748"/>
                      <a:pt x="8042" y="2342"/>
                      <a:pt x="6814" y="2976"/>
                    </a:cubicBezTo>
                    <a:cubicBezTo>
                      <a:pt x="5626" y="3649"/>
                      <a:pt x="4477" y="4323"/>
                      <a:pt x="3368" y="5076"/>
                    </a:cubicBezTo>
                    <a:cubicBezTo>
                      <a:pt x="2219" y="5789"/>
                      <a:pt x="1149" y="6541"/>
                      <a:pt x="120" y="7413"/>
                    </a:cubicBezTo>
                    <a:cubicBezTo>
                      <a:pt x="40" y="7452"/>
                      <a:pt x="1" y="7571"/>
                      <a:pt x="40" y="7690"/>
                    </a:cubicBezTo>
                    <a:cubicBezTo>
                      <a:pt x="69" y="7776"/>
                      <a:pt x="159" y="7841"/>
                      <a:pt x="252" y="7841"/>
                    </a:cubicBezTo>
                    <a:cubicBezTo>
                      <a:pt x="288" y="7841"/>
                      <a:pt x="324" y="7831"/>
                      <a:pt x="357" y="7809"/>
                    </a:cubicBezTo>
                    <a:cubicBezTo>
                      <a:pt x="1585" y="7373"/>
                      <a:pt x="2853" y="7017"/>
                      <a:pt x="4081" y="6700"/>
                    </a:cubicBezTo>
                    <a:cubicBezTo>
                      <a:pt x="5309" y="6383"/>
                      <a:pt x="6537" y="6105"/>
                      <a:pt x="7804" y="5907"/>
                    </a:cubicBezTo>
                    <a:cubicBezTo>
                      <a:pt x="9032" y="5709"/>
                      <a:pt x="10260" y="5590"/>
                      <a:pt x="11488" y="5511"/>
                    </a:cubicBezTo>
                    <a:cubicBezTo>
                      <a:pt x="11680" y="5505"/>
                      <a:pt x="11871" y="5501"/>
                      <a:pt x="12062" y="5501"/>
                    </a:cubicBezTo>
                    <a:cubicBezTo>
                      <a:pt x="13019" y="5501"/>
                      <a:pt x="13971" y="5584"/>
                      <a:pt x="14895" y="5749"/>
                    </a:cubicBezTo>
                    <a:cubicBezTo>
                      <a:pt x="15073" y="5769"/>
                      <a:pt x="15242" y="5779"/>
                      <a:pt x="15405" y="5779"/>
                    </a:cubicBezTo>
                    <a:cubicBezTo>
                      <a:pt x="15568" y="5779"/>
                      <a:pt x="15727" y="5769"/>
                      <a:pt x="15885" y="5749"/>
                    </a:cubicBezTo>
                    <a:cubicBezTo>
                      <a:pt x="17470" y="5472"/>
                      <a:pt x="18539" y="3966"/>
                      <a:pt x="18262" y="2382"/>
                    </a:cubicBezTo>
                    <a:cubicBezTo>
                      <a:pt x="18014" y="1002"/>
                      <a:pt x="16786" y="1"/>
                      <a:pt x="15398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5081" y="870264"/>
                <a:ext cx="107914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7844" h="18221" extrusionOk="0">
                    <a:moveTo>
                      <a:pt x="4980" y="1"/>
                    </a:moveTo>
                    <a:cubicBezTo>
                      <a:pt x="4814" y="1"/>
                      <a:pt x="4646" y="16"/>
                      <a:pt x="4476" y="46"/>
                    </a:cubicBezTo>
                    <a:cubicBezTo>
                      <a:pt x="2892" y="284"/>
                      <a:pt x="1822" y="1789"/>
                      <a:pt x="2100" y="3334"/>
                    </a:cubicBezTo>
                    <a:cubicBezTo>
                      <a:pt x="2258" y="4483"/>
                      <a:pt x="2337" y="5631"/>
                      <a:pt x="2298" y="6780"/>
                    </a:cubicBezTo>
                    <a:cubicBezTo>
                      <a:pt x="2258" y="8008"/>
                      <a:pt x="2139" y="9236"/>
                      <a:pt x="1941" y="10464"/>
                    </a:cubicBezTo>
                    <a:cubicBezTo>
                      <a:pt x="1743" y="11692"/>
                      <a:pt x="1426" y="12920"/>
                      <a:pt x="1149" y="14188"/>
                    </a:cubicBezTo>
                    <a:cubicBezTo>
                      <a:pt x="832" y="15455"/>
                      <a:pt x="436" y="16644"/>
                      <a:pt x="0" y="17872"/>
                    </a:cubicBezTo>
                    <a:cubicBezTo>
                      <a:pt x="0" y="17990"/>
                      <a:pt x="0" y="18109"/>
                      <a:pt x="79" y="18149"/>
                    </a:cubicBezTo>
                    <a:cubicBezTo>
                      <a:pt x="129" y="18199"/>
                      <a:pt x="186" y="18221"/>
                      <a:pt x="241" y="18221"/>
                    </a:cubicBezTo>
                    <a:cubicBezTo>
                      <a:pt x="317" y="18221"/>
                      <a:pt x="390" y="18178"/>
                      <a:pt x="436" y="18109"/>
                    </a:cubicBezTo>
                    <a:cubicBezTo>
                      <a:pt x="1268" y="17079"/>
                      <a:pt x="2060" y="16010"/>
                      <a:pt x="2773" y="14901"/>
                    </a:cubicBezTo>
                    <a:cubicBezTo>
                      <a:pt x="3526" y="13792"/>
                      <a:pt x="4199" y="12643"/>
                      <a:pt x="4872" y="11454"/>
                    </a:cubicBezTo>
                    <a:cubicBezTo>
                      <a:pt x="5506" y="10226"/>
                      <a:pt x="6100" y="8959"/>
                      <a:pt x="6615" y="7691"/>
                    </a:cubicBezTo>
                    <a:cubicBezTo>
                      <a:pt x="7130" y="6305"/>
                      <a:pt x="7526" y="4879"/>
                      <a:pt x="7764" y="3413"/>
                    </a:cubicBezTo>
                    <a:lnTo>
                      <a:pt x="7764" y="3334"/>
                    </a:lnTo>
                    <a:cubicBezTo>
                      <a:pt x="7843" y="3017"/>
                      <a:pt x="7843" y="2700"/>
                      <a:pt x="7764" y="2344"/>
                    </a:cubicBezTo>
                    <a:cubicBezTo>
                      <a:pt x="7517" y="968"/>
                      <a:pt x="6328" y="1"/>
                      <a:pt x="4980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0" y="507382"/>
                <a:ext cx="131357" cy="262686"/>
              </a:xfrm>
              <a:custGeom>
                <a:avLst/>
                <a:gdLst/>
                <a:ahLst/>
                <a:cxnLst/>
                <a:rect l="l" t="t" r="r" b="b"/>
                <a:pathLst>
                  <a:path w="9548" h="19094" extrusionOk="0">
                    <a:moveTo>
                      <a:pt x="1" y="1"/>
                    </a:moveTo>
                    <a:lnTo>
                      <a:pt x="1" y="19094"/>
                    </a:lnTo>
                    <a:cubicBezTo>
                      <a:pt x="5269" y="19094"/>
                      <a:pt x="9547" y="14816"/>
                      <a:pt x="9547" y="9547"/>
                    </a:cubicBezTo>
                    <a:cubicBezTo>
                      <a:pt x="9547" y="4279"/>
                      <a:pt x="5269" y="1"/>
                      <a:pt x="1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128668" y="507382"/>
                <a:ext cx="131907" cy="262686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19094" extrusionOk="0">
                    <a:moveTo>
                      <a:pt x="9587" y="1"/>
                    </a:moveTo>
                    <a:cubicBezTo>
                      <a:pt x="4279" y="1"/>
                      <a:pt x="1" y="4279"/>
                      <a:pt x="1" y="9547"/>
                    </a:cubicBezTo>
                    <a:cubicBezTo>
                      <a:pt x="1" y="14816"/>
                      <a:pt x="4279" y="19094"/>
                      <a:pt x="9587" y="19094"/>
                    </a:cubicBezTo>
                    <a:lnTo>
                      <a:pt x="9587" y="1"/>
                    </a:ln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501398" y="0"/>
                <a:ext cx="262686" cy="131343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7" extrusionOk="0">
                    <a:moveTo>
                      <a:pt x="0" y="0"/>
                    </a:moveTo>
                    <a:cubicBezTo>
                      <a:pt x="0" y="5269"/>
                      <a:pt x="4278" y="9547"/>
                      <a:pt x="9547" y="9547"/>
                    </a:cubicBezTo>
                    <a:cubicBezTo>
                      <a:pt x="14815" y="9547"/>
                      <a:pt x="19093" y="5269"/>
                      <a:pt x="19093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01398" y="1128668"/>
                <a:ext cx="262686" cy="131357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8" extrusionOk="0">
                    <a:moveTo>
                      <a:pt x="9547" y="1"/>
                    </a:moveTo>
                    <a:cubicBezTo>
                      <a:pt x="4278" y="1"/>
                      <a:pt x="0" y="4279"/>
                      <a:pt x="0" y="9547"/>
                    </a:cubicBezTo>
                    <a:lnTo>
                      <a:pt x="19093" y="9547"/>
                    </a:lnTo>
                    <a:cubicBezTo>
                      <a:pt x="19093" y="4279"/>
                      <a:pt x="14815" y="1"/>
                      <a:pt x="9547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40368" y="239390"/>
                <a:ext cx="139529" cy="262548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084" extrusionOk="0">
                    <a:moveTo>
                      <a:pt x="6084" y="1"/>
                    </a:moveTo>
                    <a:cubicBezTo>
                      <a:pt x="4638" y="1"/>
                      <a:pt x="3284" y="1135"/>
                      <a:pt x="2734" y="3001"/>
                    </a:cubicBezTo>
                    <a:lnTo>
                      <a:pt x="2219" y="4744"/>
                    </a:lnTo>
                    <a:lnTo>
                      <a:pt x="1823" y="6407"/>
                    </a:lnTo>
                    <a:cubicBezTo>
                      <a:pt x="1585" y="7517"/>
                      <a:pt x="1387" y="8586"/>
                      <a:pt x="1189" y="9656"/>
                    </a:cubicBezTo>
                    <a:cubicBezTo>
                      <a:pt x="951" y="11082"/>
                      <a:pt x="753" y="12508"/>
                      <a:pt x="555" y="13894"/>
                    </a:cubicBezTo>
                    <a:cubicBezTo>
                      <a:pt x="515" y="14171"/>
                      <a:pt x="515" y="14409"/>
                      <a:pt x="476" y="14647"/>
                    </a:cubicBezTo>
                    <a:cubicBezTo>
                      <a:pt x="317" y="15796"/>
                      <a:pt x="198" y="16944"/>
                      <a:pt x="119" y="18093"/>
                    </a:cubicBezTo>
                    <a:lnTo>
                      <a:pt x="0" y="19083"/>
                    </a:lnTo>
                    <a:lnTo>
                      <a:pt x="4080" y="16944"/>
                    </a:lnTo>
                    <a:cubicBezTo>
                      <a:pt x="4754" y="15360"/>
                      <a:pt x="5427" y="13815"/>
                      <a:pt x="6180" y="12310"/>
                    </a:cubicBezTo>
                    <a:cubicBezTo>
                      <a:pt x="6576" y="11438"/>
                      <a:pt x="7012" y="10646"/>
                      <a:pt x="7447" y="9854"/>
                    </a:cubicBezTo>
                    <a:lnTo>
                      <a:pt x="8081" y="8745"/>
                    </a:lnTo>
                    <a:lnTo>
                      <a:pt x="8715" y="7833"/>
                    </a:lnTo>
                    <a:lnTo>
                      <a:pt x="8715" y="7794"/>
                    </a:lnTo>
                    <a:cubicBezTo>
                      <a:pt x="9032" y="7358"/>
                      <a:pt x="9270" y="6883"/>
                      <a:pt x="9428" y="6368"/>
                    </a:cubicBezTo>
                    <a:cubicBezTo>
                      <a:pt x="10141" y="3951"/>
                      <a:pt x="9190" y="1258"/>
                      <a:pt x="7368" y="307"/>
                    </a:cubicBezTo>
                    <a:cubicBezTo>
                      <a:pt x="6944" y="100"/>
                      <a:pt x="6510" y="1"/>
                      <a:pt x="6084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81779" y="239417"/>
                <a:ext cx="138428" cy="26579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19320" extrusionOk="0">
                    <a:moveTo>
                      <a:pt x="3989" y="0"/>
                    </a:moveTo>
                    <a:cubicBezTo>
                      <a:pt x="3136" y="0"/>
                      <a:pt x="2280" y="390"/>
                      <a:pt x="1585" y="1177"/>
                    </a:cubicBezTo>
                    <a:cubicBezTo>
                      <a:pt x="79" y="3078"/>
                      <a:pt x="0" y="5732"/>
                      <a:pt x="1307" y="7792"/>
                    </a:cubicBezTo>
                    <a:lnTo>
                      <a:pt x="1941" y="8743"/>
                    </a:lnTo>
                    <a:lnTo>
                      <a:pt x="2615" y="9852"/>
                    </a:lnTo>
                    <a:cubicBezTo>
                      <a:pt x="3050" y="10644"/>
                      <a:pt x="3486" y="11436"/>
                      <a:pt x="3882" y="12308"/>
                    </a:cubicBezTo>
                    <a:cubicBezTo>
                      <a:pt x="4635" y="13892"/>
                      <a:pt x="5387" y="15556"/>
                      <a:pt x="6140" y="17259"/>
                    </a:cubicBezTo>
                    <a:lnTo>
                      <a:pt x="9824" y="19240"/>
                    </a:lnTo>
                    <a:cubicBezTo>
                      <a:pt x="9864" y="19279"/>
                      <a:pt x="9943" y="19279"/>
                      <a:pt x="10062" y="19319"/>
                    </a:cubicBezTo>
                    <a:cubicBezTo>
                      <a:pt x="10022" y="18883"/>
                      <a:pt x="9982" y="18487"/>
                      <a:pt x="9943" y="18091"/>
                    </a:cubicBezTo>
                    <a:cubicBezTo>
                      <a:pt x="9824" y="16942"/>
                      <a:pt x="9705" y="15794"/>
                      <a:pt x="9586" y="14645"/>
                    </a:cubicBezTo>
                    <a:cubicBezTo>
                      <a:pt x="9547" y="14130"/>
                      <a:pt x="9468" y="13575"/>
                      <a:pt x="9428" y="13060"/>
                    </a:cubicBezTo>
                    <a:cubicBezTo>
                      <a:pt x="9269" y="11912"/>
                      <a:pt x="9071" y="10802"/>
                      <a:pt x="8873" y="9654"/>
                    </a:cubicBezTo>
                    <a:cubicBezTo>
                      <a:pt x="8715" y="8584"/>
                      <a:pt x="8477" y="7515"/>
                      <a:pt x="8240" y="6405"/>
                    </a:cubicBezTo>
                    <a:lnTo>
                      <a:pt x="7843" y="4742"/>
                    </a:lnTo>
                    <a:lnTo>
                      <a:pt x="7368" y="2999"/>
                    </a:lnTo>
                    <a:cubicBezTo>
                      <a:pt x="7210" y="2484"/>
                      <a:pt x="6972" y="2008"/>
                      <a:pt x="6695" y="1573"/>
                    </a:cubicBezTo>
                    <a:cubicBezTo>
                      <a:pt x="5970" y="528"/>
                      <a:pt x="4982" y="0"/>
                      <a:pt x="398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74425" y="167999"/>
                <a:ext cx="105740" cy="338118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4577" extrusionOk="0">
                    <a:moveTo>
                      <a:pt x="4042" y="1"/>
                    </a:moveTo>
                    <a:cubicBezTo>
                      <a:pt x="3675" y="1"/>
                      <a:pt x="3301" y="74"/>
                      <a:pt x="2932" y="228"/>
                    </a:cubicBezTo>
                    <a:cubicBezTo>
                      <a:pt x="1070" y="1020"/>
                      <a:pt x="0" y="3674"/>
                      <a:pt x="634" y="6130"/>
                    </a:cubicBezTo>
                    <a:cubicBezTo>
                      <a:pt x="1189" y="8427"/>
                      <a:pt x="1585" y="10725"/>
                      <a:pt x="1941" y="12983"/>
                    </a:cubicBezTo>
                    <a:cubicBezTo>
                      <a:pt x="2219" y="14726"/>
                      <a:pt x="2456" y="16508"/>
                      <a:pt x="2654" y="18251"/>
                    </a:cubicBezTo>
                    <a:cubicBezTo>
                      <a:pt x="2734" y="18766"/>
                      <a:pt x="2773" y="19321"/>
                      <a:pt x="2852" y="19836"/>
                    </a:cubicBezTo>
                    <a:cubicBezTo>
                      <a:pt x="2971" y="20985"/>
                      <a:pt x="3090" y="22133"/>
                      <a:pt x="3209" y="23282"/>
                    </a:cubicBezTo>
                    <a:cubicBezTo>
                      <a:pt x="3248" y="23678"/>
                      <a:pt x="3248" y="24074"/>
                      <a:pt x="3288" y="24510"/>
                    </a:cubicBezTo>
                    <a:cubicBezTo>
                      <a:pt x="3452" y="24555"/>
                      <a:pt x="3615" y="24577"/>
                      <a:pt x="3776" y="24577"/>
                    </a:cubicBezTo>
                    <a:cubicBezTo>
                      <a:pt x="4045" y="24577"/>
                      <a:pt x="4308" y="24515"/>
                      <a:pt x="4556" y="24391"/>
                    </a:cubicBezTo>
                    <a:lnTo>
                      <a:pt x="4793" y="24272"/>
                    </a:lnTo>
                    <a:lnTo>
                      <a:pt x="4912" y="23282"/>
                    </a:lnTo>
                    <a:cubicBezTo>
                      <a:pt x="4991" y="22133"/>
                      <a:pt x="5110" y="20985"/>
                      <a:pt x="5269" y="19836"/>
                    </a:cubicBezTo>
                    <a:cubicBezTo>
                      <a:pt x="5269" y="19598"/>
                      <a:pt x="5308" y="19360"/>
                      <a:pt x="5348" y="19083"/>
                    </a:cubicBezTo>
                    <a:cubicBezTo>
                      <a:pt x="5546" y="17063"/>
                      <a:pt x="5823" y="15003"/>
                      <a:pt x="6140" y="12983"/>
                    </a:cubicBezTo>
                    <a:cubicBezTo>
                      <a:pt x="6497" y="10685"/>
                      <a:pt x="6893" y="8427"/>
                      <a:pt x="7487" y="6130"/>
                    </a:cubicBezTo>
                    <a:cubicBezTo>
                      <a:pt x="7685" y="5179"/>
                      <a:pt x="7685" y="4189"/>
                      <a:pt x="7487" y="3238"/>
                    </a:cubicBezTo>
                    <a:cubicBezTo>
                      <a:pt x="6976" y="1259"/>
                      <a:pt x="5566" y="1"/>
                      <a:pt x="4042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24277" y="334004"/>
                <a:ext cx="200557" cy="225706"/>
              </a:xfrm>
              <a:custGeom>
                <a:avLst/>
                <a:gdLst/>
                <a:ahLst/>
                <a:cxnLst/>
                <a:rect l="l" t="t" r="r" b="b"/>
                <a:pathLst>
                  <a:path w="14578" h="16406" extrusionOk="0">
                    <a:moveTo>
                      <a:pt x="3867" y="1"/>
                    </a:moveTo>
                    <a:cubicBezTo>
                      <a:pt x="3085" y="1"/>
                      <a:pt x="2345" y="194"/>
                      <a:pt x="1743" y="600"/>
                    </a:cubicBezTo>
                    <a:cubicBezTo>
                      <a:pt x="0" y="1709"/>
                      <a:pt x="0" y="4125"/>
                      <a:pt x="1743" y="5948"/>
                    </a:cubicBezTo>
                    <a:lnTo>
                      <a:pt x="3011" y="7255"/>
                    </a:lnTo>
                    <a:lnTo>
                      <a:pt x="4239" y="8443"/>
                    </a:lnTo>
                    <a:cubicBezTo>
                      <a:pt x="5071" y="9196"/>
                      <a:pt x="5902" y="9948"/>
                      <a:pt x="6734" y="10622"/>
                    </a:cubicBezTo>
                    <a:cubicBezTo>
                      <a:pt x="7685" y="11414"/>
                      <a:pt x="8675" y="12167"/>
                      <a:pt x="9626" y="12919"/>
                    </a:cubicBezTo>
                    <a:cubicBezTo>
                      <a:pt x="9983" y="13197"/>
                      <a:pt x="10339" y="13474"/>
                      <a:pt x="10696" y="13751"/>
                    </a:cubicBezTo>
                    <a:cubicBezTo>
                      <a:pt x="11607" y="14425"/>
                      <a:pt x="12557" y="15098"/>
                      <a:pt x="13508" y="15772"/>
                    </a:cubicBezTo>
                    <a:cubicBezTo>
                      <a:pt x="13785" y="15970"/>
                      <a:pt x="14102" y="16168"/>
                      <a:pt x="14380" y="16405"/>
                    </a:cubicBezTo>
                    <a:cubicBezTo>
                      <a:pt x="14380" y="16366"/>
                      <a:pt x="14380" y="16326"/>
                      <a:pt x="14380" y="16286"/>
                    </a:cubicBezTo>
                    <a:lnTo>
                      <a:pt x="14578" y="11889"/>
                    </a:lnTo>
                    <a:cubicBezTo>
                      <a:pt x="13468" y="10463"/>
                      <a:pt x="12439" y="9037"/>
                      <a:pt x="11488" y="7611"/>
                    </a:cubicBezTo>
                    <a:cubicBezTo>
                      <a:pt x="10973" y="6819"/>
                      <a:pt x="10458" y="6066"/>
                      <a:pt x="10022" y="5274"/>
                    </a:cubicBezTo>
                    <a:lnTo>
                      <a:pt x="9388" y="4165"/>
                    </a:lnTo>
                    <a:lnTo>
                      <a:pt x="8873" y="3135"/>
                    </a:lnTo>
                    <a:lnTo>
                      <a:pt x="8873" y="3096"/>
                    </a:lnTo>
                    <a:cubicBezTo>
                      <a:pt x="8636" y="2620"/>
                      <a:pt x="8358" y="2184"/>
                      <a:pt x="8002" y="1828"/>
                    </a:cubicBezTo>
                    <a:cubicBezTo>
                      <a:pt x="6875" y="649"/>
                      <a:pt x="5300" y="1"/>
                      <a:pt x="3867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28906" y="496830"/>
                <a:ext cx="281217" cy="114105"/>
              </a:xfrm>
              <a:custGeom>
                <a:avLst/>
                <a:gdLst/>
                <a:ahLst/>
                <a:cxnLst/>
                <a:rect l="l" t="t" r="r" b="b"/>
                <a:pathLst>
                  <a:path w="20441" h="8294" extrusionOk="0">
                    <a:moveTo>
                      <a:pt x="4014" y="0"/>
                    </a:moveTo>
                    <a:cubicBezTo>
                      <a:pt x="3880" y="0"/>
                      <a:pt x="3743" y="5"/>
                      <a:pt x="3605" y="15"/>
                    </a:cubicBezTo>
                    <a:cubicBezTo>
                      <a:pt x="1307" y="173"/>
                      <a:pt x="0" y="2035"/>
                      <a:pt x="753" y="4174"/>
                    </a:cubicBezTo>
                    <a:cubicBezTo>
                      <a:pt x="1628" y="6344"/>
                      <a:pt x="3712" y="7746"/>
                      <a:pt x="6053" y="7746"/>
                    </a:cubicBezTo>
                    <a:cubicBezTo>
                      <a:pt x="6148" y="7746"/>
                      <a:pt x="6243" y="7744"/>
                      <a:pt x="6338" y="7739"/>
                    </a:cubicBezTo>
                    <a:lnTo>
                      <a:pt x="7487" y="7660"/>
                    </a:lnTo>
                    <a:lnTo>
                      <a:pt x="8794" y="7660"/>
                    </a:lnTo>
                    <a:cubicBezTo>
                      <a:pt x="9665" y="7660"/>
                      <a:pt x="10577" y="7700"/>
                      <a:pt x="11527" y="7779"/>
                    </a:cubicBezTo>
                    <a:cubicBezTo>
                      <a:pt x="13191" y="7898"/>
                      <a:pt x="14894" y="8056"/>
                      <a:pt x="16598" y="8294"/>
                    </a:cubicBezTo>
                    <a:lnTo>
                      <a:pt x="20440" y="5878"/>
                    </a:lnTo>
                    <a:cubicBezTo>
                      <a:pt x="20163" y="5679"/>
                      <a:pt x="19846" y="5561"/>
                      <a:pt x="19569" y="5402"/>
                    </a:cubicBezTo>
                    <a:cubicBezTo>
                      <a:pt x="18539" y="4927"/>
                      <a:pt x="17469" y="4451"/>
                      <a:pt x="16439" y="4016"/>
                    </a:cubicBezTo>
                    <a:cubicBezTo>
                      <a:pt x="15805" y="3699"/>
                      <a:pt x="15172" y="3461"/>
                      <a:pt x="14538" y="3184"/>
                    </a:cubicBezTo>
                    <a:cubicBezTo>
                      <a:pt x="13627" y="2827"/>
                      <a:pt x="12676" y="2471"/>
                      <a:pt x="11725" y="2114"/>
                    </a:cubicBezTo>
                    <a:cubicBezTo>
                      <a:pt x="10814" y="1758"/>
                      <a:pt x="9665" y="1362"/>
                      <a:pt x="8636" y="1045"/>
                    </a:cubicBezTo>
                    <a:lnTo>
                      <a:pt x="6972" y="569"/>
                    </a:lnTo>
                    <a:lnTo>
                      <a:pt x="5189" y="134"/>
                    </a:lnTo>
                    <a:cubicBezTo>
                      <a:pt x="4803" y="45"/>
                      <a:pt x="4417" y="0"/>
                      <a:pt x="4014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18546" y="379543"/>
                <a:ext cx="303559" cy="197599"/>
              </a:xfrm>
              <a:custGeom>
                <a:avLst/>
                <a:gdLst/>
                <a:ahLst/>
                <a:cxnLst/>
                <a:rect l="l" t="t" r="r" b="b"/>
                <a:pathLst>
                  <a:path w="22065" h="14363" extrusionOk="0">
                    <a:moveTo>
                      <a:pt x="3656" y="1"/>
                    </a:moveTo>
                    <a:cubicBezTo>
                      <a:pt x="1864" y="1"/>
                      <a:pt x="457" y="1010"/>
                      <a:pt x="238" y="2638"/>
                    </a:cubicBezTo>
                    <a:cubicBezTo>
                      <a:pt x="0" y="4658"/>
                      <a:pt x="1743" y="6876"/>
                      <a:pt x="4199" y="7589"/>
                    </a:cubicBezTo>
                    <a:cubicBezTo>
                      <a:pt x="6457" y="8223"/>
                      <a:pt x="8676" y="9055"/>
                      <a:pt x="10815" y="9847"/>
                    </a:cubicBezTo>
                    <a:cubicBezTo>
                      <a:pt x="12320" y="10441"/>
                      <a:pt x="13825" y="11075"/>
                      <a:pt x="15330" y="11709"/>
                    </a:cubicBezTo>
                    <a:cubicBezTo>
                      <a:pt x="15964" y="11986"/>
                      <a:pt x="16598" y="12224"/>
                      <a:pt x="17192" y="12501"/>
                    </a:cubicBezTo>
                    <a:cubicBezTo>
                      <a:pt x="18222" y="12976"/>
                      <a:pt x="19292" y="13452"/>
                      <a:pt x="20322" y="13927"/>
                    </a:cubicBezTo>
                    <a:cubicBezTo>
                      <a:pt x="20599" y="14086"/>
                      <a:pt x="20916" y="14204"/>
                      <a:pt x="21193" y="14363"/>
                    </a:cubicBezTo>
                    <a:lnTo>
                      <a:pt x="21351" y="14244"/>
                    </a:lnTo>
                    <a:cubicBezTo>
                      <a:pt x="21787" y="14006"/>
                      <a:pt x="22025" y="13571"/>
                      <a:pt x="22065" y="13095"/>
                    </a:cubicBezTo>
                    <a:cubicBezTo>
                      <a:pt x="21787" y="12858"/>
                      <a:pt x="21470" y="12660"/>
                      <a:pt x="21193" y="12462"/>
                    </a:cubicBezTo>
                    <a:cubicBezTo>
                      <a:pt x="20242" y="11788"/>
                      <a:pt x="19292" y="11115"/>
                      <a:pt x="18381" y="10441"/>
                    </a:cubicBezTo>
                    <a:cubicBezTo>
                      <a:pt x="18024" y="10164"/>
                      <a:pt x="17668" y="9887"/>
                      <a:pt x="17311" y="9609"/>
                    </a:cubicBezTo>
                    <a:cubicBezTo>
                      <a:pt x="15806" y="8540"/>
                      <a:pt x="14340" y="7391"/>
                      <a:pt x="12874" y="6242"/>
                    </a:cubicBezTo>
                    <a:cubicBezTo>
                      <a:pt x="11092" y="4737"/>
                      <a:pt x="9309" y="3271"/>
                      <a:pt x="7606" y="1647"/>
                    </a:cubicBezTo>
                    <a:cubicBezTo>
                      <a:pt x="6893" y="974"/>
                      <a:pt x="6061" y="499"/>
                      <a:pt x="5150" y="221"/>
                    </a:cubicBezTo>
                    <a:cubicBezTo>
                      <a:pt x="4635" y="72"/>
                      <a:pt x="4132" y="1"/>
                      <a:pt x="3656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34891" y="656162"/>
                <a:ext cx="281767" cy="114930"/>
              </a:xfrm>
              <a:custGeom>
                <a:avLst/>
                <a:gdLst/>
                <a:ahLst/>
                <a:cxnLst/>
                <a:rect l="l" t="t" r="r" b="b"/>
                <a:pathLst>
                  <a:path w="20481" h="8354" extrusionOk="0">
                    <a:moveTo>
                      <a:pt x="16836" y="1"/>
                    </a:moveTo>
                    <a:cubicBezTo>
                      <a:pt x="14895" y="238"/>
                      <a:pt x="12954" y="436"/>
                      <a:pt x="11092" y="555"/>
                    </a:cubicBezTo>
                    <a:cubicBezTo>
                      <a:pt x="10142" y="635"/>
                      <a:pt x="9230" y="674"/>
                      <a:pt x="8319" y="674"/>
                    </a:cubicBezTo>
                    <a:lnTo>
                      <a:pt x="7052" y="674"/>
                    </a:lnTo>
                    <a:lnTo>
                      <a:pt x="5903" y="595"/>
                    </a:lnTo>
                    <a:lnTo>
                      <a:pt x="5863" y="595"/>
                    </a:lnTo>
                    <a:cubicBezTo>
                      <a:pt x="5742" y="586"/>
                      <a:pt x="5620" y="581"/>
                      <a:pt x="5499" y="581"/>
                    </a:cubicBezTo>
                    <a:cubicBezTo>
                      <a:pt x="5105" y="581"/>
                      <a:pt x="4712" y="632"/>
                      <a:pt x="4319" y="753"/>
                    </a:cubicBezTo>
                    <a:cubicBezTo>
                      <a:pt x="1863" y="1308"/>
                      <a:pt x="1" y="3447"/>
                      <a:pt x="120" y="5546"/>
                    </a:cubicBezTo>
                    <a:cubicBezTo>
                      <a:pt x="218" y="7247"/>
                      <a:pt x="1639" y="8354"/>
                      <a:pt x="3513" y="8354"/>
                    </a:cubicBezTo>
                    <a:cubicBezTo>
                      <a:pt x="3910" y="8354"/>
                      <a:pt x="4326" y="8304"/>
                      <a:pt x="4754" y="8200"/>
                    </a:cubicBezTo>
                    <a:lnTo>
                      <a:pt x="6537" y="7804"/>
                    </a:lnTo>
                    <a:lnTo>
                      <a:pt x="8201" y="7289"/>
                    </a:lnTo>
                    <a:cubicBezTo>
                      <a:pt x="9270" y="6933"/>
                      <a:pt x="10300" y="6576"/>
                      <a:pt x="11330" y="6220"/>
                    </a:cubicBezTo>
                    <a:cubicBezTo>
                      <a:pt x="12518" y="5745"/>
                      <a:pt x="13746" y="5269"/>
                      <a:pt x="14935" y="4794"/>
                    </a:cubicBezTo>
                    <a:cubicBezTo>
                      <a:pt x="15291" y="4635"/>
                      <a:pt x="15648" y="4477"/>
                      <a:pt x="16004" y="4318"/>
                    </a:cubicBezTo>
                    <a:cubicBezTo>
                      <a:pt x="17034" y="3883"/>
                      <a:pt x="18104" y="3407"/>
                      <a:pt x="19134" y="2932"/>
                    </a:cubicBezTo>
                    <a:cubicBezTo>
                      <a:pt x="19569" y="2734"/>
                      <a:pt x="20045" y="2496"/>
                      <a:pt x="20480" y="2298"/>
                    </a:cubicBezTo>
                    <a:cubicBezTo>
                      <a:pt x="20401" y="2179"/>
                      <a:pt x="20282" y="2100"/>
                      <a:pt x="20163" y="2021"/>
                    </a:cubicBezTo>
                    <a:lnTo>
                      <a:pt x="16915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553" y="707933"/>
                <a:ext cx="202731" cy="225389"/>
              </a:xfrm>
              <a:custGeom>
                <a:avLst/>
                <a:gdLst/>
                <a:ahLst/>
                <a:cxnLst/>
                <a:rect l="l" t="t" r="r" b="b"/>
                <a:pathLst>
                  <a:path w="14736" h="16383" extrusionOk="0">
                    <a:moveTo>
                      <a:pt x="14578" y="1"/>
                    </a:moveTo>
                    <a:cubicBezTo>
                      <a:pt x="14300" y="199"/>
                      <a:pt x="13983" y="437"/>
                      <a:pt x="13666" y="635"/>
                    </a:cubicBezTo>
                    <a:cubicBezTo>
                      <a:pt x="12755" y="1308"/>
                      <a:pt x="11805" y="1982"/>
                      <a:pt x="10894" y="2655"/>
                    </a:cubicBezTo>
                    <a:cubicBezTo>
                      <a:pt x="10299" y="3091"/>
                      <a:pt x="9745" y="3487"/>
                      <a:pt x="9190" y="3923"/>
                    </a:cubicBezTo>
                    <a:cubicBezTo>
                      <a:pt x="8438" y="4517"/>
                      <a:pt x="7685" y="5151"/>
                      <a:pt x="6932" y="5784"/>
                    </a:cubicBezTo>
                    <a:cubicBezTo>
                      <a:pt x="6061" y="6458"/>
                      <a:pt x="5229" y="7171"/>
                      <a:pt x="4397" y="7923"/>
                    </a:cubicBezTo>
                    <a:lnTo>
                      <a:pt x="3169" y="9112"/>
                    </a:lnTo>
                    <a:lnTo>
                      <a:pt x="1902" y="10459"/>
                    </a:lnTo>
                    <a:cubicBezTo>
                      <a:pt x="1505" y="10855"/>
                      <a:pt x="1228" y="11290"/>
                      <a:pt x="990" y="11766"/>
                    </a:cubicBezTo>
                    <a:cubicBezTo>
                      <a:pt x="0" y="13865"/>
                      <a:pt x="990" y="15885"/>
                      <a:pt x="3209" y="16321"/>
                    </a:cubicBezTo>
                    <a:cubicBezTo>
                      <a:pt x="3482" y="16362"/>
                      <a:pt x="3756" y="16382"/>
                      <a:pt x="4026" y="16382"/>
                    </a:cubicBezTo>
                    <a:cubicBezTo>
                      <a:pt x="6107" y="16382"/>
                      <a:pt x="8050" y="15199"/>
                      <a:pt x="9032" y="13271"/>
                    </a:cubicBezTo>
                    <a:lnTo>
                      <a:pt x="9547" y="12241"/>
                    </a:lnTo>
                    <a:lnTo>
                      <a:pt x="10181" y="11092"/>
                    </a:lnTo>
                    <a:cubicBezTo>
                      <a:pt x="10656" y="10340"/>
                      <a:pt x="11131" y="9587"/>
                      <a:pt x="11646" y="8795"/>
                    </a:cubicBezTo>
                    <a:cubicBezTo>
                      <a:pt x="12637" y="7369"/>
                      <a:pt x="13666" y="5903"/>
                      <a:pt x="14736" y="4477"/>
                    </a:cubicBezTo>
                    <a:lnTo>
                      <a:pt x="14578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14735" y="688314"/>
                <a:ext cx="307920" cy="200240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14555" extrusionOk="0">
                    <a:moveTo>
                      <a:pt x="21985" y="1"/>
                    </a:moveTo>
                    <a:cubicBezTo>
                      <a:pt x="21510" y="199"/>
                      <a:pt x="21074" y="397"/>
                      <a:pt x="20599" y="635"/>
                    </a:cubicBezTo>
                    <a:cubicBezTo>
                      <a:pt x="19569" y="1110"/>
                      <a:pt x="18499" y="1585"/>
                      <a:pt x="17469" y="2021"/>
                    </a:cubicBezTo>
                    <a:cubicBezTo>
                      <a:pt x="17113" y="2180"/>
                      <a:pt x="16756" y="2338"/>
                      <a:pt x="16400" y="2496"/>
                    </a:cubicBezTo>
                    <a:cubicBezTo>
                      <a:pt x="14617" y="3249"/>
                      <a:pt x="12874" y="3962"/>
                      <a:pt x="11092" y="4675"/>
                    </a:cubicBezTo>
                    <a:cubicBezTo>
                      <a:pt x="8913" y="5507"/>
                      <a:pt x="6734" y="6299"/>
                      <a:pt x="4476" y="6973"/>
                    </a:cubicBezTo>
                    <a:cubicBezTo>
                      <a:pt x="3526" y="7250"/>
                      <a:pt x="2694" y="7725"/>
                      <a:pt x="1981" y="8399"/>
                    </a:cubicBezTo>
                    <a:cubicBezTo>
                      <a:pt x="159" y="10142"/>
                      <a:pt x="0" y="12598"/>
                      <a:pt x="1624" y="13826"/>
                    </a:cubicBezTo>
                    <a:cubicBezTo>
                      <a:pt x="2257" y="14320"/>
                      <a:pt x="3077" y="14555"/>
                      <a:pt x="3947" y="14555"/>
                    </a:cubicBezTo>
                    <a:cubicBezTo>
                      <a:pt x="5309" y="14555"/>
                      <a:pt x="6795" y="13978"/>
                      <a:pt x="7883" y="12915"/>
                    </a:cubicBezTo>
                    <a:cubicBezTo>
                      <a:pt x="9586" y="11290"/>
                      <a:pt x="11369" y="9785"/>
                      <a:pt x="13191" y="8319"/>
                    </a:cubicBezTo>
                    <a:cubicBezTo>
                      <a:pt x="14419" y="7329"/>
                      <a:pt x="15687" y="6378"/>
                      <a:pt x="16994" y="5388"/>
                    </a:cubicBezTo>
                    <a:cubicBezTo>
                      <a:pt x="17548" y="4952"/>
                      <a:pt x="18103" y="4556"/>
                      <a:pt x="18658" y="4121"/>
                    </a:cubicBezTo>
                    <a:cubicBezTo>
                      <a:pt x="19569" y="3408"/>
                      <a:pt x="20519" y="2734"/>
                      <a:pt x="21430" y="2061"/>
                    </a:cubicBezTo>
                    <a:cubicBezTo>
                      <a:pt x="21747" y="1863"/>
                      <a:pt x="22064" y="1625"/>
                      <a:pt x="22381" y="1427"/>
                    </a:cubicBezTo>
                    <a:lnTo>
                      <a:pt x="22381" y="991"/>
                    </a:lnTo>
                    <a:cubicBezTo>
                      <a:pt x="22381" y="595"/>
                      <a:pt x="22223" y="239"/>
                      <a:pt x="21985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480678" y="754807"/>
                <a:ext cx="139529" cy="273444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876" extrusionOk="0">
                    <a:moveTo>
                      <a:pt x="10142" y="1"/>
                    </a:moveTo>
                    <a:cubicBezTo>
                      <a:pt x="10062" y="1"/>
                      <a:pt x="9983" y="40"/>
                      <a:pt x="9904" y="80"/>
                    </a:cubicBezTo>
                    <a:lnTo>
                      <a:pt x="6497" y="1902"/>
                    </a:lnTo>
                    <a:cubicBezTo>
                      <a:pt x="6418" y="2021"/>
                      <a:pt x="6379" y="2179"/>
                      <a:pt x="6339" y="2298"/>
                    </a:cubicBezTo>
                    <a:cubicBezTo>
                      <a:pt x="5547" y="4120"/>
                      <a:pt x="4754" y="5903"/>
                      <a:pt x="3923" y="7567"/>
                    </a:cubicBezTo>
                    <a:cubicBezTo>
                      <a:pt x="3526" y="8438"/>
                      <a:pt x="3091" y="9230"/>
                      <a:pt x="2655" y="10023"/>
                    </a:cubicBezTo>
                    <a:lnTo>
                      <a:pt x="2021" y="11132"/>
                    </a:lnTo>
                    <a:lnTo>
                      <a:pt x="1348" y="12082"/>
                    </a:lnTo>
                    <a:lnTo>
                      <a:pt x="1348" y="12122"/>
                    </a:lnTo>
                    <a:cubicBezTo>
                      <a:pt x="1071" y="12558"/>
                      <a:pt x="872" y="13033"/>
                      <a:pt x="714" y="13508"/>
                    </a:cubicBezTo>
                    <a:cubicBezTo>
                      <a:pt x="1" y="15925"/>
                      <a:pt x="912" y="18618"/>
                      <a:pt x="2774" y="19569"/>
                    </a:cubicBezTo>
                    <a:cubicBezTo>
                      <a:pt x="3190" y="19777"/>
                      <a:pt x="3620" y="19876"/>
                      <a:pt x="4045" y="19876"/>
                    </a:cubicBezTo>
                    <a:cubicBezTo>
                      <a:pt x="5482" y="19876"/>
                      <a:pt x="6858" y="18749"/>
                      <a:pt x="7408" y="16915"/>
                    </a:cubicBezTo>
                    <a:lnTo>
                      <a:pt x="7923" y="15133"/>
                    </a:lnTo>
                    <a:lnTo>
                      <a:pt x="8320" y="13469"/>
                    </a:lnTo>
                    <a:cubicBezTo>
                      <a:pt x="8557" y="12360"/>
                      <a:pt x="8795" y="11290"/>
                      <a:pt x="8953" y="10221"/>
                    </a:cubicBezTo>
                    <a:cubicBezTo>
                      <a:pt x="9191" y="8795"/>
                      <a:pt x="9389" y="7368"/>
                      <a:pt x="9587" y="5982"/>
                    </a:cubicBezTo>
                    <a:cubicBezTo>
                      <a:pt x="9627" y="5744"/>
                      <a:pt x="9666" y="5467"/>
                      <a:pt x="9666" y="5229"/>
                    </a:cubicBezTo>
                    <a:cubicBezTo>
                      <a:pt x="9785" y="4081"/>
                      <a:pt x="9904" y="2932"/>
                      <a:pt x="9983" y="1783"/>
                    </a:cubicBezTo>
                    <a:cubicBezTo>
                      <a:pt x="10062" y="1189"/>
                      <a:pt x="10102" y="595"/>
                      <a:pt x="10142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39817" y="757531"/>
                <a:ext cx="138442" cy="270706"/>
              </a:xfrm>
              <a:custGeom>
                <a:avLst/>
                <a:gdLst/>
                <a:ahLst/>
                <a:cxnLst/>
                <a:rect l="l" t="t" r="r" b="b"/>
                <a:pathLst>
                  <a:path w="10063" h="196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0" y="516"/>
                      <a:pt x="80" y="1070"/>
                      <a:pt x="159" y="1585"/>
                    </a:cubicBezTo>
                    <a:cubicBezTo>
                      <a:pt x="238" y="2734"/>
                      <a:pt x="357" y="3883"/>
                      <a:pt x="476" y="5031"/>
                    </a:cubicBezTo>
                    <a:cubicBezTo>
                      <a:pt x="555" y="5546"/>
                      <a:pt x="595" y="6101"/>
                      <a:pt x="674" y="6616"/>
                    </a:cubicBezTo>
                    <a:cubicBezTo>
                      <a:pt x="833" y="7765"/>
                      <a:pt x="991" y="8874"/>
                      <a:pt x="1189" y="10023"/>
                    </a:cubicBezTo>
                    <a:cubicBezTo>
                      <a:pt x="1348" y="11092"/>
                      <a:pt x="1585" y="12162"/>
                      <a:pt x="1823" y="13271"/>
                    </a:cubicBezTo>
                    <a:lnTo>
                      <a:pt x="2219" y="14935"/>
                    </a:lnTo>
                    <a:lnTo>
                      <a:pt x="2734" y="16717"/>
                    </a:lnTo>
                    <a:cubicBezTo>
                      <a:pt x="2853" y="17192"/>
                      <a:pt x="3091" y="17668"/>
                      <a:pt x="3368" y="18104"/>
                    </a:cubicBezTo>
                    <a:cubicBezTo>
                      <a:pt x="4092" y="19148"/>
                      <a:pt x="5081" y="19676"/>
                      <a:pt x="6068" y="19676"/>
                    </a:cubicBezTo>
                    <a:cubicBezTo>
                      <a:pt x="6915" y="19676"/>
                      <a:pt x="7761" y="19287"/>
                      <a:pt x="8438" y="18500"/>
                    </a:cubicBezTo>
                    <a:cubicBezTo>
                      <a:pt x="9943" y="16598"/>
                      <a:pt x="10062" y="13944"/>
                      <a:pt x="8755" y="11924"/>
                    </a:cubicBezTo>
                    <a:lnTo>
                      <a:pt x="8755" y="11884"/>
                    </a:lnTo>
                    <a:lnTo>
                      <a:pt x="8082" y="10934"/>
                    </a:lnTo>
                    <a:lnTo>
                      <a:pt x="7487" y="9825"/>
                    </a:lnTo>
                    <a:cubicBezTo>
                      <a:pt x="7052" y="9032"/>
                      <a:pt x="6616" y="8240"/>
                      <a:pt x="6220" y="7369"/>
                    </a:cubicBezTo>
                    <a:cubicBezTo>
                      <a:pt x="5388" y="5705"/>
                      <a:pt x="4596" y="3922"/>
                      <a:pt x="3804" y="2100"/>
                    </a:cubicBezTo>
                    <a:lnTo>
                      <a:pt x="3764" y="198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79874" y="753459"/>
                <a:ext cx="105740" cy="346180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5163" extrusionOk="0">
                    <a:moveTo>
                      <a:pt x="3443" y="1"/>
                    </a:moveTo>
                    <a:cubicBezTo>
                      <a:pt x="3269" y="1"/>
                      <a:pt x="3097" y="32"/>
                      <a:pt x="2932" y="99"/>
                    </a:cubicBezTo>
                    <a:cubicBezTo>
                      <a:pt x="2892" y="693"/>
                      <a:pt x="2852" y="1287"/>
                      <a:pt x="2773" y="1881"/>
                    </a:cubicBezTo>
                    <a:cubicBezTo>
                      <a:pt x="2694" y="3030"/>
                      <a:pt x="2575" y="4179"/>
                      <a:pt x="2456" y="5327"/>
                    </a:cubicBezTo>
                    <a:cubicBezTo>
                      <a:pt x="2417" y="5565"/>
                      <a:pt x="2377" y="5803"/>
                      <a:pt x="2338" y="6080"/>
                    </a:cubicBezTo>
                    <a:cubicBezTo>
                      <a:pt x="2139" y="8100"/>
                      <a:pt x="1862" y="10160"/>
                      <a:pt x="1545" y="12180"/>
                    </a:cubicBezTo>
                    <a:cubicBezTo>
                      <a:pt x="1189" y="14478"/>
                      <a:pt x="793" y="16775"/>
                      <a:pt x="198" y="19033"/>
                    </a:cubicBezTo>
                    <a:cubicBezTo>
                      <a:pt x="0" y="19984"/>
                      <a:pt x="0" y="20974"/>
                      <a:pt x="198" y="21925"/>
                    </a:cubicBezTo>
                    <a:cubicBezTo>
                      <a:pt x="709" y="23904"/>
                      <a:pt x="2120" y="25163"/>
                      <a:pt x="3643" y="25163"/>
                    </a:cubicBezTo>
                    <a:cubicBezTo>
                      <a:pt x="4011" y="25163"/>
                      <a:pt x="4385" y="25090"/>
                      <a:pt x="4754" y="24936"/>
                    </a:cubicBezTo>
                    <a:cubicBezTo>
                      <a:pt x="6655" y="24143"/>
                      <a:pt x="7685" y="21489"/>
                      <a:pt x="7051" y="19033"/>
                    </a:cubicBezTo>
                    <a:cubicBezTo>
                      <a:pt x="6497" y="16775"/>
                      <a:pt x="6101" y="14478"/>
                      <a:pt x="5744" y="12180"/>
                    </a:cubicBezTo>
                    <a:cubicBezTo>
                      <a:pt x="5467" y="10437"/>
                      <a:pt x="5229" y="8694"/>
                      <a:pt x="5031" y="6912"/>
                    </a:cubicBezTo>
                    <a:cubicBezTo>
                      <a:pt x="4952" y="6397"/>
                      <a:pt x="4912" y="5842"/>
                      <a:pt x="4833" y="5327"/>
                    </a:cubicBezTo>
                    <a:cubicBezTo>
                      <a:pt x="4714" y="4179"/>
                      <a:pt x="4595" y="3030"/>
                      <a:pt x="4516" y="1881"/>
                    </a:cubicBezTo>
                    <a:cubicBezTo>
                      <a:pt x="4437" y="1366"/>
                      <a:pt x="4397" y="812"/>
                      <a:pt x="4358" y="297"/>
                    </a:cubicBezTo>
                    <a:lnTo>
                      <a:pt x="4160" y="178"/>
                    </a:lnTo>
                    <a:cubicBezTo>
                      <a:pt x="3929" y="62"/>
                      <a:pt x="3685" y="1"/>
                      <a:pt x="3443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29203" y="703035"/>
                <a:ext cx="206555" cy="23075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6773" extrusionOk="0">
                    <a:moveTo>
                      <a:pt x="119" y="0"/>
                    </a:moveTo>
                    <a:lnTo>
                      <a:pt x="0" y="4239"/>
                    </a:lnTo>
                    <a:lnTo>
                      <a:pt x="159" y="4437"/>
                    </a:lnTo>
                    <a:cubicBezTo>
                      <a:pt x="1347" y="5982"/>
                      <a:pt x="2456" y="7566"/>
                      <a:pt x="3526" y="9151"/>
                    </a:cubicBezTo>
                    <a:cubicBezTo>
                      <a:pt x="4041" y="9904"/>
                      <a:pt x="4516" y="10696"/>
                      <a:pt x="4991" y="11448"/>
                    </a:cubicBezTo>
                    <a:lnTo>
                      <a:pt x="5625" y="12597"/>
                    </a:lnTo>
                    <a:lnTo>
                      <a:pt x="6140" y="13627"/>
                    </a:lnTo>
                    <a:lnTo>
                      <a:pt x="6140" y="13667"/>
                    </a:lnTo>
                    <a:cubicBezTo>
                      <a:pt x="6378" y="14142"/>
                      <a:pt x="6655" y="14538"/>
                      <a:pt x="7012" y="14934"/>
                    </a:cubicBezTo>
                    <a:cubicBezTo>
                      <a:pt x="8148" y="16123"/>
                      <a:pt x="9740" y="16772"/>
                      <a:pt x="11183" y="16772"/>
                    </a:cubicBezTo>
                    <a:cubicBezTo>
                      <a:pt x="11952" y="16772"/>
                      <a:pt x="12678" y="16588"/>
                      <a:pt x="13270" y="16202"/>
                    </a:cubicBezTo>
                    <a:cubicBezTo>
                      <a:pt x="15013" y="15053"/>
                      <a:pt x="15013" y="12637"/>
                      <a:pt x="13270" y="10815"/>
                    </a:cubicBezTo>
                    <a:lnTo>
                      <a:pt x="12042" y="9507"/>
                    </a:lnTo>
                    <a:lnTo>
                      <a:pt x="10775" y="8319"/>
                    </a:lnTo>
                    <a:cubicBezTo>
                      <a:pt x="9943" y="7566"/>
                      <a:pt x="9111" y="6814"/>
                      <a:pt x="8319" y="6140"/>
                    </a:cubicBezTo>
                    <a:cubicBezTo>
                      <a:pt x="7328" y="5348"/>
                      <a:pt x="6378" y="4595"/>
                      <a:pt x="5427" y="3843"/>
                    </a:cubicBezTo>
                    <a:lnTo>
                      <a:pt x="4358" y="3011"/>
                    </a:lnTo>
                    <a:cubicBezTo>
                      <a:pt x="3407" y="2338"/>
                      <a:pt x="2496" y="1664"/>
                      <a:pt x="1545" y="991"/>
                    </a:cubicBezTo>
                    <a:cubicBezTo>
                      <a:pt x="1070" y="674"/>
                      <a:pt x="594" y="357"/>
                      <a:pt x="11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39013" y="655625"/>
                <a:ext cx="292113" cy="115742"/>
              </a:xfrm>
              <a:custGeom>
                <a:avLst/>
                <a:gdLst/>
                <a:ahLst/>
                <a:cxnLst/>
                <a:rect l="l" t="t" r="r" b="b"/>
                <a:pathLst>
                  <a:path w="21233" h="8413" extrusionOk="0">
                    <a:moveTo>
                      <a:pt x="3486" y="0"/>
                    </a:moveTo>
                    <a:lnTo>
                      <a:pt x="159" y="2060"/>
                    </a:lnTo>
                    <a:cubicBezTo>
                      <a:pt x="79" y="2100"/>
                      <a:pt x="40" y="2139"/>
                      <a:pt x="0" y="2179"/>
                    </a:cubicBezTo>
                    <a:cubicBezTo>
                      <a:pt x="555" y="2456"/>
                      <a:pt x="1109" y="2733"/>
                      <a:pt x="1664" y="2971"/>
                    </a:cubicBezTo>
                    <a:cubicBezTo>
                      <a:pt x="2694" y="3486"/>
                      <a:pt x="3763" y="3922"/>
                      <a:pt x="4833" y="4397"/>
                    </a:cubicBezTo>
                    <a:cubicBezTo>
                      <a:pt x="5427" y="4674"/>
                      <a:pt x="6061" y="4912"/>
                      <a:pt x="6695" y="5189"/>
                    </a:cubicBezTo>
                    <a:cubicBezTo>
                      <a:pt x="7606" y="5546"/>
                      <a:pt x="8556" y="5942"/>
                      <a:pt x="9507" y="6298"/>
                    </a:cubicBezTo>
                    <a:cubicBezTo>
                      <a:pt x="10497" y="6655"/>
                      <a:pt x="11567" y="7012"/>
                      <a:pt x="12637" y="7368"/>
                    </a:cubicBezTo>
                    <a:lnTo>
                      <a:pt x="14261" y="7843"/>
                    </a:lnTo>
                    <a:lnTo>
                      <a:pt x="16043" y="8279"/>
                    </a:lnTo>
                    <a:cubicBezTo>
                      <a:pt x="16429" y="8368"/>
                      <a:pt x="16816" y="8413"/>
                      <a:pt x="17219" y="8413"/>
                    </a:cubicBezTo>
                    <a:cubicBezTo>
                      <a:pt x="17353" y="8413"/>
                      <a:pt x="17489" y="8408"/>
                      <a:pt x="17628" y="8398"/>
                    </a:cubicBezTo>
                    <a:cubicBezTo>
                      <a:pt x="19925" y="8239"/>
                      <a:pt x="21232" y="6338"/>
                      <a:pt x="20480" y="4199"/>
                    </a:cubicBezTo>
                    <a:cubicBezTo>
                      <a:pt x="19604" y="2067"/>
                      <a:pt x="17484" y="667"/>
                      <a:pt x="15175" y="667"/>
                    </a:cubicBezTo>
                    <a:cubicBezTo>
                      <a:pt x="15082" y="667"/>
                      <a:pt x="14988" y="669"/>
                      <a:pt x="14894" y="674"/>
                    </a:cubicBezTo>
                    <a:lnTo>
                      <a:pt x="13746" y="753"/>
                    </a:lnTo>
                    <a:lnTo>
                      <a:pt x="12438" y="753"/>
                    </a:lnTo>
                    <a:cubicBezTo>
                      <a:pt x="11567" y="753"/>
                      <a:pt x="10656" y="713"/>
                      <a:pt x="9705" y="634"/>
                    </a:cubicBezTo>
                    <a:cubicBezTo>
                      <a:pt x="7843" y="475"/>
                      <a:pt x="5902" y="277"/>
                      <a:pt x="3922" y="40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30840" y="685590"/>
                <a:ext cx="310644" cy="202786"/>
              </a:xfrm>
              <a:custGeom>
                <a:avLst/>
                <a:gdLst/>
                <a:ahLst/>
                <a:cxnLst/>
                <a:rect l="l" t="t" r="r" b="b"/>
                <a:pathLst>
                  <a:path w="22580" h="14740" extrusionOk="0">
                    <a:moveTo>
                      <a:pt x="594" y="1"/>
                    </a:moveTo>
                    <a:cubicBezTo>
                      <a:pt x="238" y="278"/>
                      <a:pt x="40" y="714"/>
                      <a:pt x="0" y="1189"/>
                    </a:cubicBezTo>
                    <a:lnTo>
                      <a:pt x="0" y="1308"/>
                    </a:lnTo>
                    <a:cubicBezTo>
                      <a:pt x="515" y="1625"/>
                      <a:pt x="951" y="1942"/>
                      <a:pt x="1426" y="2298"/>
                    </a:cubicBezTo>
                    <a:cubicBezTo>
                      <a:pt x="2337" y="2932"/>
                      <a:pt x="3288" y="3645"/>
                      <a:pt x="4199" y="4319"/>
                    </a:cubicBezTo>
                    <a:lnTo>
                      <a:pt x="5308" y="5111"/>
                    </a:lnTo>
                    <a:cubicBezTo>
                      <a:pt x="6774" y="6220"/>
                      <a:pt x="8239" y="7329"/>
                      <a:pt x="9705" y="8517"/>
                    </a:cubicBezTo>
                    <a:cubicBezTo>
                      <a:pt x="11488" y="9983"/>
                      <a:pt x="13270" y="11488"/>
                      <a:pt x="14973" y="13073"/>
                    </a:cubicBezTo>
                    <a:cubicBezTo>
                      <a:pt x="15686" y="13746"/>
                      <a:pt x="16518" y="14261"/>
                      <a:pt x="17469" y="14539"/>
                    </a:cubicBezTo>
                    <a:cubicBezTo>
                      <a:pt x="17958" y="14675"/>
                      <a:pt x="18438" y="14740"/>
                      <a:pt x="18894" y="14740"/>
                    </a:cubicBezTo>
                    <a:cubicBezTo>
                      <a:pt x="20690" y="14740"/>
                      <a:pt x="22120" y="13733"/>
                      <a:pt x="22341" y="12122"/>
                    </a:cubicBezTo>
                    <a:cubicBezTo>
                      <a:pt x="22579" y="10062"/>
                      <a:pt x="20836" y="7844"/>
                      <a:pt x="18380" y="7171"/>
                    </a:cubicBezTo>
                    <a:cubicBezTo>
                      <a:pt x="16122" y="6497"/>
                      <a:pt x="13904" y="5705"/>
                      <a:pt x="11765" y="4873"/>
                    </a:cubicBezTo>
                    <a:cubicBezTo>
                      <a:pt x="10260" y="4279"/>
                      <a:pt x="8754" y="3685"/>
                      <a:pt x="7289" y="3051"/>
                    </a:cubicBezTo>
                    <a:cubicBezTo>
                      <a:pt x="6655" y="2774"/>
                      <a:pt x="6021" y="2496"/>
                      <a:pt x="5387" y="2219"/>
                    </a:cubicBezTo>
                    <a:cubicBezTo>
                      <a:pt x="4357" y="1744"/>
                      <a:pt x="3327" y="1268"/>
                      <a:pt x="2258" y="793"/>
                    </a:cubicBezTo>
                    <a:cubicBezTo>
                      <a:pt x="1703" y="555"/>
                      <a:pt x="1149" y="318"/>
                      <a:pt x="59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46098" y="496555"/>
                <a:ext cx="279580" cy="114380"/>
              </a:xfrm>
              <a:custGeom>
                <a:avLst/>
                <a:gdLst/>
                <a:ahLst/>
                <a:cxnLst/>
                <a:rect l="l" t="t" r="r" b="b"/>
                <a:pathLst>
                  <a:path w="20322" h="8314" extrusionOk="0">
                    <a:moveTo>
                      <a:pt x="16795" y="1"/>
                    </a:moveTo>
                    <a:cubicBezTo>
                      <a:pt x="16401" y="1"/>
                      <a:pt x="15989" y="50"/>
                      <a:pt x="15568" y="154"/>
                    </a:cubicBezTo>
                    <a:lnTo>
                      <a:pt x="13785" y="550"/>
                    </a:lnTo>
                    <a:lnTo>
                      <a:pt x="12122" y="1065"/>
                    </a:lnTo>
                    <a:cubicBezTo>
                      <a:pt x="11052" y="1421"/>
                      <a:pt x="10022" y="1778"/>
                      <a:pt x="8992" y="2134"/>
                    </a:cubicBezTo>
                    <a:cubicBezTo>
                      <a:pt x="7764" y="2610"/>
                      <a:pt x="6576" y="3085"/>
                      <a:pt x="5387" y="3560"/>
                    </a:cubicBezTo>
                    <a:cubicBezTo>
                      <a:pt x="5031" y="3719"/>
                      <a:pt x="4674" y="3877"/>
                      <a:pt x="4318" y="4036"/>
                    </a:cubicBezTo>
                    <a:cubicBezTo>
                      <a:pt x="3248" y="4471"/>
                      <a:pt x="2218" y="4947"/>
                      <a:pt x="1149" y="5422"/>
                    </a:cubicBezTo>
                    <a:cubicBezTo>
                      <a:pt x="753" y="5620"/>
                      <a:pt x="396" y="5818"/>
                      <a:pt x="0" y="5977"/>
                    </a:cubicBezTo>
                    <a:lnTo>
                      <a:pt x="3763" y="8314"/>
                    </a:lnTo>
                    <a:cubicBezTo>
                      <a:pt x="5585" y="8116"/>
                      <a:pt x="7408" y="7918"/>
                      <a:pt x="9230" y="7799"/>
                    </a:cubicBezTo>
                    <a:cubicBezTo>
                      <a:pt x="10181" y="7720"/>
                      <a:pt x="11092" y="7680"/>
                      <a:pt x="11963" y="7680"/>
                    </a:cubicBezTo>
                    <a:lnTo>
                      <a:pt x="13270" y="7680"/>
                    </a:lnTo>
                    <a:lnTo>
                      <a:pt x="14379" y="7759"/>
                    </a:lnTo>
                    <a:lnTo>
                      <a:pt x="14459" y="7759"/>
                    </a:lnTo>
                    <a:cubicBezTo>
                      <a:pt x="14587" y="7769"/>
                      <a:pt x="14716" y="7774"/>
                      <a:pt x="14845" y="7774"/>
                    </a:cubicBezTo>
                    <a:cubicBezTo>
                      <a:pt x="15231" y="7774"/>
                      <a:pt x="15617" y="7730"/>
                      <a:pt x="16004" y="7640"/>
                    </a:cubicBezTo>
                    <a:cubicBezTo>
                      <a:pt x="18420" y="7046"/>
                      <a:pt x="20321" y="4907"/>
                      <a:pt x="20202" y="2808"/>
                    </a:cubicBezTo>
                    <a:cubicBezTo>
                      <a:pt x="20104" y="1107"/>
                      <a:pt x="18656" y="1"/>
                      <a:pt x="16795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29203" y="334320"/>
                <a:ext cx="209279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15212" h="16660" extrusionOk="0">
                    <a:moveTo>
                      <a:pt x="11173" y="1"/>
                    </a:moveTo>
                    <a:cubicBezTo>
                      <a:pt x="9064" y="1"/>
                      <a:pt x="7122" y="1184"/>
                      <a:pt x="6140" y="3112"/>
                    </a:cubicBezTo>
                    <a:lnTo>
                      <a:pt x="5665" y="4182"/>
                    </a:lnTo>
                    <a:lnTo>
                      <a:pt x="5031" y="5291"/>
                    </a:lnTo>
                    <a:cubicBezTo>
                      <a:pt x="4556" y="6043"/>
                      <a:pt x="4080" y="6836"/>
                      <a:pt x="3526" y="7588"/>
                    </a:cubicBezTo>
                    <a:cubicBezTo>
                      <a:pt x="2496" y="9173"/>
                      <a:pt x="1347" y="10757"/>
                      <a:pt x="159" y="12302"/>
                    </a:cubicBezTo>
                    <a:cubicBezTo>
                      <a:pt x="119" y="12381"/>
                      <a:pt x="40" y="12421"/>
                      <a:pt x="0" y="12500"/>
                    </a:cubicBezTo>
                    <a:lnTo>
                      <a:pt x="119" y="16263"/>
                    </a:lnTo>
                    <a:cubicBezTo>
                      <a:pt x="119" y="16382"/>
                      <a:pt x="159" y="16541"/>
                      <a:pt x="198" y="16660"/>
                    </a:cubicBezTo>
                    <a:cubicBezTo>
                      <a:pt x="634" y="16382"/>
                      <a:pt x="1109" y="16065"/>
                      <a:pt x="1545" y="15749"/>
                    </a:cubicBezTo>
                    <a:cubicBezTo>
                      <a:pt x="2456" y="15075"/>
                      <a:pt x="3407" y="14402"/>
                      <a:pt x="4318" y="13728"/>
                    </a:cubicBezTo>
                    <a:cubicBezTo>
                      <a:pt x="4912" y="13332"/>
                      <a:pt x="5467" y="12896"/>
                      <a:pt x="6021" y="12461"/>
                    </a:cubicBezTo>
                    <a:cubicBezTo>
                      <a:pt x="6774" y="11866"/>
                      <a:pt x="7527" y="11272"/>
                      <a:pt x="8319" y="10638"/>
                    </a:cubicBezTo>
                    <a:cubicBezTo>
                      <a:pt x="9151" y="9925"/>
                      <a:pt x="9982" y="9212"/>
                      <a:pt x="10775" y="8460"/>
                    </a:cubicBezTo>
                    <a:lnTo>
                      <a:pt x="12042" y="7271"/>
                    </a:lnTo>
                    <a:lnTo>
                      <a:pt x="13310" y="5925"/>
                    </a:lnTo>
                    <a:cubicBezTo>
                      <a:pt x="13666" y="5528"/>
                      <a:pt x="13983" y="5093"/>
                      <a:pt x="14221" y="4657"/>
                    </a:cubicBezTo>
                    <a:cubicBezTo>
                      <a:pt x="15211" y="2518"/>
                      <a:pt x="14221" y="498"/>
                      <a:pt x="12003" y="62"/>
                    </a:cubicBezTo>
                    <a:cubicBezTo>
                      <a:pt x="11724" y="21"/>
                      <a:pt x="11447" y="1"/>
                      <a:pt x="11173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31927" y="379502"/>
                <a:ext cx="313368" cy="199277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14485" extrusionOk="0">
                    <a:moveTo>
                      <a:pt x="18874" y="1"/>
                    </a:moveTo>
                    <a:cubicBezTo>
                      <a:pt x="17511" y="1"/>
                      <a:pt x="16015" y="578"/>
                      <a:pt x="14894" y="1650"/>
                    </a:cubicBezTo>
                    <a:cubicBezTo>
                      <a:pt x="13191" y="3274"/>
                      <a:pt x="11409" y="4780"/>
                      <a:pt x="9626" y="6245"/>
                    </a:cubicBezTo>
                    <a:cubicBezTo>
                      <a:pt x="8358" y="7236"/>
                      <a:pt x="7091" y="8186"/>
                      <a:pt x="5823" y="9177"/>
                    </a:cubicBezTo>
                    <a:cubicBezTo>
                      <a:pt x="5269" y="9612"/>
                      <a:pt x="4674" y="10009"/>
                      <a:pt x="4120" y="10444"/>
                    </a:cubicBezTo>
                    <a:cubicBezTo>
                      <a:pt x="3209" y="11118"/>
                      <a:pt x="2258" y="11791"/>
                      <a:pt x="1347" y="12465"/>
                    </a:cubicBezTo>
                    <a:cubicBezTo>
                      <a:pt x="911" y="12781"/>
                      <a:pt x="436" y="13098"/>
                      <a:pt x="0" y="13376"/>
                    </a:cubicBezTo>
                    <a:cubicBezTo>
                      <a:pt x="119" y="13732"/>
                      <a:pt x="357" y="14049"/>
                      <a:pt x="674" y="14247"/>
                    </a:cubicBezTo>
                    <a:lnTo>
                      <a:pt x="1030" y="14485"/>
                    </a:lnTo>
                    <a:cubicBezTo>
                      <a:pt x="1426" y="14326"/>
                      <a:pt x="1783" y="14128"/>
                      <a:pt x="2179" y="13930"/>
                    </a:cubicBezTo>
                    <a:cubicBezTo>
                      <a:pt x="3209" y="13455"/>
                      <a:pt x="4278" y="12979"/>
                      <a:pt x="5348" y="12544"/>
                    </a:cubicBezTo>
                    <a:cubicBezTo>
                      <a:pt x="5665" y="12385"/>
                      <a:pt x="6061" y="12227"/>
                      <a:pt x="6417" y="12068"/>
                    </a:cubicBezTo>
                    <a:cubicBezTo>
                      <a:pt x="8160" y="11316"/>
                      <a:pt x="9943" y="10563"/>
                      <a:pt x="11725" y="9890"/>
                    </a:cubicBezTo>
                    <a:cubicBezTo>
                      <a:pt x="13865" y="9058"/>
                      <a:pt x="16083" y="8226"/>
                      <a:pt x="18341" y="7592"/>
                    </a:cubicBezTo>
                    <a:cubicBezTo>
                      <a:pt x="19252" y="7315"/>
                      <a:pt x="20123" y="6840"/>
                      <a:pt x="20797" y="6166"/>
                    </a:cubicBezTo>
                    <a:cubicBezTo>
                      <a:pt x="22619" y="4423"/>
                      <a:pt x="22777" y="1967"/>
                      <a:pt x="21153" y="700"/>
                    </a:cubicBezTo>
                    <a:cubicBezTo>
                      <a:pt x="20528" y="227"/>
                      <a:pt x="19727" y="1"/>
                      <a:pt x="1887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441440" y="468777"/>
                <a:ext cx="370600" cy="322159"/>
              </a:xfrm>
              <a:custGeom>
                <a:avLst/>
                <a:gdLst/>
                <a:ahLst/>
                <a:cxnLst/>
                <a:rect l="l" t="t" r="r" b="b"/>
                <a:pathLst>
                  <a:path w="26938" h="23417" extrusionOk="0">
                    <a:moveTo>
                      <a:pt x="13433" y="4614"/>
                    </a:moveTo>
                    <a:cubicBezTo>
                      <a:pt x="17151" y="4614"/>
                      <a:pt x="20718" y="7513"/>
                      <a:pt x="20718" y="11878"/>
                    </a:cubicBezTo>
                    <a:cubicBezTo>
                      <a:pt x="20718" y="15879"/>
                      <a:pt x="17470" y="19127"/>
                      <a:pt x="13469" y="19127"/>
                    </a:cubicBezTo>
                    <a:cubicBezTo>
                      <a:pt x="7012" y="19127"/>
                      <a:pt x="3764" y="11323"/>
                      <a:pt x="8359" y="6768"/>
                    </a:cubicBezTo>
                    <a:cubicBezTo>
                      <a:pt x="9835" y="5279"/>
                      <a:pt x="11651" y="4614"/>
                      <a:pt x="13433" y="4614"/>
                    </a:cubicBezTo>
                    <a:close/>
                    <a:moveTo>
                      <a:pt x="7591" y="1"/>
                    </a:moveTo>
                    <a:cubicBezTo>
                      <a:pt x="6799" y="1"/>
                      <a:pt x="6052" y="631"/>
                      <a:pt x="6022" y="1539"/>
                    </a:cubicBezTo>
                    <a:lnTo>
                      <a:pt x="6062" y="2093"/>
                    </a:lnTo>
                    <a:lnTo>
                      <a:pt x="5903" y="6490"/>
                    </a:lnTo>
                    <a:cubicBezTo>
                      <a:pt x="5903" y="6530"/>
                      <a:pt x="5903" y="6570"/>
                      <a:pt x="5903" y="6609"/>
                    </a:cubicBezTo>
                    <a:cubicBezTo>
                      <a:pt x="5824" y="7085"/>
                      <a:pt x="5586" y="7481"/>
                      <a:pt x="5190" y="7758"/>
                    </a:cubicBezTo>
                    <a:lnTo>
                      <a:pt x="5032" y="7837"/>
                    </a:lnTo>
                    <a:lnTo>
                      <a:pt x="1150" y="10254"/>
                    </a:lnTo>
                    <a:lnTo>
                      <a:pt x="991" y="10372"/>
                    </a:lnTo>
                    <a:cubicBezTo>
                      <a:pt x="1" y="10967"/>
                      <a:pt x="1" y="12432"/>
                      <a:pt x="991" y="13027"/>
                    </a:cubicBezTo>
                    <a:lnTo>
                      <a:pt x="1902" y="13581"/>
                    </a:lnTo>
                    <a:lnTo>
                      <a:pt x="5190" y="15641"/>
                    </a:lnTo>
                    <a:cubicBezTo>
                      <a:pt x="5269" y="15720"/>
                      <a:pt x="5388" y="15799"/>
                      <a:pt x="5467" y="15918"/>
                    </a:cubicBezTo>
                    <a:cubicBezTo>
                      <a:pt x="5745" y="16156"/>
                      <a:pt x="5903" y="16512"/>
                      <a:pt x="5903" y="16909"/>
                    </a:cubicBezTo>
                    <a:lnTo>
                      <a:pt x="5903" y="17344"/>
                    </a:lnTo>
                    <a:lnTo>
                      <a:pt x="6062" y="21781"/>
                    </a:lnTo>
                    <a:lnTo>
                      <a:pt x="6062" y="21900"/>
                    </a:lnTo>
                    <a:cubicBezTo>
                      <a:pt x="6092" y="22789"/>
                      <a:pt x="6834" y="23417"/>
                      <a:pt x="7646" y="23417"/>
                    </a:cubicBezTo>
                    <a:cubicBezTo>
                      <a:pt x="7883" y="23417"/>
                      <a:pt x="8126" y="23363"/>
                      <a:pt x="8359" y="23247"/>
                    </a:cubicBezTo>
                    <a:lnTo>
                      <a:pt x="9349" y="22732"/>
                    </a:lnTo>
                    <a:lnTo>
                      <a:pt x="12756" y="20909"/>
                    </a:lnTo>
                    <a:cubicBezTo>
                      <a:pt x="12835" y="20870"/>
                      <a:pt x="12914" y="20830"/>
                      <a:pt x="13033" y="20830"/>
                    </a:cubicBezTo>
                    <a:cubicBezTo>
                      <a:pt x="13190" y="20783"/>
                      <a:pt x="13346" y="20761"/>
                      <a:pt x="13502" y="20761"/>
                    </a:cubicBezTo>
                    <a:cubicBezTo>
                      <a:pt x="13742" y="20761"/>
                      <a:pt x="13982" y="20813"/>
                      <a:pt x="14222" y="20909"/>
                    </a:cubicBezTo>
                    <a:lnTo>
                      <a:pt x="14420" y="21028"/>
                    </a:lnTo>
                    <a:lnTo>
                      <a:pt x="18183" y="23009"/>
                    </a:lnTo>
                    <a:lnTo>
                      <a:pt x="18579" y="23247"/>
                    </a:lnTo>
                    <a:cubicBezTo>
                      <a:pt x="18812" y="23363"/>
                      <a:pt x="19055" y="23417"/>
                      <a:pt x="19292" y="23417"/>
                    </a:cubicBezTo>
                    <a:cubicBezTo>
                      <a:pt x="20104" y="23417"/>
                      <a:pt x="20846" y="22789"/>
                      <a:pt x="20877" y="21900"/>
                    </a:cubicBezTo>
                    <a:lnTo>
                      <a:pt x="20877" y="21306"/>
                    </a:lnTo>
                    <a:lnTo>
                      <a:pt x="21035" y="17107"/>
                    </a:lnTo>
                    <a:lnTo>
                      <a:pt x="21035" y="16948"/>
                    </a:lnTo>
                    <a:cubicBezTo>
                      <a:pt x="21075" y="16512"/>
                      <a:pt x="21273" y="16077"/>
                      <a:pt x="21629" y="15799"/>
                    </a:cubicBezTo>
                    <a:cubicBezTo>
                      <a:pt x="21669" y="15760"/>
                      <a:pt x="21708" y="15720"/>
                      <a:pt x="21788" y="15681"/>
                    </a:cubicBezTo>
                    <a:lnTo>
                      <a:pt x="25115" y="13621"/>
                    </a:lnTo>
                    <a:lnTo>
                      <a:pt x="25987" y="13066"/>
                    </a:lnTo>
                    <a:cubicBezTo>
                      <a:pt x="26937" y="12432"/>
                      <a:pt x="26937" y="11006"/>
                      <a:pt x="25987" y="10412"/>
                    </a:cubicBezTo>
                    <a:lnTo>
                      <a:pt x="25907" y="10372"/>
                    </a:lnTo>
                    <a:lnTo>
                      <a:pt x="22144" y="8035"/>
                    </a:lnTo>
                    <a:lnTo>
                      <a:pt x="21788" y="7798"/>
                    </a:lnTo>
                    <a:cubicBezTo>
                      <a:pt x="21471" y="7600"/>
                      <a:pt x="21233" y="7283"/>
                      <a:pt x="21114" y="6926"/>
                    </a:cubicBezTo>
                    <a:cubicBezTo>
                      <a:pt x="21075" y="6807"/>
                      <a:pt x="21035" y="6649"/>
                      <a:pt x="21035" y="6530"/>
                    </a:cubicBezTo>
                    <a:lnTo>
                      <a:pt x="20916" y="2727"/>
                    </a:lnTo>
                    <a:lnTo>
                      <a:pt x="20837" y="1539"/>
                    </a:lnTo>
                    <a:cubicBezTo>
                      <a:pt x="20807" y="663"/>
                      <a:pt x="20085" y="40"/>
                      <a:pt x="19287" y="40"/>
                    </a:cubicBezTo>
                    <a:cubicBezTo>
                      <a:pt x="19039" y="40"/>
                      <a:pt x="18784" y="100"/>
                      <a:pt x="18539" y="232"/>
                    </a:cubicBezTo>
                    <a:lnTo>
                      <a:pt x="18500" y="232"/>
                    </a:lnTo>
                    <a:lnTo>
                      <a:pt x="14459" y="2410"/>
                    </a:lnTo>
                    <a:lnTo>
                      <a:pt x="14182" y="2529"/>
                    </a:lnTo>
                    <a:cubicBezTo>
                      <a:pt x="13944" y="2648"/>
                      <a:pt x="13687" y="2707"/>
                      <a:pt x="13434" y="2707"/>
                    </a:cubicBezTo>
                    <a:cubicBezTo>
                      <a:pt x="13182" y="2707"/>
                      <a:pt x="12934" y="2648"/>
                      <a:pt x="12716" y="2529"/>
                    </a:cubicBezTo>
                    <a:lnTo>
                      <a:pt x="9032" y="549"/>
                    </a:lnTo>
                    <a:lnTo>
                      <a:pt x="8319" y="192"/>
                    </a:lnTo>
                    <a:cubicBezTo>
                      <a:pt x="8086" y="61"/>
                      <a:pt x="7836" y="1"/>
                      <a:pt x="7591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493762" y="532491"/>
                <a:ext cx="232722" cy="199429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4496" extrusionOk="0">
                    <a:moveTo>
                      <a:pt x="9649" y="4004"/>
                    </a:moveTo>
                    <a:cubicBezTo>
                      <a:pt x="11296" y="4004"/>
                      <a:pt x="12875" y="5289"/>
                      <a:pt x="12875" y="7247"/>
                    </a:cubicBezTo>
                    <a:cubicBezTo>
                      <a:pt x="12875" y="9029"/>
                      <a:pt x="11449" y="10455"/>
                      <a:pt x="9666" y="10455"/>
                    </a:cubicBezTo>
                    <a:cubicBezTo>
                      <a:pt x="6814" y="10455"/>
                      <a:pt x="5348" y="7009"/>
                      <a:pt x="7408" y="4949"/>
                    </a:cubicBezTo>
                    <a:cubicBezTo>
                      <a:pt x="8061" y="4296"/>
                      <a:pt x="8863" y="4004"/>
                      <a:pt x="9649" y="4004"/>
                    </a:cubicBezTo>
                    <a:close/>
                    <a:moveTo>
                      <a:pt x="9629" y="0"/>
                    </a:moveTo>
                    <a:cubicBezTo>
                      <a:pt x="7848" y="0"/>
                      <a:pt x="6031" y="661"/>
                      <a:pt x="4556" y="2137"/>
                    </a:cubicBezTo>
                    <a:cubicBezTo>
                      <a:pt x="1" y="6692"/>
                      <a:pt x="3209" y="14496"/>
                      <a:pt x="9666" y="14496"/>
                    </a:cubicBezTo>
                    <a:cubicBezTo>
                      <a:pt x="13667" y="14496"/>
                      <a:pt x="16915" y="11248"/>
                      <a:pt x="16915" y="7247"/>
                    </a:cubicBezTo>
                    <a:cubicBezTo>
                      <a:pt x="16915" y="2881"/>
                      <a:pt x="13348" y="0"/>
                      <a:pt x="9629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82598" y="588046"/>
                <a:ext cx="88296" cy="88296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6418" extrusionOk="0">
                    <a:moveTo>
                      <a:pt x="3209" y="0"/>
                    </a:moveTo>
                    <a:cubicBezTo>
                      <a:pt x="1427" y="0"/>
                      <a:pt x="0" y="1426"/>
                      <a:pt x="0" y="3209"/>
                    </a:cubicBezTo>
                    <a:cubicBezTo>
                      <a:pt x="0" y="4991"/>
                      <a:pt x="1427" y="6417"/>
                      <a:pt x="3209" y="6417"/>
                    </a:cubicBezTo>
                    <a:cubicBezTo>
                      <a:pt x="4992" y="6417"/>
                      <a:pt x="6418" y="4991"/>
                      <a:pt x="6418" y="3209"/>
                    </a:cubicBezTo>
                    <a:cubicBezTo>
                      <a:pt x="6418" y="1426"/>
                      <a:pt x="4992" y="0"/>
                      <a:pt x="320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51;p2"/>
            <p:cNvGrpSpPr/>
            <p:nvPr/>
          </p:nvGrpSpPr>
          <p:grpSpPr>
            <a:xfrm>
              <a:off x="0" y="727599"/>
              <a:ext cx="731764" cy="731444"/>
              <a:chOff x="0" y="0"/>
              <a:chExt cx="1260575" cy="1260024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0" y="0"/>
                <a:ext cx="1259981" cy="1259981"/>
              </a:xfrm>
              <a:custGeom>
                <a:avLst/>
                <a:gdLst/>
                <a:ahLst/>
                <a:cxnLst/>
                <a:rect l="l" t="t" r="r" b="b"/>
                <a:pathLst>
                  <a:path w="91585" h="91585" extrusionOk="0">
                    <a:moveTo>
                      <a:pt x="81291" y="1889"/>
                    </a:moveTo>
                    <a:cubicBezTo>
                      <a:pt x="81513" y="1889"/>
                      <a:pt x="81621" y="2161"/>
                      <a:pt x="81444" y="2337"/>
                    </a:cubicBezTo>
                    <a:cubicBezTo>
                      <a:pt x="80414" y="3169"/>
                      <a:pt x="79344" y="3922"/>
                      <a:pt x="78235" y="4675"/>
                    </a:cubicBezTo>
                    <a:cubicBezTo>
                      <a:pt x="77126" y="5388"/>
                      <a:pt x="75977" y="6101"/>
                      <a:pt x="74789" y="6734"/>
                    </a:cubicBezTo>
                    <a:cubicBezTo>
                      <a:pt x="73561" y="7408"/>
                      <a:pt x="72293" y="7962"/>
                      <a:pt x="71026" y="8477"/>
                    </a:cubicBezTo>
                    <a:cubicBezTo>
                      <a:pt x="69639" y="8992"/>
                      <a:pt x="68213" y="9388"/>
                      <a:pt x="66748" y="9666"/>
                    </a:cubicBezTo>
                    <a:lnTo>
                      <a:pt x="66668" y="9666"/>
                    </a:lnTo>
                    <a:cubicBezTo>
                      <a:pt x="66499" y="9695"/>
                      <a:pt x="66332" y="9710"/>
                      <a:pt x="66167" y="9710"/>
                    </a:cubicBezTo>
                    <a:cubicBezTo>
                      <a:pt x="64785" y="9710"/>
                      <a:pt x="63589" y="8709"/>
                      <a:pt x="63341" y="7329"/>
                    </a:cubicBezTo>
                    <a:cubicBezTo>
                      <a:pt x="63064" y="5744"/>
                      <a:pt x="64094" y="4239"/>
                      <a:pt x="65678" y="3962"/>
                    </a:cubicBezTo>
                    <a:lnTo>
                      <a:pt x="65678" y="4001"/>
                    </a:lnTo>
                    <a:cubicBezTo>
                      <a:pt x="65856" y="3962"/>
                      <a:pt x="66025" y="3942"/>
                      <a:pt x="66188" y="3942"/>
                    </a:cubicBezTo>
                    <a:cubicBezTo>
                      <a:pt x="66352" y="3942"/>
                      <a:pt x="66510" y="3962"/>
                      <a:pt x="66668" y="4001"/>
                    </a:cubicBezTo>
                    <a:cubicBezTo>
                      <a:pt x="67620" y="4132"/>
                      <a:pt x="68572" y="4209"/>
                      <a:pt x="69523" y="4209"/>
                    </a:cubicBezTo>
                    <a:cubicBezTo>
                      <a:pt x="69721" y="4209"/>
                      <a:pt x="69918" y="4206"/>
                      <a:pt x="70115" y="4199"/>
                    </a:cubicBezTo>
                    <a:cubicBezTo>
                      <a:pt x="71343" y="4160"/>
                      <a:pt x="72571" y="4001"/>
                      <a:pt x="73799" y="3803"/>
                    </a:cubicBezTo>
                    <a:cubicBezTo>
                      <a:pt x="75027" y="3605"/>
                      <a:pt x="76255" y="3367"/>
                      <a:pt x="77522" y="3011"/>
                    </a:cubicBezTo>
                    <a:cubicBezTo>
                      <a:pt x="78790" y="2694"/>
                      <a:pt x="79978" y="2337"/>
                      <a:pt x="81206" y="1902"/>
                    </a:cubicBezTo>
                    <a:cubicBezTo>
                      <a:pt x="81236" y="1893"/>
                      <a:pt x="81264" y="1889"/>
                      <a:pt x="81291" y="1889"/>
                    </a:cubicBezTo>
                    <a:close/>
                    <a:moveTo>
                      <a:pt x="10190" y="1886"/>
                    </a:moveTo>
                    <a:cubicBezTo>
                      <a:pt x="10215" y="1886"/>
                      <a:pt x="10239" y="1891"/>
                      <a:pt x="10261" y="1902"/>
                    </a:cubicBezTo>
                    <a:cubicBezTo>
                      <a:pt x="11488" y="2337"/>
                      <a:pt x="12756" y="2694"/>
                      <a:pt x="13984" y="3011"/>
                    </a:cubicBezTo>
                    <a:cubicBezTo>
                      <a:pt x="15212" y="3367"/>
                      <a:pt x="16440" y="3605"/>
                      <a:pt x="17708" y="3803"/>
                    </a:cubicBezTo>
                    <a:cubicBezTo>
                      <a:pt x="18936" y="4001"/>
                      <a:pt x="20164" y="4160"/>
                      <a:pt x="21392" y="4199"/>
                    </a:cubicBezTo>
                    <a:cubicBezTo>
                      <a:pt x="21589" y="4206"/>
                      <a:pt x="21786" y="4209"/>
                      <a:pt x="21983" y="4209"/>
                    </a:cubicBezTo>
                    <a:cubicBezTo>
                      <a:pt x="22933" y="4209"/>
                      <a:pt x="23879" y="4132"/>
                      <a:pt x="24798" y="4001"/>
                    </a:cubicBezTo>
                    <a:cubicBezTo>
                      <a:pt x="24967" y="3972"/>
                      <a:pt x="25135" y="3957"/>
                      <a:pt x="25301" y="3957"/>
                    </a:cubicBezTo>
                    <a:cubicBezTo>
                      <a:pt x="26689" y="3957"/>
                      <a:pt x="27913" y="4958"/>
                      <a:pt x="28126" y="6338"/>
                    </a:cubicBezTo>
                    <a:cubicBezTo>
                      <a:pt x="28403" y="7923"/>
                      <a:pt x="27333" y="9428"/>
                      <a:pt x="25789" y="9666"/>
                    </a:cubicBezTo>
                    <a:cubicBezTo>
                      <a:pt x="25630" y="9705"/>
                      <a:pt x="25462" y="9725"/>
                      <a:pt x="25293" y="9725"/>
                    </a:cubicBezTo>
                    <a:cubicBezTo>
                      <a:pt x="25125" y="9725"/>
                      <a:pt x="24957" y="9705"/>
                      <a:pt x="24798" y="9666"/>
                    </a:cubicBezTo>
                    <a:lnTo>
                      <a:pt x="24719" y="9666"/>
                    </a:lnTo>
                    <a:cubicBezTo>
                      <a:pt x="23253" y="9428"/>
                      <a:pt x="21827" y="9032"/>
                      <a:pt x="20480" y="8517"/>
                    </a:cubicBezTo>
                    <a:cubicBezTo>
                      <a:pt x="19173" y="8002"/>
                      <a:pt x="17906" y="7408"/>
                      <a:pt x="16717" y="6774"/>
                    </a:cubicBezTo>
                    <a:cubicBezTo>
                      <a:pt x="15489" y="6101"/>
                      <a:pt x="14341" y="5388"/>
                      <a:pt x="13231" y="4675"/>
                    </a:cubicBezTo>
                    <a:cubicBezTo>
                      <a:pt x="12122" y="3922"/>
                      <a:pt x="11053" y="3169"/>
                      <a:pt x="10023" y="2337"/>
                    </a:cubicBezTo>
                    <a:cubicBezTo>
                      <a:pt x="9904" y="2258"/>
                      <a:pt x="9904" y="2100"/>
                      <a:pt x="9983" y="1981"/>
                    </a:cubicBezTo>
                    <a:cubicBezTo>
                      <a:pt x="10041" y="1923"/>
                      <a:pt x="10120" y="1886"/>
                      <a:pt x="10190" y="1886"/>
                    </a:cubicBezTo>
                    <a:close/>
                    <a:moveTo>
                      <a:pt x="89629" y="10244"/>
                    </a:moveTo>
                    <a:cubicBezTo>
                      <a:pt x="89687" y="10244"/>
                      <a:pt x="89749" y="10264"/>
                      <a:pt x="89802" y="10300"/>
                    </a:cubicBezTo>
                    <a:cubicBezTo>
                      <a:pt x="89881" y="10339"/>
                      <a:pt x="89921" y="10498"/>
                      <a:pt x="89881" y="10577"/>
                    </a:cubicBezTo>
                    <a:cubicBezTo>
                      <a:pt x="89445" y="11805"/>
                      <a:pt x="89089" y="13072"/>
                      <a:pt x="88772" y="14300"/>
                    </a:cubicBezTo>
                    <a:cubicBezTo>
                      <a:pt x="88455" y="15528"/>
                      <a:pt x="88178" y="16756"/>
                      <a:pt x="87980" y="18024"/>
                    </a:cubicBezTo>
                    <a:cubicBezTo>
                      <a:pt x="87782" y="19252"/>
                      <a:pt x="87623" y="20480"/>
                      <a:pt x="87584" y="21708"/>
                    </a:cubicBezTo>
                    <a:cubicBezTo>
                      <a:pt x="87544" y="22857"/>
                      <a:pt x="87623" y="24005"/>
                      <a:pt x="87821" y="25115"/>
                    </a:cubicBezTo>
                    <a:cubicBezTo>
                      <a:pt x="88059" y="26699"/>
                      <a:pt x="87029" y="28204"/>
                      <a:pt x="85445" y="28442"/>
                    </a:cubicBezTo>
                    <a:cubicBezTo>
                      <a:pt x="85276" y="28472"/>
                      <a:pt x="85108" y="28486"/>
                      <a:pt x="84943" y="28486"/>
                    </a:cubicBezTo>
                    <a:cubicBezTo>
                      <a:pt x="83561" y="28486"/>
                      <a:pt x="82365" y="27485"/>
                      <a:pt x="82117" y="26105"/>
                    </a:cubicBezTo>
                    <a:cubicBezTo>
                      <a:pt x="82038" y="25788"/>
                      <a:pt x="82038" y="25431"/>
                      <a:pt x="82117" y="25115"/>
                    </a:cubicBezTo>
                    <a:lnTo>
                      <a:pt x="82117" y="25035"/>
                    </a:lnTo>
                    <a:cubicBezTo>
                      <a:pt x="82355" y="23570"/>
                      <a:pt x="82751" y="22144"/>
                      <a:pt x="83306" y="20797"/>
                    </a:cubicBezTo>
                    <a:cubicBezTo>
                      <a:pt x="83781" y="19490"/>
                      <a:pt x="84375" y="18222"/>
                      <a:pt x="85049" y="17034"/>
                    </a:cubicBezTo>
                    <a:cubicBezTo>
                      <a:pt x="85682" y="15806"/>
                      <a:pt x="86356" y="14657"/>
                      <a:pt x="87108" y="13548"/>
                    </a:cubicBezTo>
                    <a:cubicBezTo>
                      <a:pt x="87861" y="12439"/>
                      <a:pt x="88614" y="11369"/>
                      <a:pt x="89445" y="10339"/>
                    </a:cubicBezTo>
                    <a:cubicBezTo>
                      <a:pt x="89489" y="10274"/>
                      <a:pt x="89557" y="10244"/>
                      <a:pt x="89629" y="10244"/>
                    </a:cubicBezTo>
                    <a:close/>
                    <a:moveTo>
                      <a:pt x="1832" y="10244"/>
                    </a:moveTo>
                    <a:cubicBezTo>
                      <a:pt x="1905" y="10244"/>
                      <a:pt x="1963" y="10281"/>
                      <a:pt x="2021" y="10339"/>
                    </a:cubicBezTo>
                    <a:cubicBezTo>
                      <a:pt x="2853" y="11369"/>
                      <a:pt x="3606" y="12439"/>
                      <a:pt x="4358" y="13548"/>
                    </a:cubicBezTo>
                    <a:cubicBezTo>
                      <a:pt x="5071" y="14657"/>
                      <a:pt x="5784" y="15806"/>
                      <a:pt x="6418" y="17034"/>
                    </a:cubicBezTo>
                    <a:cubicBezTo>
                      <a:pt x="7092" y="18222"/>
                      <a:pt x="7646" y="19490"/>
                      <a:pt x="8161" y="20797"/>
                    </a:cubicBezTo>
                    <a:cubicBezTo>
                      <a:pt x="8676" y="22144"/>
                      <a:pt x="9072" y="23570"/>
                      <a:pt x="9349" y="25035"/>
                    </a:cubicBezTo>
                    <a:lnTo>
                      <a:pt x="9349" y="25115"/>
                    </a:lnTo>
                    <a:cubicBezTo>
                      <a:pt x="9627" y="26699"/>
                      <a:pt x="8557" y="28165"/>
                      <a:pt x="7012" y="28442"/>
                    </a:cubicBezTo>
                    <a:cubicBezTo>
                      <a:pt x="6839" y="28472"/>
                      <a:pt x="6666" y="28487"/>
                      <a:pt x="6496" y="28487"/>
                    </a:cubicBezTo>
                    <a:cubicBezTo>
                      <a:pt x="5113" y="28487"/>
                      <a:pt x="3897" y="27516"/>
                      <a:pt x="3685" y="26105"/>
                    </a:cubicBezTo>
                    <a:cubicBezTo>
                      <a:pt x="3606" y="25788"/>
                      <a:pt x="3606" y="25431"/>
                      <a:pt x="3685" y="25115"/>
                    </a:cubicBezTo>
                    <a:cubicBezTo>
                      <a:pt x="3843" y="23966"/>
                      <a:pt x="3923" y="22817"/>
                      <a:pt x="3883" y="21708"/>
                    </a:cubicBezTo>
                    <a:cubicBezTo>
                      <a:pt x="3843" y="20440"/>
                      <a:pt x="3685" y="19212"/>
                      <a:pt x="3487" y="18024"/>
                    </a:cubicBezTo>
                    <a:cubicBezTo>
                      <a:pt x="3289" y="16756"/>
                      <a:pt x="3051" y="15528"/>
                      <a:pt x="2695" y="14300"/>
                    </a:cubicBezTo>
                    <a:cubicBezTo>
                      <a:pt x="2378" y="13033"/>
                      <a:pt x="2021" y="11805"/>
                      <a:pt x="1585" y="10577"/>
                    </a:cubicBezTo>
                    <a:cubicBezTo>
                      <a:pt x="1546" y="10458"/>
                      <a:pt x="1625" y="10300"/>
                      <a:pt x="1744" y="10260"/>
                    </a:cubicBezTo>
                    <a:cubicBezTo>
                      <a:pt x="1776" y="10249"/>
                      <a:pt x="1805" y="10244"/>
                      <a:pt x="1832" y="10244"/>
                    </a:cubicBezTo>
                    <a:close/>
                    <a:moveTo>
                      <a:pt x="59709" y="39653"/>
                    </a:moveTo>
                    <a:lnTo>
                      <a:pt x="59709" y="39653"/>
                    </a:lnTo>
                    <a:cubicBezTo>
                      <a:pt x="59678" y="39666"/>
                      <a:pt x="59648" y="39679"/>
                      <a:pt x="59617" y="39692"/>
                    </a:cubicBezTo>
                    <a:cubicBezTo>
                      <a:pt x="59648" y="39679"/>
                      <a:pt x="59678" y="39666"/>
                      <a:pt x="59709" y="39653"/>
                    </a:cubicBezTo>
                    <a:close/>
                    <a:moveTo>
                      <a:pt x="32562" y="55379"/>
                    </a:moveTo>
                    <a:cubicBezTo>
                      <a:pt x="32495" y="55429"/>
                      <a:pt x="32428" y="55480"/>
                      <a:pt x="32361" y="55531"/>
                    </a:cubicBezTo>
                    <a:lnTo>
                      <a:pt x="32361" y="55531"/>
                    </a:lnTo>
                    <a:cubicBezTo>
                      <a:pt x="32428" y="55480"/>
                      <a:pt x="32495" y="55429"/>
                      <a:pt x="32562" y="55379"/>
                    </a:cubicBezTo>
                    <a:close/>
                    <a:moveTo>
                      <a:pt x="45794" y="12251"/>
                    </a:moveTo>
                    <a:cubicBezTo>
                      <a:pt x="47316" y="12251"/>
                      <a:pt x="48721" y="13510"/>
                      <a:pt x="49199" y="15489"/>
                    </a:cubicBezTo>
                    <a:cubicBezTo>
                      <a:pt x="49437" y="16439"/>
                      <a:pt x="49437" y="17430"/>
                      <a:pt x="49199" y="18380"/>
                    </a:cubicBezTo>
                    <a:cubicBezTo>
                      <a:pt x="48645" y="20638"/>
                      <a:pt x="48249" y="22936"/>
                      <a:pt x="47892" y="25233"/>
                    </a:cubicBezTo>
                    <a:cubicBezTo>
                      <a:pt x="47575" y="27254"/>
                      <a:pt x="47298" y="29314"/>
                      <a:pt x="47060" y="31334"/>
                    </a:cubicBezTo>
                    <a:cubicBezTo>
                      <a:pt x="47258" y="29908"/>
                      <a:pt x="47456" y="28521"/>
                      <a:pt x="47694" y="27095"/>
                    </a:cubicBezTo>
                    <a:cubicBezTo>
                      <a:pt x="47892" y="26026"/>
                      <a:pt x="48090" y="24956"/>
                      <a:pt x="48328" y="23847"/>
                    </a:cubicBezTo>
                    <a:lnTo>
                      <a:pt x="48724" y="22183"/>
                    </a:lnTo>
                    <a:lnTo>
                      <a:pt x="49239" y="20401"/>
                    </a:lnTo>
                    <a:cubicBezTo>
                      <a:pt x="49787" y="18572"/>
                      <a:pt x="51133" y="17424"/>
                      <a:pt x="52572" y="17424"/>
                    </a:cubicBezTo>
                    <a:cubicBezTo>
                      <a:pt x="53004" y="17424"/>
                      <a:pt x="53444" y="17527"/>
                      <a:pt x="53874" y="17747"/>
                    </a:cubicBezTo>
                    <a:cubicBezTo>
                      <a:pt x="55735" y="18658"/>
                      <a:pt x="56647" y="21391"/>
                      <a:pt x="55933" y="23768"/>
                    </a:cubicBezTo>
                    <a:cubicBezTo>
                      <a:pt x="55775" y="24283"/>
                      <a:pt x="55577" y="24758"/>
                      <a:pt x="55260" y="25194"/>
                    </a:cubicBezTo>
                    <a:lnTo>
                      <a:pt x="55260" y="25233"/>
                    </a:lnTo>
                    <a:lnTo>
                      <a:pt x="54626" y="26184"/>
                    </a:lnTo>
                    <a:lnTo>
                      <a:pt x="53992" y="27254"/>
                    </a:lnTo>
                    <a:cubicBezTo>
                      <a:pt x="53557" y="28046"/>
                      <a:pt x="53121" y="28838"/>
                      <a:pt x="52725" y="29710"/>
                    </a:cubicBezTo>
                    <a:cubicBezTo>
                      <a:pt x="51972" y="31175"/>
                      <a:pt x="51299" y="32720"/>
                      <a:pt x="50625" y="34305"/>
                    </a:cubicBezTo>
                    <a:lnTo>
                      <a:pt x="50665" y="34305"/>
                    </a:lnTo>
                    <a:cubicBezTo>
                      <a:pt x="50889" y="34188"/>
                      <a:pt x="51127" y="34135"/>
                      <a:pt x="51362" y="34135"/>
                    </a:cubicBezTo>
                    <a:cubicBezTo>
                      <a:pt x="52166" y="34135"/>
                      <a:pt x="52932" y="34763"/>
                      <a:pt x="52963" y="35652"/>
                    </a:cubicBezTo>
                    <a:lnTo>
                      <a:pt x="53002" y="36840"/>
                    </a:lnTo>
                    <a:cubicBezTo>
                      <a:pt x="53042" y="36761"/>
                      <a:pt x="53081" y="36721"/>
                      <a:pt x="53121" y="36642"/>
                    </a:cubicBezTo>
                    <a:cubicBezTo>
                      <a:pt x="54309" y="35097"/>
                      <a:pt x="55458" y="33512"/>
                      <a:pt x="56528" y="31928"/>
                    </a:cubicBezTo>
                    <a:cubicBezTo>
                      <a:pt x="57043" y="31175"/>
                      <a:pt x="57518" y="30383"/>
                      <a:pt x="57993" y="29630"/>
                    </a:cubicBezTo>
                    <a:lnTo>
                      <a:pt x="58627" y="28521"/>
                    </a:lnTo>
                    <a:lnTo>
                      <a:pt x="59142" y="27452"/>
                    </a:lnTo>
                    <a:cubicBezTo>
                      <a:pt x="60124" y="25524"/>
                      <a:pt x="62066" y="24340"/>
                      <a:pt x="64175" y="24340"/>
                    </a:cubicBezTo>
                    <a:cubicBezTo>
                      <a:pt x="64449" y="24340"/>
                      <a:pt x="64726" y="24361"/>
                      <a:pt x="65005" y="24402"/>
                    </a:cubicBezTo>
                    <a:cubicBezTo>
                      <a:pt x="67223" y="24837"/>
                      <a:pt x="68213" y="26858"/>
                      <a:pt x="67183" y="28957"/>
                    </a:cubicBezTo>
                    <a:cubicBezTo>
                      <a:pt x="66946" y="29432"/>
                      <a:pt x="66668" y="29868"/>
                      <a:pt x="66312" y="30264"/>
                    </a:cubicBezTo>
                    <a:lnTo>
                      <a:pt x="65044" y="31571"/>
                    </a:lnTo>
                    <a:lnTo>
                      <a:pt x="63777" y="32760"/>
                    </a:lnTo>
                    <a:cubicBezTo>
                      <a:pt x="62945" y="33512"/>
                      <a:pt x="62113" y="34265"/>
                      <a:pt x="61321" y="34938"/>
                    </a:cubicBezTo>
                    <a:cubicBezTo>
                      <a:pt x="60568" y="35572"/>
                      <a:pt x="59776" y="36206"/>
                      <a:pt x="59023" y="36800"/>
                    </a:cubicBezTo>
                    <a:cubicBezTo>
                      <a:pt x="60291" y="35810"/>
                      <a:pt x="61558" y="34859"/>
                      <a:pt x="62826" y="33829"/>
                    </a:cubicBezTo>
                    <a:cubicBezTo>
                      <a:pt x="64609" y="32364"/>
                      <a:pt x="66391" y="30858"/>
                      <a:pt x="68094" y="29274"/>
                    </a:cubicBezTo>
                    <a:cubicBezTo>
                      <a:pt x="69208" y="28185"/>
                      <a:pt x="70690" y="27613"/>
                      <a:pt x="72046" y="27613"/>
                    </a:cubicBezTo>
                    <a:cubicBezTo>
                      <a:pt x="72909" y="27613"/>
                      <a:pt x="73721" y="27845"/>
                      <a:pt x="74353" y="28323"/>
                    </a:cubicBezTo>
                    <a:cubicBezTo>
                      <a:pt x="76017" y="29591"/>
                      <a:pt x="75858" y="32007"/>
                      <a:pt x="73997" y="33790"/>
                    </a:cubicBezTo>
                    <a:cubicBezTo>
                      <a:pt x="73323" y="34463"/>
                      <a:pt x="72452" y="34938"/>
                      <a:pt x="71541" y="35216"/>
                    </a:cubicBezTo>
                    <a:cubicBezTo>
                      <a:pt x="69283" y="35850"/>
                      <a:pt x="67065" y="36681"/>
                      <a:pt x="64925" y="37474"/>
                    </a:cubicBezTo>
                    <a:cubicBezTo>
                      <a:pt x="63174" y="38174"/>
                      <a:pt x="61423" y="38913"/>
                      <a:pt x="59709" y="39653"/>
                    </a:cubicBezTo>
                    <a:lnTo>
                      <a:pt x="59709" y="39653"/>
                    </a:lnTo>
                    <a:cubicBezTo>
                      <a:pt x="60867" y="39155"/>
                      <a:pt x="62026" y="38729"/>
                      <a:pt x="63222" y="38266"/>
                    </a:cubicBezTo>
                    <a:cubicBezTo>
                      <a:pt x="64212" y="37909"/>
                      <a:pt x="65282" y="37553"/>
                      <a:pt x="66352" y="37196"/>
                    </a:cubicBezTo>
                    <a:lnTo>
                      <a:pt x="68015" y="36681"/>
                    </a:lnTo>
                    <a:lnTo>
                      <a:pt x="69798" y="36285"/>
                    </a:lnTo>
                    <a:cubicBezTo>
                      <a:pt x="70219" y="36182"/>
                      <a:pt x="70631" y="36132"/>
                      <a:pt x="71025" y="36132"/>
                    </a:cubicBezTo>
                    <a:cubicBezTo>
                      <a:pt x="72886" y="36132"/>
                      <a:pt x="74334" y="37239"/>
                      <a:pt x="74432" y="38939"/>
                    </a:cubicBezTo>
                    <a:cubicBezTo>
                      <a:pt x="74551" y="41039"/>
                      <a:pt x="72650" y="43178"/>
                      <a:pt x="70234" y="43772"/>
                    </a:cubicBezTo>
                    <a:cubicBezTo>
                      <a:pt x="69847" y="43861"/>
                      <a:pt x="69461" y="43906"/>
                      <a:pt x="69075" y="43906"/>
                    </a:cubicBezTo>
                    <a:cubicBezTo>
                      <a:pt x="68946" y="43906"/>
                      <a:pt x="68817" y="43901"/>
                      <a:pt x="68689" y="43891"/>
                    </a:cubicBezTo>
                    <a:lnTo>
                      <a:pt x="68609" y="43891"/>
                    </a:lnTo>
                    <a:lnTo>
                      <a:pt x="67500" y="43812"/>
                    </a:lnTo>
                    <a:lnTo>
                      <a:pt x="66193" y="43812"/>
                    </a:lnTo>
                    <a:cubicBezTo>
                      <a:pt x="65322" y="43812"/>
                      <a:pt x="64411" y="43851"/>
                      <a:pt x="63460" y="43931"/>
                    </a:cubicBezTo>
                    <a:cubicBezTo>
                      <a:pt x="61677" y="44049"/>
                      <a:pt x="59855" y="44247"/>
                      <a:pt x="57993" y="44445"/>
                    </a:cubicBezTo>
                    <a:lnTo>
                      <a:pt x="58073" y="44485"/>
                    </a:lnTo>
                    <a:cubicBezTo>
                      <a:pt x="59023" y="45119"/>
                      <a:pt x="59023" y="46545"/>
                      <a:pt x="58073" y="47139"/>
                    </a:cubicBezTo>
                    <a:lnTo>
                      <a:pt x="57201" y="47694"/>
                    </a:lnTo>
                    <a:lnTo>
                      <a:pt x="57637" y="47733"/>
                    </a:lnTo>
                    <a:cubicBezTo>
                      <a:pt x="59617" y="48011"/>
                      <a:pt x="61558" y="48209"/>
                      <a:pt x="63420" y="48328"/>
                    </a:cubicBezTo>
                    <a:cubicBezTo>
                      <a:pt x="64371" y="48407"/>
                      <a:pt x="65282" y="48446"/>
                      <a:pt x="66153" y="48446"/>
                    </a:cubicBezTo>
                    <a:lnTo>
                      <a:pt x="67461" y="48446"/>
                    </a:lnTo>
                    <a:lnTo>
                      <a:pt x="68609" y="48367"/>
                    </a:lnTo>
                    <a:cubicBezTo>
                      <a:pt x="68703" y="48363"/>
                      <a:pt x="68797" y="48360"/>
                      <a:pt x="68890" y="48360"/>
                    </a:cubicBezTo>
                    <a:cubicBezTo>
                      <a:pt x="71199" y="48360"/>
                      <a:pt x="73319" y="49762"/>
                      <a:pt x="74195" y="51932"/>
                    </a:cubicBezTo>
                    <a:cubicBezTo>
                      <a:pt x="74947" y="54071"/>
                      <a:pt x="73640" y="55933"/>
                      <a:pt x="71343" y="56131"/>
                    </a:cubicBezTo>
                    <a:cubicBezTo>
                      <a:pt x="71244" y="56138"/>
                      <a:pt x="71147" y="56141"/>
                      <a:pt x="71051" y="56141"/>
                    </a:cubicBezTo>
                    <a:cubicBezTo>
                      <a:pt x="70606" y="56141"/>
                      <a:pt x="70182" y="56071"/>
                      <a:pt x="69758" y="55973"/>
                    </a:cubicBezTo>
                    <a:lnTo>
                      <a:pt x="67976" y="55577"/>
                    </a:lnTo>
                    <a:lnTo>
                      <a:pt x="66312" y="55062"/>
                    </a:lnTo>
                    <a:cubicBezTo>
                      <a:pt x="65242" y="54705"/>
                      <a:pt x="64212" y="54349"/>
                      <a:pt x="63183" y="53992"/>
                    </a:cubicBezTo>
                    <a:cubicBezTo>
                      <a:pt x="62271" y="53636"/>
                      <a:pt x="61321" y="53279"/>
                      <a:pt x="60410" y="52923"/>
                    </a:cubicBezTo>
                    <a:lnTo>
                      <a:pt x="60410" y="52923"/>
                    </a:lnTo>
                    <a:cubicBezTo>
                      <a:pt x="61915" y="53556"/>
                      <a:pt x="63420" y="54151"/>
                      <a:pt x="64925" y="54745"/>
                    </a:cubicBezTo>
                    <a:cubicBezTo>
                      <a:pt x="67065" y="55577"/>
                      <a:pt x="69243" y="56369"/>
                      <a:pt x="71541" y="57042"/>
                    </a:cubicBezTo>
                    <a:cubicBezTo>
                      <a:pt x="73957" y="57716"/>
                      <a:pt x="75700" y="59934"/>
                      <a:pt x="75502" y="61994"/>
                    </a:cubicBezTo>
                    <a:cubicBezTo>
                      <a:pt x="75312" y="63605"/>
                      <a:pt x="73863" y="64611"/>
                      <a:pt x="72038" y="64611"/>
                    </a:cubicBezTo>
                    <a:cubicBezTo>
                      <a:pt x="71575" y="64611"/>
                      <a:pt x="71087" y="64547"/>
                      <a:pt x="70590" y="64410"/>
                    </a:cubicBezTo>
                    <a:cubicBezTo>
                      <a:pt x="69679" y="64133"/>
                      <a:pt x="68807" y="63618"/>
                      <a:pt x="68134" y="62945"/>
                    </a:cubicBezTo>
                    <a:cubicBezTo>
                      <a:pt x="66431" y="61320"/>
                      <a:pt x="64648" y="59855"/>
                      <a:pt x="62866" y="58389"/>
                    </a:cubicBezTo>
                    <a:cubicBezTo>
                      <a:pt x="61400" y="57201"/>
                      <a:pt x="59934" y="56092"/>
                      <a:pt x="58429" y="54982"/>
                    </a:cubicBezTo>
                    <a:lnTo>
                      <a:pt x="58429" y="54982"/>
                    </a:lnTo>
                    <a:cubicBezTo>
                      <a:pt x="59380" y="55735"/>
                      <a:pt x="60370" y="56488"/>
                      <a:pt x="61321" y="57280"/>
                    </a:cubicBezTo>
                    <a:cubicBezTo>
                      <a:pt x="62153" y="57993"/>
                      <a:pt x="62984" y="58706"/>
                      <a:pt x="63777" y="59459"/>
                    </a:cubicBezTo>
                    <a:lnTo>
                      <a:pt x="65044" y="60647"/>
                    </a:lnTo>
                    <a:lnTo>
                      <a:pt x="66312" y="61994"/>
                    </a:lnTo>
                    <a:cubicBezTo>
                      <a:pt x="68015" y="63816"/>
                      <a:pt x="68015" y="66193"/>
                      <a:pt x="66312" y="67341"/>
                    </a:cubicBezTo>
                    <a:cubicBezTo>
                      <a:pt x="65706" y="67727"/>
                      <a:pt x="64970" y="67912"/>
                      <a:pt x="64197" y="67912"/>
                    </a:cubicBezTo>
                    <a:cubicBezTo>
                      <a:pt x="62747" y="67912"/>
                      <a:pt x="61164" y="67262"/>
                      <a:pt x="60053" y="66074"/>
                    </a:cubicBezTo>
                    <a:cubicBezTo>
                      <a:pt x="59697" y="65717"/>
                      <a:pt x="59380" y="65242"/>
                      <a:pt x="59142" y="64767"/>
                    </a:cubicBezTo>
                    <a:lnTo>
                      <a:pt x="59142" y="64727"/>
                    </a:lnTo>
                    <a:lnTo>
                      <a:pt x="58667" y="63697"/>
                    </a:lnTo>
                    <a:lnTo>
                      <a:pt x="58033" y="62588"/>
                    </a:lnTo>
                    <a:cubicBezTo>
                      <a:pt x="57518" y="61796"/>
                      <a:pt x="57082" y="61043"/>
                      <a:pt x="56528" y="60251"/>
                    </a:cubicBezTo>
                    <a:cubicBezTo>
                      <a:pt x="55498" y="58706"/>
                      <a:pt x="54349" y="57121"/>
                      <a:pt x="53161" y="55537"/>
                    </a:cubicBezTo>
                    <a:lnTo>
                      <a:pt x="53002" y="55339"/>
                    </a:lnTo>
                    <a:lnTo>
                      <a:pt x="53002" y="55933"/>
                    </a:lnTo>
                    <a:cubicBezTo>
                      <a:pt x="52972" y="56841"/>
                      <a:pt x="52248" y="57471"/>
                      <a:pt x="51449" y="57471"/>
                    </a:cubicBezTo>
                    <a:cubicBezTo>
                      <a:pt x="51202" y="57471"/>
                      <a:pt x="50948" y="57411"/>
                      <a:pt x="50705" y="57280"/>
                    </a:cubicBezTo>
                    <a:lnTo>
                      <a:pt x="50309" y="57042"/>
                    </a:lnTo>
                    <a:lnTo>
                      <a:pt x="50348" y="57161"/>
                    </a:lnTo>
                    <a:cubicBezTo>
                      <a:pt x="51101" y="58983"/>
                      <a:pt x="51893" y="60766"/>
                      <a:pt x="52725" y="62430"/>
                    </a:cubicBezTo>
                    <a:cubicBezTo>
                      <a:pt x="53161" y="63301"/>
                      <a:pt x="53557" y="64093"/>
                      <a:pt x="53992" y="64886"/>
                    </a:cubicBezTo>
                    <a:lnTo>
                      <a:pt x="54666" y="65995"/>
                    </a:lnTo>
                    <a:lnTo>
                      <a:pt x="55300" y="66945"/>
                    </a:lnTo>
                    <a:lnTo>
                      <a:pt x="55300" y="66985"/>
                    </a:lnTo>
                    <a:cubicBezTo>
                      <a:pt x="56607" y="69005"/>
                      <a:pt x="56488" y="71659"/>
                      <a:pt x="55022" y="73561"/>
                    </a:cubicBezTo>
                    <a:cubicBezTo>
                      <a:pt x="54327" y="74348"/>
                      <a:pt x="53471" y="74737"/>
                      <a:pt x="52622" y="74737"/>
                    </a:cubicBezTo>
                    <a:cubicBezTo>
                      <a:pt x="51634" y="74737"/>
                      <a:pt x="50655" y="74209"/>
                      <a:pt x="49952" y="73165"/>
                    </a:cubicBezTo>
                    <a:cubicBezTo>
                      <a:pt x="49635" y="72729"/>
                      <a:pt x="49437" y="72253"/>
                      <a:pt x="49279" y="71738"/>
                    </a:cubicBezTo>
                    <a:lnTo>
                      <a:pt x="48764" y="69996"/>
                    </a:lnTo>
                    <a:lnTo>
                      <a:pt x="48368" y="68332"/>
                    </a:lnTo>
                    <a:cubicBezTo>
                      <a:pt x="48130" y="67223"/>
                      <a:pt x="47932" y="66153"/>
                      <a:pt x="47734" y="65084"/>
                    </a:cubicBezTo>
                    <a:cubicBezTo>
                      <a:pt x="47575" y="63935"/>
                      <a:pt x="47377" y="62826"/>
                      <a:pt x="47219" y="61677"/>
                    </a:cubicBezTo>
                    <a:lnTo>
                      <a:pt x="47219" y="61677"/>
                    </a:lnTo>
                    <a:cubicBezTo>
                      <a:pt x="47417" y="63459"/>
                      <a:pt x="47694" y="65202"/>
                      <a:pt x="47932" y="66945"/>
                    </a:cubicBezTo>
                    <a:cubicBezTo>
                      <a:pt x="48328" y="69243"/>
                      <a:pt x="48724" y="71501"/>
                      <a:pt x="49279" y="73798"/>
                    </a:cubicBezTo>
                    <a:cubicBezTo>
                      <a:pt x="49873" y="76294"/>
                      <a:pt x="48843" y="78908"/>
                      <a:pt x="46941" y="79701"/>
                    </a:cubicBezTo>
                    <a:cubicBezTo>
                      <a:pt x="46572" y="79855"/>
                      <a:pt x="46198" y="79928"/>
                      <a:pt x="45831" y="79928"/>
                    </a:cubicBezTo>
                    <a:cubicBezTo>
                      <a:pt x="44309" y="79928"/>
                      <a:pt x="42904" y="78669"/>
                      <a:pt x="42426" y="76690"/>
                    </a:cubicBezTo>
                    <a:cubicBezTo>
                      <a:pt x="42188" y="75739"/>
                      <a:pt x="42188" y="74749"/>
                      <a:pt x="42426" y="73798"/>
                    </a:cubicBezTo>
                    <a:cubicBezTo>
                      <a:pt x="42980" y="71501"/>
                      <a:pt x="43376" y="69243"/>
                      <a:pt x="43733" y="66945"/>
                    </a:cubicBezTo>
                    <a:cubicBezTo>
                      <a:pt x="44050" y="64925"/>
                      <a:pt x="44327" y="62865"/>
                      <a:pt x="44565" y="60845"/>
                    </a:cubicBezTo>
                    <a:lnTo>
                      <a:pt x="44565" y="60845"/>
                    </a:lnTo>
                    <a:cubicBezTo>
                      <a:pt x="44367" y="62231"/>
                      <a:pt x="44169" y="63658"/>
                      <a:pt x="43931" y="65084"/>
                    </a:cubicBezTo>
                    <a:cubicBezTo>
                      <a:pt x="43733" y="66153"/>
                      <a:pt x="43535" y="67223"/>
                      <a:pt x="43297" y="68332"/>
                    </a:cubicBezTo>
                    <a:lnTo>
                      <a:pt x="42901" y="69996"/>
                    </a:lnTo>
                    <a:lnTo>
                      <a:pt x="42346" y="71738"/>
                    </a:lnTo>
                    <a:cubicBezTo>
                      <a:pt x="41796" y="73605"/>
                      <a:pt x="40442" y="74738"/>
                      <a:pt x="38996" y="74738"/>
                    </a:cubicBezTo>
                    <a:cubicBezTo>
                      <a:pt x="38570" y="74738"/>
                      <a:pt x="38136" y="74640"/>
                      <a:pt x="37712" y="74432"/>
                    </a:cubicBezTo>
                    <a:cubicBezTo>
                      <a:pt x="35890" y="73481"/>
                      <a:pt x="34939" y="70788"/>
                      <a:pt x="35692" y="68371"/>
                    </a:cubicBezTo>
                    <a:cubicBezTo>
                      <a:pt x="35810" y="67896"/>
                      <a:pt x="36048" y="67421"/>
                      <a:pt x="36325" y="66985"/>
                    </a:cubicBezTo>
                    <a:lnTo>
                      <a:pt x="36325" y="66945"/>
                    </a:lnTo>
                    <a:lnTo>
                      <a:pt x="36999" y="65995"/>
                    </a:lnTo>
                    <a:lnTo>
                      <a:pt x="37593" y="64886"/>
                    </a:lnTo>
                    <a:cubicBezTo>
                      <a:pt x="38029" y="64093"/>
                      <a:pt x="38464" y="63301"/>
                      <a:pt x="38861" y="62430"/>
                    </a:cubicBezTo>
                    <a:cubicBezTo>
                      <a:pt x="39692" y="60766"/>
                      <a:pt x="40485" y="58983"/>
                      <a:pt x="41277" y="57161"/>
                    </a:cubicBezTo>
                    <a:cubicBezTo>
                      <a:pt x="41317" y="57042"/>
                      <a:pt x="41356" y="56884"/>
                      <a:pt x="41435" y="56765"/>
                    </a:cubicBezTo>
                    <a:lnTo>
                      <a:pt x="41435" y="56765"/>
                    </a:lnTo>
                    <a:lnTo>
                      <a:pt x="40445" y="57240"/>
                    </a:lnTo>
                    <a:cubicBezTo>
                      <a:pt x="40213" y="57361"/>
                      <a:pt x="39969" y="57416"/>
                      <a:pt x="39729" y="57416"/>
                    </a:cubicBezTo>
                    <a:cubicBezTo>
                      <a:pt x="38943" y="57416"/>
                      <a:pt x="38208" y="56822"/>
                      <a:pt x="38148" y="55973"/>
                    </a:cubicBezTo>
                    <a:lnTo>
                      <a:pt x="38148" y="55933"/>
                    </a:lnTo>
                    <a:cubicBezTo>
                      <a:pt x="37078" y="57359"/>
                      <a:pt x="36048" y="58825"/>
                      <a:pt x="35058" y="60251"/>
                    </a:cubicBezTo>
                    <a:cubicBezTo>
                      <a:pt x="34543" y="61043"/>
                      <a:pt x="34068" y="61835"/>
                      <a:pt x="33592" y="62588"/>
                    </a:cubicBezTo>
                    <a:lnTo>
                      <a:pt x="32958" y="63697"/>
                    </a:lnTo>
                    <a:lnTo>
                      <a:pt x="32443" y="64727"/>
                    </a:lnTo>
                    <a:lnTo>
                      <a:pt x="32443" y="64767"/>
                    </a:lnTo>
                    <a:cubicBezTo>
                      <a:pt x="31451" y="66682"/>
                      <a:pt x="29474" y="67866"/>
                      <a:pt x="27365" y="67866"/>
                    </a:cubicBezTo>
                    <a:cubicBezTo>
                      <a:pt x="27118" y="67866"/>
                      <a:pt x="26870" y="67850"/>
                      <a:pt x="26620" y="67817"/>
                    </a:cubicBezTo>
                    <a:cubicBezTo>
                      <a:pt x="24362" y="67381"/>
                      <a:pt x="23412" y="65321"/>
                      <a:pt x="24402" y="63222"/>
                    </a:cubicBezTo>
                    <a:cubicBezTo>
                      <a:pt x="24600" y="62746"/>
                      <a:pt x="24917" y="62311"/>
                      <a:pt x="25274" y="61915"/>
                    </a:cubicBezTo>
                    <a:lnTo>
                      <a:pt x="26502" y="60607"/>
                    </a:lnTo>
                    <a:lnTo>
                      <a:pt x="27769" y="59419"/>
                    </a:lnTo>
                    <a:cubicBezTo>
                      <a:pt x="28601" y="58666"/>
                      <a:pt x="29433" y="57914"/>
                      <a:pt x="30265" y="57240"/>
                    </a:cubicBezTo>
                    <a:cubicBezTo>
                      <a:pt x="30953" y="56660"/>
                      <a:pt x="31642" y="56080"/>
                      <a:pt x="32361" y="55531"/>
                    </a:cubicBezTo>
                    <a:lnTo>
                      <a:pt x="32361" y="55531"/>
                    </a:lnTo>
                    <a:cubicBezTo>
                      <a:pt x="31125" y="56467"/>
                      <a:pt x="29922" y="57372"/>
                      <a:pt x="28720" y="58349"/>
                    </a:cubicBezTo>
                    <a:cubicBezTo>
                      <a:pt x="26937" y="59815"/>
                      <a:pt x="25155" y="61320"/>
                      <a:pt x="23451" y="62905"/>
                    </a:cubicBezTo>
                    <a:cubicBezTo>
                      <a:pt x="22338" y="63994"/>
                      <a:pt x="20856" y="64565"/>
                      <a:pt x="19500" y="64565"/>
                    </a:cubicBezTo>
                    <a:cubicBezTo>
                      <a:pt x="18637" y="64565"/>
                      <a:pt x="17825" y="64333"/>
                      <a:pt x="17193" y="63856"/>
                    </a:cubicBezTo>
                    <a:cubicBezTo>
                      <a:pt x="15569" y="62588"/>
                      <a:pt x="15727" y="60172"/>
                      <a:pt x="17549" y="58389"/>
                    </a:cubicBezTo>
                    <a:cubicBezTo>
                      <a:pt x="18262" y="57716"/>
                      <a:pt x="19094" y="57240"/>
                      <a:pt x="20045" y="56963"/>
                    </a:cubicBezTo>
                    <a:cubicBezTo>
                      <a:pt x="22303" y="56329"/>
                      <a:pt x="24481" y="55497"/>
                      <a:pt x="26620" y="54705"/>
                    </a:cubicBezTo>
                    <a:cubicBezTo>
                      <a:pt x="28443" y="53992"/>
                      <a:pt x="30225" y="53279"/>
                      <a:pt x="31968" y="52526"/>
                    </a:cubicBezTo>
                    <a:lnTo>
                      <a:pt x="31968" y="52526"/>
                    </a:lnTo>
                    <a:cubicBezTo>
                      <a:pt x="30780" y="53002"/>
                      <a:pt x="29591" y="53477"/>
                      <a:pt x="28363" y="53913"/>
                    </a:cubicBezTo>
                    <a:cubicBezTo>
                      <a:pt x="27373" y="54309"/>
                      <a:pt x="26303" y="54666"/>
                      <a:pt x="25234" y="55022"/>
                    </a:cubicBezTo>
                    <a:lnTo>
                      <a:pt x="23610" y="55497"/>
                    </a:lnTo>
                    <a:lnTo>
                      <a:pt x="21827" y="55933"/>
                    </a:lnTo>
                    <a:cubicBezTo>
                      <a:pt x="21407" y="56035"/>
                      <a:pt x="20999" y="56083"/>
                      <a:pt x="20610" y="56083"/>
                    </a:cubicBezTo>
                    <a:cubicBezTo>
                      <a:pt x="18724" y="56083"/>
                      <a:pt x="17291" y="54947"/>
                      <a:pt x="17193" y="53239"/>
                    </a:cubicBezTo>
                    <a:cubicBezTo>
                      <a:pt x="17074" y="51180"/>
                      <a:pt x="18936" y="49041"/>
                      <a:pt x="21392" y="48446"/>
                    </a:cubicBezTo>
                    <a:cubicBezTo>
                      <a:pt x="21778" y="48357"/>
                      <a:pt x="22164" y="48313"/>
                      <a:pt x="22550" y="48313"/>
                    </a:cubicBezTo>
                    <a:cubicBezTo>
                      <a:pt x="22679" y="48313"/>
                      <a:pt x="22808" y="48318"/>
                      <a:pt x="22936" y="48328"/>
                    </a:cubicBezTo>
                    <a:lnTo>
                      <a:pt x="22976" y="48328"/>
                    </a:lnTo>
                    <a:lnTo>
                      <a:pt x="24125" y="48407"/>
                    </a:lnTo>
                    <a:lnTo>
                      <a:pt x="25392" y="48407"/>
                    </a:lnTo>
                    <a:cubicBezTo>
                      <a:pt x="26303" y="48407"/>
                      <a:pt x="27215" y="48328"/>
                      <a:pt x="28165" y="48288"/>
                    </a:cubicBezTo>
                    <a:cubicBezTo>
                      <a:pt x="30027" y="48129"/>
                      <a:pt x="31968" y="47931"/>
                      <a:pt x="33909" y="47694"/>
                    </a:cubicBezTo>
                    <a:lnTo>
                      <a:pt x="33988" y="47694"/>
                    </a:lnTo>
                    <a:lnTo>
                      <a:pt x="33038" y="47139"/>
                    </a:lnTo>
                    <a:cubicBezTo>
                      <a:pt x="32087" y="46505"/>
                      <a:pt x="32087" y="45079"/>
                      <a:pt x="33038" y="44485"/>
                    </a:cubicBezTo>
                    <a:lnTo>
                      <a:pt x="33236" y="44366"/>
                    </a:lnTo>
                    <a:cubicBezTo>
                      <a:pt x="31532" y="44168"/>
                      <a:pt x="29829" y="44010"/>
                      <a:pt x="28165" y="43891"/>
                    </a:cubicBezTo>
                    <a:cubicBezTo>
                      <a:pt x="27215" y="43812"/>
                      <a:pt x="26303" y="43772"/>
                      <a:pt x="25432" y="43732"/>
                    </a:cubicBezTo>
                    <a:lnTo>
                      <a:pt x="24125" y="43732"/>
                    </a:lnTo>
                    <a:lnTo>
                      <a:pt x="22976" y="43851"/>
                    </a:lnTo>
                    <a:cubicBezTo>
                      <a:pt x="22909" y="43853"/>
                      <a:pt x="22843" y="43855"/>
                      <a:pt x="22776" y="43855"/>
                    </a:cubicBezTo>
                    <a:cubicBezTo>
                      <a:pt x="20400" y="43855"/>
                      <a:pt x="18277" y="42483"/>
                      <a:pt x="17391" y="40286"/>
                    </a:cubicBezTo>
                    <a:cubicBezTo>
                      <a:pt x="16638" y="38147"/>
                      <a:pt x="17945" y="36285"/>
                      <a:pt x="20243" y="36087"/>
                    </a:cubicBezTo>
                    <a:cubicBezTo>
                      <a:pt x="20381" y="36077"/>
                      <a:pt x="20518" y="36072"/>
                      <a:pt x="20652" y="36072"/>
                    </a:cubicBezTo>
                    <a:cubicBezTo>
                      <a:pt x="21055" y="36072"/>
                      <a:pt x="21441" y="36117"/>
                      <a:pt x="21827" y="36206"/>
                    </a:cubicBezTo>
                    <a:lnTo>
                      <a:pt x="23610" y="36642"/>
                    </a:lnTo>
                    <a:lnTo>
                      <a:pt x="25274" y="37157"/>
                    </a:lnTo>
                    <a:cubicBezTo>
                      <a:pt x="26303" y="37513"/>
                      <a:pt x="27373" y="37870"/>
                      <a:pt x="28363" y="38226"/>
                    </a:cubicBezTo>
                    <a:cubicBezTo>
                      <a:pt x="29393" y="38622"/>
                      <a:pt x="30265" y="38939"/>
                      <a:pt x="31176" y="39335"/>
                    </a:cubicBezTo>
                    <a:cubicBezTo>
                      <a:pt x="29671" y="38662"/>
                      <a:pt x="28165" y="38068"/>
                      <a:pt x="26660" y="37474"/>
                    </a:cubicBezTo>
                    <a:cubicBezTo>
                      <a:pt x="24521" y="36642"/>
                      <a:pt x="22342" y="35850"/>
                      <a:pt x="20084" y="35176"/>
                    </a:cubicBezTo>
                    <a:cubicBezTo>
                      <a:pt x="17628" y="34503"/>
                      <a:pt x="15846" y="32284"/>
                      <a:pt x="16084" y="30225"/>
                    </a:cubicBezTo>
                    <a:cubicBezTo>
                      <a:pt x="16302" y="28629"/>
                      <a:pt x="17707" y="27627"/>
                      <a:pt x="19498" y="27627"/>
                    </a:cubicBezTo>
                    <a:cubicBezTo>
                      <a:pt x="19975" y="27627"/>
                      <a:pt x="20479" y="27698"/>
                      <a:pt x="20995" y="27848"/>
                    </a:cubicBezTo>
                    <a:cubicBezTo>
                      <a:pt x="21907" y="28086"/>
                      <a:pt x="22778" y="28600"/>
                      <a:pt x="23451" y="29274"/>
                    </a:cubicBezTo>
                    <a:cubicBezTo>
                      <a:pt x="25155" y="30898"/>
                      <a:pt x="26937" y="32403"/>
                      <a:pt x="28720" y="33829"/>
                    </a:cubicBezTo>
                    <a:cubicBezTo>
                      <a:pt x="30185" y="35018"/>
                      <a:pt x="31651" y="36127"/>
                      <a:pt x="33156" y="37236"/>
                    </a:cubicBezTo>
                    <a:cubicBezTo>
                      <a:pt x="32166" y="36483"/>
                      <a:pt x="31215" y="35731"/>
                      <a:pt x="30265" y="34938"/>
                    </a:cubicBezTo>
                    <a:cubicBezTo>
                      <a:pt x="29433" y="34225"/>
                      <a:pt x="28601" y="33512"/>
                      <a:pt x="27769" y="32760"/>
                    </a:cubicBezTo>
                    <a:lnTo>
                      <a:pt x="26502" y="31571"/>
                    </a:lnTo>
                    <a:lnTo>
                      <a:pt x="25274" y="30225"/>
                    </a:lnTo>
                    <a:cubicBezTo>
                      <a:pt x="23570" y="28402"/>
                      <a:pt x="23570" y="26026"/>
                      <a:pt x="25274" y="24877"/>
                    </a:cubicBezTo>
                    <a:cubicBezTo>
                      <a:pt x="25889" y="24471"/>
                      <a:pt x="26638" y="24278"/>
                      <a:pt x="27426" y="24278"/>
                    </a:cubicBezTo>
                    <a:cubicBezTo>
                      <a:pt x="28870" y="24278"/>
                      <a:pt x="30445" y="24926"/>
                      <a:pt x="31572" y="26105"/>
                    </a:cubicBezTo>
                    <a:cubicBezTo>
                      <a:pt x="31928" y="26501"/>
                      <a:pt x="32206" y="26897"/>
                      <a:pt x="32443" y="27373"/>
                    </a:cubicBezTo>
                    <a:lnTo>
                      <a:pt x="32443" y="27412"/>
                    </a:lnTo>
                    <a:lnTo>
                      <a:pt x="32958" y="28442"/>
                    </a:lnTo>
                    <a:lnTo>
                      <a:pt x="33592" y="29591"/>
                    </a:lnTo>
                    <a:cubicBezTo>
                      <a:pt x="34028" y="30343"/>
                      <a:pt x="34503" y="31136"/>
                      <a:pt x="35058" y="31888"/>
                    </a:cubicBezTo>
                    <a:cubicBezTo>
                      <a:pt x="36009" y="33314"/>
                      <a:pt x="37038" y="34740"/>
                      <a:pt x="38108" y="36166"/>
                    </a:cubicBezTo>
                    <a:lnTo>
                      <a:pt x="38108" y="35612"/>
                    </a:lnTo>
                    <a:cubicBezTo>
                      <a:pt x="38138" y="34736"/>
                      <a:pt x="38860" y="34113"/>
                      <a:pt x="39658" y="34113"/>
                    </a:cubicBezTo>
                    <a:cubicBezTo>
                      <a:pt x="39906" y="34113"/>
                      <a:pt x="40161" y="34173"/>
                      <a:pt x="40405" y="34305"/>
                    </a:cubicBezTo>
                    <a:lnTo>
                      <a:pt x="41118" y="34661"/>
                    </a:lnTo>
                    <a:cubicBezTo>
                      <a:pt x="40366" y="32958"/>
                      <a:pt x="39613" y="31294"/>
                      <a:pt x="38861" y="29710"/>
                    </a:cubicBezTo>
                    <a:cubicBezTo>
                      <a:pt x="38504" y="28838"/>
                      <a:pt x="38068" y="28046"/>
                      <a:pt x="37633" y="27254"/>
                    </a:cubicBezTo>
                    <a:lnTo>
                      <a:pt x="36999" y="26145"/>
                    </a:lnTo>
                    <a:lnTo>
                      <a:pt x="36325" y="25194"/>
                    </a:lnTo>
                    <a:cubicBezTo>
                      <a:pt x="35018" y="23174"/>
                      <a:pt x="35137" y="20520"/>
                      <a:pt x="36642" y="18618"/>
                    </a:cubicBezTo>
                    <a:cubicBezTo>
                      <a:pt x="37323" y="17827"/>
                      <a:pt x="38174" y="17438"/>
                      <a:pt x="39022" y="17438"/>
                    </a:cubicBezTo>
                    <a:cubicBezTo>
                      <a:pt x="40000" y="17438"/>
                      <a:pt x="40973" y="17956"/>
                      <a:pt x="41673" y="18975"/>
                    </a:cubicBezTo>
                    <a:cubicBezTo>
                      <a:pt x="41990" y="19410"/>
                      <a:pt x="42188" y="19925"/>
                      <a:pt x="42346" y="20401"/>
                    </a:cubicBezTo>
                    <a:lnTo>
                      <a:pt x="42861" y="22183"/>
                    </a:lnTo>
                    <a:lnTo>
                      <a:pt x="43258" y="23847"/>
                    </a:lnTo>
                    <a:cubicBezTo>
                      <a:pt x="43495" y="24956"/>
                      <a:pt x="43693" y="26026"/>
                      <a:pt x="43891" y="27095"/>
                    </a:cubicBezTo>
                    <a:cubicBezTo>
                      <a:pt x="44089" y="28244"/>
                      <a:pt x="44248" y="29353"/>
                      <a:pt x="44406" y="30462"/>
                    </a:cubicBezTo>
                    <a:cubicBezTo>
                      <a:pt x="44208" y="28719"/>
                      <a:pt x="43971" y="26976"/>
                      <a:pt x="43693" y="25233"/>
                    </a:cubicBezTo>
                    <a:cubicBezTo>
                      <a:pt x="43337" y="22936"/>
                      <a:pt x="42941" y="20638"/>
                      <a:pt x="42346" y="18380"/>
                    </a:cubicBezTo>
                    <a:cubicBezTo>
                      <a:pt x="41752" y="15885"/>
                      <a:pt x="42782" y="13270"/>
                      <a:pt x="44684" y="12478"/>
                    </a:cubicBezTo>
                    <a:cubicBezTo>
                      <a:pt x="45053" y="12324"/>
                      <a:pt x="45427" y="12251"/>
                      <a:pt x="45794" y="12251"/>
                    </a:cubicBezTo>
                    <a:close/>
                    <a:moveTo>
                      <a:pt x="85236" y="63256"/>
                    </a:moveTo>
                    <a:cubicBezTo>
                      <a:pt x="86591" y="63256"/>
                      <a:pt x="87812" y="64227"/>
                      <a:pt x="88059" y="65638"/>
                    </a:cubicBezTo>
                    <a:cubicBezTo>
                      <a:pt x="88099" y="65955"/>
                      <a:pt x="88099" y="66312"/>
                      <a:pt x="88059" y="66628"/>
                    </a:cubicBezTo>
                    <a:cubicBezTo>
                      <a:pt x="87861" y="67738"/>
                      <a:pt x="87821" y="68886"/>
                      <a:pt x="87821" y="70035"/>
                    </a:cubicBezTo>
                    <a:cubicBezTo>
                      <a:pt x="87901" y="71263"/>
                      <a:pt x="88019" y="72491"/>
                      <a:pt x="88218" y="73719"/>
                    </a:cubicBezTo>
                    <a:cubicBezTo>
                      <a:pt x="88416" y="74947"/>
                      <a:pt x="88693" y="76215"/>
                      <a:pt x="89010" y="77443"/>
                    </a:cubicBezTo>
                    <a:cubicBezTo>
                      <a:pt x="89327" y="78710"/>
                      <a:pt x="89683" y="79938"/>
                      <a:pt x="90119" y="81166"/>
                    </a:cubicBezTo>
                    <a:cubicBezTo>
                      <a:pt x="90159" y="81285"/>
                      <a:pt x="90119" y="81444"/>
                      <a:pt x="90000" y="81483"/>
                    </a:cubicBezTo>
                    <a:cubicBezTo>
                      <a:pt x="89968" y="81494"/>
                      <a:pt x="89936" y="81499"/>
                      <a:pt x="89906" y="81499"/>
                    </a:cubicBezTo>
                    <a:cubicBezTo>
                      <a:pt x="89823" y="81499"/>
                      <a:pt x="89752" y="81462"/>
                      <a:pt x="89723" y="81404"/>
                    </a:cubicBezTo>
                    <a:cubicBezTo>
                      <a:pt x="88891" y="80374"/>
                      <a:pt x="88099" y="79304"/>
                      <a:pt x="87386" y="78156"/>
                    </a:cubicBezTo>
                    <a:cubicBezTo>
                      <a:pt x="86633" y="77047"/>
                      <a:pt x="85960" y="75898"/>
                      <a:pt x="85286" y="74709"/>
                    </a:cubicBezTo>
                    <a:cubicBezTo>
                      <a:pt x="84652" y="73481"/>
                      <a:pt x="84058" y="72253"/>
                      <a:pt x="83543" y="70946"/>
                    </a:cubicBezTo>
                    <a:cubicBezTo>
                      <a:pt x="83028" y="69560"/>
                      <a:pt x="82632" y="68134"/>
                      <a:pt x="82395" y="66708"/>
                    </a:cubicBezTo>
                    <a:lnTo>
                      <a:pt x="82395" y="66589"/>
                    </a:lnTo>
                    <a:cubicBezTo>
                      <a:pt x="82117" y="65044"/>
                      <a:pt x="83147" y="63539"/>
                      <a:pt x="84732" y="63301"/>
                    </a:cubicBezTo>
                    <a:cubicBezTo>
                      <a:pt x="84901" y="63271"/>
                      <a:pt x="85070" y="63256"/>
                      <a:pt x="85236" y="63256"/>
                    </a:cubicBezTo>
                    <a:close/>
                    <a:moveTo>
                      <a:pt x="6790" y="63257"/>
                    </a:moveTo>
                    <a:cubicBezTo>
                      <a:pt x="8151" y="63257"/>
                      <a:pt x="9379" y="64262"/>
                      <a:pt x="9627" y="65678"/>
                    </a:cubicBezTo>
                    <a:cubicBezTo>
                      <a:pt x="9666" y="65995"/>
                      <a:pt x="9666" y="66312"/>
                      <a:pt x="9627" y="66589"/>
                    </a:cubicBezTo>
                    <a:lnTo>
                      <a:pt x="9627" y="66708"/>
                    </a:lnTo>
                    <a:cubicBezTo>
                      <a:pt x="9349" y="68134"/>
                      <a:pt x="8953" y="69560"/>
                      <a:pt x="8438" y="70946"/>
                    </a:cubicBezTo>
                    <a:cubicBezTo>
                      <a:pt x="7923" y="72253"/>
                      <a:pt x="7329" y="73481"/>
                      <a:pt x="6695" y="74709"/>
                    </a:cubicBezTo>
                    <a:cubicBezTo>
                      <a:pt x="6022" y="75898"/>
                      <a:pt x="5309" y="77086"/>
                      <a:pt x="4596" y="78195"/>
                    </a:cubicBezTo>
                    <a:cubicBezTo>
                      <a:pt x="3883" y="79304"/>
                      <a:pt x="3130" y="80374"/>
                      <a:pt x="2259" y="81404"/>
                    </a:cubicBezTo>
                    <a:cubicBezTo>
                      <a:pt x="2215" y="81469"/>
                      <a:pt x="2148" y="81499"/>
                      <a:pt x="2076" y="81499"/>
                    </a:cubicBezTo>
                    <a:cubicBezTo>
                      <a:pt x="2017" y="81499"/>
                      <a:pt x="1956" y="81479"/>
                      <a:pt x="1902" y="81444"/>
                    </a:cubicBezTo>
                    <a:cubicBezTo>
                      <a:pt x="1823" y="81364"/>
                      <a:pt x="1823" y="81285"/>
                      <a:pt x="1823" y="81166"/>
                    </a:cubicBezTo>
                    <a:cubicBezTo>
                      <a:pt x="2259" y="79938"/>
                      <a:pt x="2655" y="78710"/>
                      <a:pt x="2972" y="77482"/>
                    </a:cubicBezTo>
                    <a:cubicBezTo>
                      <a:pt x="3289" y="76254"/>
                      <a:pt x="3566" y="74987"/>
                      <a:pt x="3764" y="73719"/>
                    </a:cubicBezTo>
                    <a:cubicBezTo>
                      <a:pt x="3962" y="72531"/>
                      <a:pt x="4081" y="71303"/>
                      <a:pt x="4121" y="70075"/>
                    </a:cubicBezTo>
                    <a:cubicBezTo>
                      <a:pt x="4160" y="68926"/>
                      <a:pt x="4081" y="67777"/>
                      <a:pt x="3923" y="66628"/>
                    </a:cubicBezTo>
                    <a:cubicBezTo>
                      <a:pt x="3645" y="65044"/>
                      <a:pt x="4715" y="63578"/>
                      <a:pt x="6299" y="63301"/>
                    </a:cubicBezTo>
                    <a:cubicBezTo>
                      <a:pt x="6464" y="63272"/>
                      <a:pt x="6628" y="63257"/>
                      <a:pt x="6790" y="63257"/>
                    </a:cubicBezTo>
                    <a:close/>
                    <a:moveTo>
                      <a:pt x="66431" y="82008"/>
                    </a:moveTo>
                    <a:cubicBezTo>
                      <a:pt x="66589" y="82008"/>
                      <a:pt x="66748" y="82018"/>
                      <a:pt x="66906" y="82038"/>
                    </a:cubicBezTo>
                    <a:lnTo>
                      <a:pt x="67025" y="82038"/>
                    </a:lnTo>
                    <a:cubicBezTo>
                      <a:pt x="68491" y="82315"/>
                      <a:pt x="69917" y="82672"/>
                      <a:pt x="71263" y="83226"/>
                    </a:cubicBezTo>
                    <a:cubicBezTo>
                      <a:pt x="72571" y="83741"/>
                      <a:pt x="73799" y="84296"/>
                      <a:pt x="75027" y="84969"/>
                    </a:cubicBezTo>
                    <a:cubicBezTo>
                      <a:pt x="76215" y="85642"/>
                      <a:pt x="77364" y="86355"/>
                      <a:pt x="78473" y="87069"/>
                    </a:cubicBezTo>
                    <a:cubicBezTo>
                      <a:pt x="79582" y="87782"/>
                      <a:pt x="80652" y="88534"/>
                      <a:pt x="81721" y="89366"/>
                    </a:cubicBezTo>
                    <a:cubicBezTo>
                      <a:pt x="81800" y="89485"/>
                      <a:pt x="81840" y="89643"/>
                      <a:pt x="81761" y="89723"/>
                    </a:cubicBezTo>
                    <a:cubicBezTo>
                      <a:pt x="81703" y="89781"/>
                      <a:pt x="81623" y="89817"/>
                      <a:pt x="81539" y="89817"/>
                    </a:cubicBezTo>
                    <a:cubicBezTo>
                      <a:pt x="81507" y="89817"/>
                      <a:pt x="81476" y="89812"/>
                      <a:pt x="81444" y="89802"/>
                    </a:cubicBezTo>
                    <a:cubicBezTo>
                      <a:pt x="80255" y="89366"/>
                      <a:pt x="78988" y="89010"/>
                      <a:pt x="77760" y="88693"/>
                    </a:cubicBezTo>
                    <a:cubicBezTo>
                      <a:pt x="76532" y="88376"/>
                      <a:pt x="75264" y="88098"/>
                      <a:pt x="74036" y="87900"/>
                    </a:cubicBezTo>
                    <a:cubicBezTo>
                      <a:pt x="72808" y="87702"/>
                      <a:pt x="71580" y="87583"/>
                      <a:pt x="70352" y="87504"/>
                    </a:cubicBezTo>
                    <a:cubicBezTo>
                      <a:pt x="70161" y="87498"/>
                      <a:pt x="69969" y="87494"/>
                      <a:pt x="69778" y="87494"/>
                    </a:cubicBezTo>
                    <a:cubicBezTo>
                      <a:pt x="68821" y="87494"/>
                      <a:pt x="67863" y="87577"/>
                      <a:pt x="66906" y="87742"/>
                    </a:cubicBezTo>
                    <a:cubicBezTo>
                      <a:pt x="66718" y="87779"/>
                      <a:pt x="66531" y="87798"/>
                      <a:pt x="66347" y="87798"/>
                    </a:cubicBezTo>
                    <a:cubicBezTo>
                      <a:pt x="64973" y="87798"/>
                      <a:pt x="63744" y="86797"/>
                      <a:pt x="63499" y="85365"/>
                    </a:cubicBezTo>
                    <a:cubicBezTo>
                      <a:pt x="63222" y="83781"/>
                      <a:pt x="64331" y="82236"/>
                      <a:pt x="65955" y="82038"/>
                    </a:cubicBezTo>
                    <a:cubicBezTo>
                      <a:pt x="66114" y="82018"/>
                      <a:pt x="66272" y="82008"/>
                      <a:pt x="66431" y="82008"/>
                    </a:cubicBezTo>
                    <a:close/>
                    <a:moveTo>
                      <a:pt x="25539" y="82034"/>
                    </a:moveTo>
                    <a:cubicBezTo>
                      <a:pt x="26927" y="82034"/>
                      <a:pt x="28155" y="83034"/>
                      <a:pt x="28403" y="84414"/>
                    </a:cubicBezTo>
                    <a:cubicBezTo>
                      <a:pt x="28680" y="85999"/>
                      <a:pt x="27611" y="87504"/>
                      <a:pt x="26026" y="87742"/>
                    </a:cubicBezTo>
                    <a:cubicBezTo>
                      <a:pt x="25868" y="87762"/>
                      <a:pt x="25709" y="87772"/>
                      <a:pt x="25546" y="87772"/>
                    </a:cubicBezTo>
                    <a:cubicBezTo>
                      <a:pt x="25383" y="87772"/>
                      <a:pt x="25214" y="87762"/>
                      <a:pt x="25036" y="87742"/>
                    </a:cubicBezTo>
                    <a:cubicBezTo>
                      <a:pt x="24117" y="87611"/>
                      <a:pt x="23171" y="87534"/>
                      <a:pt x="22220" y="87534"/>
                    </a:cubicBezTo>
                    <a:cubicBezTo>
                      <a:pt x="22023" y="87534"/>
                      <a:pt x="21826" y="87537"/>
                      <a:pt x="21629" y="87544"/>
                    </a:cubicBezTo>
                    <a:cubicBezTo>
                      <a:pt x="20401" y="87583"/>
                      <a:pt x="19173" y="87702"/>
                      <a:pt x="17945" y="87900"/>
                    </a:cubicBezTo>
                    <a:cubicBezTo>
                      <a:pt x="16717" y="88098"/>
                      <a:pt x="15450" y="88376"/>
                      <a:pt x="14222" y="88693"/>
                    </a:cubicBezTo>
                    <a:cubicBezTo>
                      <a:pt x="12954" y="89010"/>
                      <a:pt x="11726" y="89406"/>
                      <a:pt x="10498" y="89841"/>
                    </a:cubicBezTo>
                    <a:cubicBezTo>
                      <a:pt x="10477" y="89848"/>
                      <a:pt x="10455" y="89852"/>
                      <a:pt x="10432" y="89852"/>
                    </a:cubicBezTo>
                    <a:cubicBezTo>
                      <a:pt x="10327" y="89852"/>
                      <a:pt x="10214" y="89781"/>
                      <a:pt x="10181" y="89683"/>
                    </a:cubicBezTo>
                    <a:cubicBezTo>
                      <a:pt x="10142" y="89564"/>
                      <a:pt x="10181" y="89485"/>
                      <a:pt x="10261" y="89406"/>
                    </a:cubicBezTo>
                    <a:cubicBezTo>
                      <a:pt x="11290" y="88574"/>
                      <a:pt x="12360" y="87821"/>
                      <a:pt x="13469" y="87069"/>
                    </a:cubicBezTo>
                    <a:cubicBezTo>
                      <a:pt x="14578" y="86316"/>
                      <a:pt x="15727" y="85642"/>
                      <a:pt x="16955" y="85009"/>
                    </a:cubicBezTo>
                    <a:cubicBezTo>
                      <a:pt x="18183" y="84335"/>
                      <a:pt x="19411" y="83741"/>
                      <a:pt x="20718" y="83266"/>
                    </a:cubicBezTo>
                    <a:cubicBezTo>
                      <a:pt x="22065" y="82711"/>
                      <a:pt x="23491" y="82315"/>
                      <a:pt x="24957" y="82077"/>
                    </a:cubicBezTo>
                    <a:lnTo>
                      <a:pt x="25036" y="82077"/>
                    </a:lnTo>
                    <a:cubicBezTo>
                      <a:pt x="25205" y="82048"/>
                      <a:pt x="25373" y="82034"/>
                      <a:pt x="25539" y="82034"/>
                    </a:cubicBezTo>
                    <a:close/>
                    <a:moveTo>
                      <a:pt x="1506" y="0"/>
                    </a:moveTo>
                    <a:lnTo>
                      <a:pt x="4239" y="1941"/>
                    </a:lnTo>
                    <a:lnTo>
                      <a:pt x="13271" y="8279"/>
                    </a:lnTo>
                    <a:cubicBezTo>
                      <a:pt x="15093" y="9547"/>
                      <a:pt x="15331" y="12161"/>
                      <a:pt x="13746" y="13746"/>
                    </a:cubicBezTo>
                    <a:cubicBezTo>
                      <a:pt x="13033" y="14441"/>
                      <a:pt x="12119" y="14783"/>
                      <a:pt x="11211" y="14783"/>
                    </a:cubicBezTo>
                    <a:cubicBezTo>
                      <a:pt x="10101" y="14783"/>
                      <a:pt x="8999" y="14273"/>
                      <a:pt x="8280" y="13270"/>
                    </a:cubicBezTo>
                    <a:lnTo>
                      <a:pt x="1982" y="4278"/>
                    </a:lnTo>
                    <a:lnTo>
                      <a:pt x="397" y="2021"/>
                    </a:lnTo>
                    <a:lnTo>
                      <a:pt x="1" y="1466"/>
                    </a:lnTo>
                    <a:lnTo>
                      <a:pt x="1" y="36880"/>
                    </a:lnTo>
                    <a:cubicBezTo>
                      <a:pt x="73" y="36878"/>
                      <a:pt x="145" y="36877"/>
                      <a:pt x="216" y="36877"/>
                    </a:cubicBezTo>
                    <a:cubicBezTo>
                      <a:pt x="5466" y="36877"/>
                      <a:pt x="9746" y="41150"/>
                      <a:pt x="9746" y="46426"/>
                    </a:cubicBezTo>
                    <a:cubicBezTo>
                      <a:pt x="9746" y="51702"/>
                      <a:pt x="5466" y="55975"/>
                      <a:pt x="216" y="55975"/>
                    </a:cubicBezTo>
                    <a:cubicBezTo>
                      <a:pt x="145" y="55975"/>
                      <a:pt x="73" y="55974"/>
                      <a:pt x="1" y="55973"/>
                    </a:cubicBezTo>
                    <a:lnTo>
                      <a:pt x="1" y="90634"/>
                    </a:lnTo>
                    <a:lnTo>
                      <a:pt x="635" y="89723"/>
                    </a:lnTo>
                    <a:lnTo>
                      <a:pt x="2219" y="87465"/>
                    </a:lnTo>
                    <a:lnTo>
                      <a:pt x="8557" y="78473"/>
                    </a:lnTo>
                    <a:cubicBezTo>
                      <a:pt x="9257" y="77467"/>
                      <a:pt x="10368" y="76943"/>
                      <a:pt x="11489" y="76943"/>
                    </a:cubicBezTo>
                    <a:cubicBezTo>
                      <a:pt x="12398" y="76943"/>
                      <a:pt x="13314" y="77288"/>
                      <a:pt x="14024" y="77997"/>
                    </a:cubicBezTo>
                    <a:cubicBezTo>
                      <a:pt x="15569" y="79582"/>
                      <a:pt x="15331" y="82196"/>
                      <a:pt x="13548" y="83464"/>
                    </a:cubicBezTo>
                    <a:lnTo>
                      <a:pt x="4517" y="89802"/>
                    </a:lnTo>
                    <a:cubicBezTo>
                      <a:pt x="3685" y="90396"/>
                      <a:pt x="2813" y="90990"/>
                      <a:pt x="1982" y="91584"/>
                    </a:cubicBezTo>
                    <a:lnTo>
                      <a:pt x="36444" y="91584"/>
                    </a:lnTo>
                    <a:cubicBezTo>
                      <a:pt x="36563" y="86395"/>
                      <a:pt x="40802" y="82236"/>
                      <a:pt x="45991" y="82236"/>
                    </a:cubicBezTo>
                    <a:cubicBezTo>
                      <a:pt x="51180" y="82236"/>
                      <a:pt x="55419" y="86395"/>
                      <a:pt x="55537" y="91584"/>
                    </a:cubicBezTo>
                    <a:lnTo>
                      <a:pt x="90000" y="91584"/>
                    </a:lnTo>
                    <a:cubicBezTo>
                      <a:pt x="89168" y="90990"/>
                      <a:pt x="88297" y="90396"/>
                      <a:pt x="87465" y="89802"/>
                    </a:cubicBezTo>
                    <a:lnTo>
                      <a:pt x="78473" y="83464"/>
                    </a:lnTo>
                    <a:cubicBezTo>
                      <a:pt x="76888" y="82315"/>
                      <a:pt x="76532" y="80097"/>
                      <a:pt x="77681" y="78512"/>
                    </a:cubicBezTo>
                    <a:cubicBezTo>
                      <a:pt x="78370" y="77527"/>
                      <a:pt x="79473" y="77002"/>
                      <a:pt x="80589" y="77002"/>
                    </a:cubicBezTo>
                    <a:cubicBezTo>
                      <a:pt x="81269" y="77002"/>
                      <a:pt x="81953" y="77196"/>
                      <a:pt x="82553" y="77601"/>
                    </a:cubicBezTo>
                    <a:cubicBezTo>
                      <a:pt x="82909" y="77839"/>
                      <a:pt x="83187" y="78156"/>
                      <a:pt x="83424" y="78473"/>
                    </a:cubicBezTo>
                    <a:lnTo>
                      <a:pt x="89762" y="87465"/>
                    </a:lnTo>
                    <a:lnTo>
                      <a:pt x="91347" y="89723"/>
                    </a:lnTo>
                    <a:lnTo>
                      <a:pt x="91585" y="90079"/>
                    </a:lnTo>
                    <a:lnTo>
                      <a:pt x="91585" y="55973"/>
                    </a:lnTo>
                    <a:cubicBezTo>
                      <a:pt x="91513" y="55974"/>
                      <a:pt x="91441" y="55975"/>
                      <a:pt x="91369" y="55975"/>
                    </a:cubicBezTo>
                    <a:cubicBezTo>
                      <a:pt x="86119" y="55975"/>
                      <a:pt x="81840" y="51702"/>
                      <a:pt x="81840" y="46426"/>
                    </a:cubicBezTo>
                    <a:cubicBezTo>
                      <a:pt x="81840" y="41150"/>
                      <a:pt x="86119" y="36877"/>
                      <a:pt x="91369" y="36877"/>
                    </a:cubicBezTo>
                    <a:cubicBezTo>
                      <a:pt x="91441" y="36877"/>
                      <a:pt x="91513" y="36878"/>
                      <a:pt x="91585" y="36880"/>
                    </a:cubicBezTo>
                    <a:lnTo>
                      <a:pt x="91585" y="1307"/>
                    </a:lnTo>
                    <a:lnTo>
                      <a:pt x="91109" y="2021"/>
                    </a:lnTo>
                    <a:lnTo>
                      <a:pt x="89525" y="4278"/>
                    </a:lnTo>
                    <a:lnTo>
                      <a:pt x="83187" y="13270"/>
                    </a:lnTo>
                    <a:cubicBezTo>
                      <a:pt x="82483" y="14266"/>
                      <a:pt x="81377" y="14800"/>
                      <a:pt x="80253" y="14800"/>
                    </a:cubicBezTo>
                    <a:cubicBezTo>
                      <a:pt x="79542" y="14800"/>
                      <a:pt x="78824" y="14587"/>
                      <a:pt x="78196" y="14142"/>
                    </a:cubicBezTo>
                    <a:cubicBezTo>
                      <a:pt x="76571" y="12993"/>
                      <a:pt x="76215" y="10775"/>
                      <a:pt x="77324" y="9151"/>
                    </a:cubicBezTo>
                    <a:cubicBezTo>
                      <a:pt x="77562" y="8834"/>
                      <a:pt x="77879" y="8517"/>
                      <a:pt x="78196" y="8279"/>
                    </a:cubicBezTo>
                    <a:lnTo>
                      <a:pt x="87227" y="1941"/>
                    </a:lnTo>
                    <a:lnTo>
                      <a:pt x="90000" y="0"/>
                    </a:lnTo>
                    <a:lnTo>
                      <a:pt x="55537" y="0"/>
                    </a:lnTo>
                    <a:cubicBezTo>
                      <a:pt x="55656" y="5348"/>
                      <a:pt x="51378" y="9745"/>
                      <a:pt x="45991" y="9745"/>
                    </a:cubicBezTo>
                    <a:cubicBezTo>
                      <a:pt x="40643" y="9745"/>
                      <a:pt x="36325" y="5348"/>
                      <a:pt x="36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0" y="0"/>
                <a:ext cx="210916" cy="203391"/>
              </a:xfrm>
              <a:custGeom>
                <a:avLst/>
                <a:gdLst/>
                <a:ahLst/>
                <a:cxnLst/>
                <a:rect l="l" t="t" r="r" b="b"/>
                <a:pathLst>
                  <a:path w="15331" h="14784" extrusionOk="0">
                    <a:moveTo>
                      <a:pt x="1" y="0"/>
                    </a:moveTo>
                    <a:lnTo>
                      <a:pt x="1" y="1466"/>
                    </a:lnTo>
                    <a:lnTo>
                      <a:pt x="397" y="2021"/>
                    </a:lnTo>
                    <a:lnTo>
                      <a:pt x="1982" y="4278"/>
                    </a:lnTo>
                    <a:lnTo>
                      <a:pt x="8280" y="13270"/>
                    </a:lnTo>
                    <a:cubicBezTo>
                      <a:pt x="8999" y="14273"/>
                      <a:pt x="10101" y="14783"/>
                      <a:pt x="11211" y="14783"/>
                    </a:cubicBezTo>
                    <a:cubicBezTo>
                      <a:pt x="12119" y="14783"/>
                      <a:pt x="13033" y="14441"/>
                      <a:pt x="13746" y="13746"/>
                    </a:cubicBezTo>
                    <a:cubicBezTo>
                      <a:pt x="15331" y="12161"/>
                      <a:pt x="15093" y="9547"/>
                      <a:pt x="13271" y="8279"/>
                    </a:cubicBezTo>
                    <a:lnTo>
                      <a:pt x="4239" y="1941"/>
                    </a:lnTo>
                    <a:lnTo>
                      <a:pt x="1506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36246" y="25948"/>
                <a:ext cx="252340" cy="107446"/>
              </a:xfrm>
              <a:custGeom>
                <a:avLst/>
                <a:gdLst/>
                <a:ahLst/>
                <a:cxnLst/>
                <a:rect l="l" t="t" r="r" b="b"/>
                <a:pathLst>
                  <a:path w="18342" h="7810" extrusionOk="0">
                    <a:moveTo>
                      <a:pt x="287" y="0"/>
                    </a:moveTo>
                    <a:cubicBezTo>
                      <a:pt x="217" y="0"/>
                      <a:pt x="138" y="37"/>
                      <a:pt x="80" y="95"/>
                    </a:cubicBezTo>
                    <a:cubicBezTo>
                      <a:pt x="1" y="214"/>
                      <a:pt x="41" y="372"/>
                      <a:pt x="120" y="451"/>
                    </a:cubicBezTo>
                    <a:cubicBezTo>
                      <a:pt x="1150" y="1283"/>
                      <a:pt x="2219" y="2036"/>
                      <a:pt x="3328" y="2789"/>
                    </a:cubicBezTo>
                    <a:cubicBezTo>
                      <a:pt x="4438" y="3502"/>
                      <a:pt x="5586" y="4215"/>
                      <a:pt x="6814" y="4848"/>
                    </a:cubicBezTo>
                    <a:cubicBezTo>
                      <a:pt x="8042" y="5522"/>
                      <a:pt x="9270" y="6076"/>
                      <a:pt x="10577" y="6591"/>
                    </a:cubicBezTo>
                    <a:cubicBezTo>
                      <a:pt x="11924" y="7146"/>
                      <a:pt x="13350" y="7502"/>
                      <a:pt x="14816" y="7780"/>
                    </a:cubicBezTo>
                    <a:lnTo>
                      <a:pt x="14895" y="7780"/>
                    </a:lnTo>
                    <a:cubicBezTo>
                      <a:pt x="15054" y="7800"/>
                      <a:pt x="15222" y="7809"/>
                      <a:pt x="15390" y="7809"/>
                    </a:cubicBezTo>
                    <a:cubicBezTo>
                      <a:pt x="15559" y="7809"/>
                      <a:pt x="15727" y="7800"/>
                      <a:pt x="15886" y="7780"/>
                    </a:cubicBezTo>
                    <a:cubicBezTo>
                      <a:pt x="17351" y="7423"/>
                      <a:pt x="18341" y="5997"/>
                      <a:pt x="18064" y="4492"/>
                    </a:cubicBezTo>
                    <a:cubicBezTo>
                      <a:pt x="17846" y="3107"/>
                      <a:pt x="16655" y="2092"/>
                      <a:pt x="15264" y="2092"/>
                    </a:cubicBezTo>
                    <a:cubicBezTo>
                      <a:pt x="15142" y="2092"/>
                      <a:pt x="15019" y="2099"/>
                      <a:pt x="14895" y="2115"/>
                    </a:cubicBezTo>
                    <a:cubicBezTo>
                      <a:pt x="13976" y="2246"/>
                      <a:pt x="13030" y="2323"/>
                      <a:pt x="12080" y="2323"/>
                    </a:cubicBezTo>
                    <a:cubicBezTo>
                      <a:pt x="11883" y="2323"/>
                      <a:pt x="11686" y="2320"/>
                      <a:pt x="11489" y="2313"/>
                    </a:cubicBezTo>
                    <a:cubicBezTo>
                      <a:pt x="10261" y="2274"/>
                      <a:pt x="9033" y="2115"/>
                      <a:pt x="7805" y="1917"/>
                    </a:cubicBezTo>
                    <a:cubicBezTo>
                      <a:pt x="6577" y="1719"/>
                      <a:pt x="5349" y="1481"/>
                      <a:pt x="4081" y="1125"/>
                    </a:cubicBezTo>
                    <a:cubicBezTo>
                      <a:pt x="2813" y="808"/>
                      <a:pt x="1585" y="451"/>
                      <a:pt x="358" y="16"/>
                    </a:cubicBezTo>
                    <a:cubicBezTo>
                      <a:pt x="336" y="5"/>
                      <a:pt x="312" y="0"/>
                      <a:pt x="28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1256" y="140937"/>
                <a:ext cx="111188" cy="250992"/>
              </a:xfrm>
              <a:custGeom>
                <a:avLst/>
                <a:gdLst/>
                <a:ahLst/>
                <a:cxnLst/>
                <a:rect l="l" t="t" r="r" b="b"/>
                <a:pathLst>
                  <a:path w="8082" h="18244" extrusionOk="0">
                    <a:moveTo>
                      <a:pt x="293" y="0"/>
                    </a:moveTo>
                    <a:cubicBezTo>
                      <a:pt x="263" y="0"/>
                      <a:pt x="231" y="5"/>
                      <a:pt x="199" y="16"/>
                    </a:cubicBezTo>
                    <a:cubicBezTo>
                      <a:pt x="80" y="56"/>
                      <a:pt x="1" y="214"/>
                      <a:pt x="40" y="333"/>
                    </a:cubicBezTo>
                    <a:cubicBezTo>
                      <a:pt x="476" y="1561"/>
                      <a:pt x="872" y="2789"/>
                      <a:pt x="1189" y="4017"/>
                    </a:cubicBezTo>
                    <a:cubicBezTo>
                      <a:pt x="1506" y="5284"/>
                      <a:pt x="1744" y="6512"/>
                      <a:pt x="1981" y="7780"/>
                    </a:cubicBezTo>
                    <a:cubicBezTo>
                      <a:pt x="2179" y="8968"/>
                      <a:pt x="2298" y="10196"/>
                      <a:pt x="2338" y="11464"/>
                    </a:cubicBezTo>
                    <a:cubicBezTo>
                      <a:pt x="2378" y="12573"/>
                      <a:pt x="2298" y="13722"/>
                      <a:pt x="2140" y="14871"/>
                    </a:cubicBezTo>
                    <a:cubicBezTo>
                      <a:pt x="2100" y="15187"/>
                      <a:pt x="2100" y="15544"/>
                      <a:pt x="2140" y="15861"/>
                    </a:cubicBezTo>
                    <a:cubicBezTo>
                      <a:pt x="2387" y="17272"/>
                      <a:pt x="3607" y="18243"/>
                      <a:pt x="4963" y="18243"/>
                    </a:cubicBezTo>
                    <a:cubicBezTo>
                      <a:pt x="5129" y="18243"/>
                      <a:pt x="5298" y="18228"/>
                      <a:pt x="5467" y="18198"/>
                    </a:cubicBezTo>
                    <a:cubicBezTo>
                      <a:pt x="7052" y="17921"/>
                      <a:pt x="8082" y="16455"/>
                      <a:pt x="7804" y="14871"/>
                    </a:cubicBezTo>
                    <a:lnTo>
                      <a:pt x="7804" y="14791"/>
                    </a:lnTo>
                    <a:cubicBezTo>
                      <a:pt x="7527" y="13326"/>
                      <a:pt x="7131" y="11900"/>
                      <a:pt x="6616" y="10553"/>
                    </a:cubicBezTo>
                    <a:cubicBezTo>
                      <a:pt x="6101" y="9246"/>
                      <a:pt x="5547" y="7978"/>
                      <a:pt x="4913" y="6790"/>
                    </a:cubicBezTo>
                    <a:cubicBezTo>
                      <a:pt x="4239" y="5601"/>
                      <a:pt x="3526" y="4413"/>
                      <a:pt x="2813" y="3304"/>
                    </a:cubicBezTo>
                    <a:cubicBezTo>
                      <a:pt x="2061" y="2195"/>
                      <a:pt x="1348" y="1125"/>
                      <a:pt x="476" y="95"/>
                    </a:cubicBezTo>
                    <a:cubicBezTo>
                      <a:pt x="447" y="37"/>
                      <a:pt x="376" y="0"/>
                      <a:pt x="29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048018" y="0"/>
                <a:ext cx="212553" cy="203611"/>
              </a:xfrm>
              <a:custGeom>
                <a:avLst/>
                <a:gdLst/>
                <a:ahLst/>
                <a:cxnLst/>
                <a:rect l="l" t="t" r="r" b="b"/>
                <a:pathLst>
                  <a:path w="15450" h="14800" extrusionOk="0">
                    <a:moveTo>
                      <a:pt x="13825" y="0"/>
                    </a:moveTo>
                    <a:lnTo>
                      <a:pt x="11052" y="1941"/>
                    </a:lnTo>
                    <a:lnTo>
                      <a:pt x="2021" y="8279"/>
                    </a:lnTo>
                    <a:cubicBezTo>
                      <a:pt x="1704" y="8517"/>
                      <a:pt x="1387" y="8834"/>
                      <a:pt x="1149" y="9151"/>
                    </a:cubicBezTo>
                    <a:cubicBezTo>
                      <a:pt x="0" y="10775"/>
                      <a:pt x="396" y="12993"/>
                      <a:pt x="2021" y="14142"/>
                    </a:cubicBezTo>
                    <a:cubicBezTo>
                      <a:pt x="2649" y="14587"/>
                      <a:pt x="3367" y="14800"/>
                      <a:pt x="4078" y="14800"/>
                    </a:cubicBezTo>
                    <a:cubicBezTo>
                      <a:pt x="5202" y="14800"/>
                      <a:pt x="6308" y="14266"/>
                      <a:pt x="7012" y="13270"/>
                    </a:cubicBezTo>
                    <a:lnTo>
                      <a:pt x="13350" y="4278"/>
                    </a:lnTo>
                    <a:lnTo>
                      <a:pt x="14934" y="2021"/>
                    </a:lnTo>
                    <a:lnTo>
                      <a:pt x="15449" y="1307"/>
                    </a:lnTo>
                    <a:lnTo>
                      <a:pt x="15449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67623" y="26374"/>
                <a:ext cx="255697" cy="107762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7833" extrusionOk="0">
                    <a:moveTo>
                      <a:pt x="18253" y="0"/>
                    </a:moveTo>
                    <a:cubicBezTo>
                      <a:pt x="18218" y="0"/>
                      <a:pt x="18182" y="8"/>
                      <a:pt x="18143" y="24"/>
                    </a:cubicBezTo>
                    <a:cubicBezTo>
                      <a:pt x="16955" y="420"/>
                      <a:pt x="15687" y="817"/>
                      <a:pt x="14459" y="1133"/>
                    </a:cubicBezTo>
                    <a:cubicBezTo>
                      <a:pt x="13231" y="1450"/>
                      <a:pt x="11964" y="1728"/>
                      <a:pt x="10736" y="1926"/>
                    </a:cubicBezTo>
                    <a:cubicBezTo>
                      <a:pt x="9508" y="2124"/>
                      <a:pt x="8280" y="2243"/>
                      <a:pt x="7052" y="2322"/>
                    </a:cubicBezTo>
                    <a:cubicBezTo>
                      <a:pt x="5903" y="2322"/>
                      <a:pt x="4754" y="2243"/>
                      <a:pt x="3605" y="2084"/>
                    </a:cubicBezTo>
                    <a:cubicBezTo>
                      <a:pt x="3447" y="2064"/>
                      <a:pt x="3289" y="2054"/>
                      <a:pt x="3125" y="2054"/>
                    </a:cubicBezTo>
                    <a:cubicBezTo>
                      <a:pt x="2962" y="2054"/>
                      <a:pt x="2793" y="2064"/>
                      <a:pt x="2615" y="2084"/>
                    </a:cubicBezTo>
                    <a:cubicBezTo>
                      <a:pt x="1070" y="2361"/>
                      <a:pt x="1" y="3867"/>
                      <a:pt x="278" y="5412"/>
                    </a:cubicBezTo>
                    <a:cubicBezTo>
                      <a:pt x="526" y="6827"/>
                      <a:pt x="1754" y="7832"/>
                      <a:pt x="3115" y="7832"/>
                    </a:cubicBezTo>
                    <a:cubicBezTo>
                      <a:pt x="3277" y="7832"/>
                      <a:pt x="3441" y="7818"/>
                      <a:pt x="3605" y="7788"/>
                    </a:cubicBezTo>
                    <a:lnTo>
                      <a:pt x="3605" y="7749"/>
                    </a:lnTo>
                    <a:lnTo>
                      <a:pt x="3724" y="7749"/>
                    </a:lnTo>
                    <a:cubicBezTo>
                      <a:pt x="5150" y="7511"/>
                      <a:pt x="6576" y="7115"/>
                      <a:pt x="7963" y="6600"/>
                    </a:cubicBezTo>
                    <a:cubicBezTo>
                      <a:pt x="9230" y="6085"/>
                      <a:pt x="10498" y="5491"/>
                      <a:pt x="11726" y="4857"/>
                    </a:cubicBezTo>
                    <a:cubicBezTo>
                      <a:pt x="12914" y="4184"/>
                      <a:pt x="14063" y="3510"/>
                      <a:pt x="15172" y="2758"/>
                    </a:cubicBezTo>
                    <a:cubicBezTo>
                      <a:pt x="16321" y="2045"/>
                      <a:pt x="17351" y="1292"/>
                      <a:pt x="18381" y="420"/>
                    </a:cubicBezTo>
                    <a:cubicBezTo>
                      <a:pt x="18586" y="284"/>
                      <a:pt x="18467" y="0"/>
                      <a:pt x="1825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129218" y="141020"/>
                <a:ext cx="108464" cy="251432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18276" extrusionOk="0">
                    <a:moveTo>
                      <a:pt x="7567" y="0"/>
                    </a:moveTo>
                    <a:cubicBezTo>
                      <a:pt x="7497" y="0"/>
                      <a:pt x="7428" y="30"/>
                      <a:pt x="7368" y="89"/>
                    </a:cubicBezTo>
                    <a:cubicBezTo>
                      <a:pt x="6537" y="1119"/>
                      <a:pt x="5784" y="2189"/>
                      <a:pt x="5071" y="3337"/>
                    </a:cubicBezTo>
                    <a:cubicBezTo>
                      <a:pt x="4318" y="4447"/>
                      <a:pt x="3645" y="5595"/>
                      <a:pt x="2972" y="6784"/>
                    </a:cubicBezTo>
                    <a:cubicBezTo>
                      <a:pt x="2338" y="8012"/>
                      <a:pt x="1744" y="9279"/>
                      <a:pt x="1229" y="10547"/>
                    </a:cubicBezTo>
                    <a:cubicBezTo>
                      <a:pt x="714" y="11933"/>
                      <a:pt x="318" y="13359"/>
                      <a:pt x="40" y="14785"/>
                    </a:cubicBezTo>
                    <a:lnTo>
                      <a:pt x="40" y="14904"/>
                    </a:lnTo>
                    <a:cubicBezTo>
                      <a:pt x="1" y="15221"/>
                      <a:pt x="1" y="15538"/>
                      <a:pt x="40" y="15855"/>
                    </a:cubicBezTo>
                    <a:cubicBezTo>
                      <a:pt x="288" y="17271"/>
                      <a:pt x="1516" y="18275"/>
                      <a:pt x="2877" y="18275"/>
                    </a:cubicBezTo>
                    <a:cubicBezTo>
                      <a:pt x="3039" y="18275"/>
                      <a:pt x="3203" y="18261"/>
                      <a:pt x="3368" y="18232"/>
                    </a:cubicBezTo>
                    <a:cubicBezTo>
                      <a:pt x="4952" y="17954"/>
                      <a:pt x="6022" y="16489"/>
                      <a:pt x="5744" y="14904"/>
                    </a:cubicBezTo>
                    <a:cubicBezTo>
                      <a:pt x="5586" y="13755"/>
                      <a:pt x="5507" y="12607"/>
                      <a:pt x="5546" y="11458"/>
                    </a:cubicBezTo>
                    <a:cubicBezTo>
                      <a:pt x="5586" y="10230"/>
                      <a:pt x="5705" y="9002"/>
                      <a:pt x="5903" y="7814"/>
                    </a:cubicBezTo>
                    <a:cubicBezTo>
                      <a:pt x="6101" y="6546"/>
                      <a:pt x="6418" y="5318"/>
                      <a:pt x="6695" y="4050"/>
                    </a:cubicBezTo>
                    <a:cubicBezTo>
                      <a:pt x="7012" y="2822"/>
                      <a:pt x="7408" y="1594"/>
                      <a:pt x="7844" y="366"/>
                    </a:cubicBezTo>
                    <a:cubicBezTo>
                      <a:pt x="7883" y="248"/>
                      <a:pt x="7844" y="129"/>
                      <a:pt x="7765" y="89"/>
                    </a:cubicBezTo>
                    <a:cubicBezTo>
                      <a:pt x="7705" y="30"/>
                      <a:pt x="7636" y="0"/>
                      <a:pt x="756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052916" y="1059382"/>
                <a:ext cx="207656" cy="200639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14584" extrusionOk="0">
                    <a:moveTo>
                      <a:pt x="4058" y="1"/>
                    </a:moveTo>
                    <a:cubicBezTo>
                      <a:pt x="2942" y="1"/>
                      <a:pt x="1839" y="526"/>
                      <a:pt x="1150" y="1511"/>
                    </a:cubicBezTo>
                    <a:cubicBezTo>
                      <a:pt x="1" y="3096"/>
                      <a:pt x="357" y="5314"/>
                      <a:pt x="1942" y="6463"/>
                    </a:cubicBezTo>
                    <a:lnTo>
                      <a:pt x="10934" y="12801"/>
                    </a:lnTo>
                    <a:cubicBezTo>
                      <a:pt x="11766" y="13395"/>
                      <a:pt x="12637" y="13989"/>
                      <a:pt x="13469" y="14583"/>
                    </a:cubicBezTo>
                    <a:lnTo>
                      <a:pt x="15093" y="14583"/>
                    </a:lnTo>
                    <a:lnTo>
                      <a:pt x="15093" y="13078"/>
                    </a:lnTo>
                    <a:lnTo>
                      <a:pt x="14856" y="12722"/>
                    </a:lnTo>
                    <a:lnTo>
                      <a:pt x="13231" y="10464"/>
                    </a:lnTo>
                    <a:lnTo>
                      <a:pt x="6893" y="1472"/>
                    </a:lnTo>
                    <a:cubicBezTo>
                      <a:pt x="6656" y="1155"/>
                      <a:pt x="6378" y="838"/>
                      <a:pt x="6022" y="600"/>
                    </a:cubicBezTo>
                    <a:cubicBezTo>
                      <a:pt x="5422" y="195"/>
                      <a:pt x="4738" y="1"/>
                      <a:pt x="405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69810" y="1128805"/>
                <a:ext cx="256137" cy="107446"/>
              </a:xfrm>
              <a:custGeom>
                <a:avLst/>
                <a:gdLst/>
                <a:ahLst/>
                <a:cxnLst/>
                <a:rect l="l" t="t" r="r" b="b"/>
                <a:pathLst>
                  <a:path w="18618" h="7810" extrusionOk="0">
                    <a:moveTo>
                      <a:pt x="3209" y="1"/>
                    </a:moveTo>
                    <a:cubicBezTo>
                      <a:pt x="3050" y="1"/>
                      <a:pt x="2892" y="11"/>
                      <a:pt x="2733" y="30"/>
                    </a:cubicBezTo>
                    <a:cubicBezTo>
                      <a:pt x="1109" y="228"/>
                      <a:pt x="0" y="1773"/>
                      <a:pt x="277" y="3358"/>
                    </a:cubicBezTo>
                    <a:cubicBezTo>
                      <a:pt x="522" y="4789"/>
                      <a:pt x="1751" y="5790"/>
                      <a:pt x="3125" y="5790"/>
                    </a:cubicBezTo>
                    <a:cubicBezTo>
                      <a:pt x="3309" y="5790"/>
                      <a:pt x="3496" y="5772"/>
                      <a:pt x="3684" y="5735"/>
                    </a:cubicBezTo>
                    <a:cubicBezTo>
                      <a:pt x="4641" y="5569"/>
                      <a:pt x="5599" y="5487"/>
                      <a:pt x="6556" y="5487"/>
                    </a:cubicBezTo>
                    <a:cubicBezTo>
                      <a:pt x="6747" y="5487"/>
                      <a:pt x="6939" y="5490"/>
                      <a:pt x="7130" y="5497"/>
                    </a:cubicBezTo>
                    <a:cubicBezTo>
                      <a:pt x="8358" y="5536"/>
                      <a:pt x="9586" y="5695"/>
                      <a:pt x="10775" y="5893"/>
                    </a:cubicBezTo>
                    <a:cubicBezTo>
                      <a:pt x="12042" y="6091"/>
                      <a:pt x="13270" y="6368"/>
                      <a:pt x="14538" y="6685"/>
                    </a:cubicBezTo>
                    <a:cubicBezTo>
                      <a:pt x="15766" y="7002"/>
                      <a:pt x="16994" y="7359"/>
                      <a:pt x="18222" y="7794"/>
                    </a:cubicBezTo>
                    <a:cubicBezTo>
                      <a:pt x="18254" y="7805"/>
                      <a:pt x="18285" y="7810"/>
                      <a:pt x="18316" y="7810"/>
                    </a:cubicBezTo>
                    <a:cubicBezTo>
                      <a:pt x="18399" y="7810"/>
                      <a:pt x="18470" y="7773"/>
                      <a:pt x="18499" y="7715"/>
                    </a:cubicBezTo>
                    <a:cubicBezTo>
                      <a:pt x="18618" y="7596"/>
                      <a:pt x="18578" y="7438"/>
                      <a:pt x="18459" y="7359"/>
                    </a:cubicBezTo>
                    <a:cubicBezTo>
                      <a:pt x="17430" y="6527"/>
                      <a:pt x="16360" y="5774"/>
                      <a:pt x="15251" y="5022"/>
                    </a:cubicBezTo>
                    <a:cubicBezTo>
                      <a:pt x="14142" y="4308"/>
                      <a:pt x="12993" y="3595"/>
                      <a:pt x="11805" y="2962"/>
                    </a:cubicBezTo>
                    <a:cubicBezTo>
                      <a:pt x="10577" y="2288"/>
                      <a:pt x="9309" y="1734"/>
                      <a:pt x="8041" y="1219"/>
                    </a:cubicBezTo>
                    <a:cubicBezTo>
                      <a:pt x="6655" y="664"/>
                      <a:pt x="5229" y="268"/>
                      <a:pt x="3803" y="30"/>
                    </a:cubicBezTo>
                    <a:lnTo>
                      <a:pt x="3684" y="30"/>
                    </a:lnTo>
                    <a:cubicBezTo>
                      <a:pt x="3526" y="11"/>
                      <a:pt x="3367" y="1"/>
                      <a:pt x="3209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128668" y="868668"/>
                <a:ext cx="112289" cy="252588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8360" extrusionOk="0">
                    <a:moveTo>
                      <a:pt x="3154" y="1"/>
                    </a:moveTo>
                    <a:cubicBezTo>
                      <a:pt x="2989" y="1"/>
                      <a:pt x="2823" y="15"/>
                      <a:pt x="2655" y="43"/>
                    </a:cubicBezTo>
                    <a:cubicBezTo>
                      <a:pt x="1071" y="320"/>
                      <a:pt x="1" y="1905"/>
                      <a:pt x="358" y="3489"/>
                    </a:cubicBezTo>
                    <a:lnTo>
                      <a:pt x="358" y="3569"/>
                    </a:lnTo>
                    <a:cubicBezTo>
                      <a:pt x="595" y="5034"/>
                      <a:pt x="991" y="6460"/>
                      <a:pt x="1546" y="7807"/>
                    </a:cubicBezTo>
                    <a:cubicBezTo>
                      <a:pt x="2021" y="9114"/>
                      <a:pt x="2615" y="10342"/>
                      <a:pt x="3289" y="11570"/>
                    </a:cubicBezTo>
                    <a:cubicBezTo>
                      <a:pt x="3923" y="12759"/>
                      <a:pt x="4636" y="13947"/>
                      <a:pt x="5349" y="15056"/>
                    </a:cubicBezTo>
                    <a:cubicBezTo>
                      <a:pt x="6101" y="16165"/>
                      <a:pt x="6814" y="17235"/>
                      <a:pt x="7686" y="18265"/>
                    </a:cubicBezTo>
                    <a:cubicBezTo>
                      <a:pt x="7715" y="18323"/>
                      <a:pt x="7786" y="18360"/>
                      <a:pt x="7869" y="18360"/>
                    </a:cubicBezTo>
                    <a:cubicBezTo>
                      <a:pt x="7899" y="18360"/>
                      <a:pt x="7931" y="18355"/>
                      <a:pt x="7963" y="18344"/>
                    </a:cubicBezTo>
                    <a:cubicBezTo>
                      <a:pt x="8082" y="18305"/>
                      <a:pt x="8161" y="18146"/>
                      <a:pt x="8122" y="18027"/>
                    </a:cubicBezTo>
                    <a:cubicBezTo>
                      <a:pt x="7686" y="16799"/>
                      <a:pt x="7290" y="15571"/>
                      <a:pt x="6973" y="14343"/>
                    </a:cubicBezTo>
                    <a:cubicBezTo>
                      <a:pt x="6656" y="13115"/>
                      <a:pt x="6379" y="11848"/>
                      <a:pt x="6181" y="10580"/>
                    </a:cubicBezTo>
                    <a:cubicBezTo>
                      <a:pt x="5982" y="9392"/>
                      <a:pt x="5864" y="8164"/>
                      <a:pt x="5824" y="6936"/>
                    </a:cubicBezTo>
                    <a:cubicBezTo>
                      <a:pt x="5784" y="5787"/>
                      <a:pt x="5864" y="4638"/>
                      <a:pt x="6022" y="3489"/>
                    </a:cubicBezTo>
                    <a:cubicBezTo>
                      <a:pt x="6101" y="3173"/>
                      <a:pt x="6101" y="2816"/>
                      <a:pt x="6022" y="2499"/>
                    </a:cubicBezTo>
                    <a:cubicBezTo>
                      <a:pt x="5809" y="1043"/>
                      <a:pt x="4577" y="1"/>
                      <a:pt x="3154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0" y="1058804"/>
                <a:ext cx="214191" cy="201217"/>
              </a:xfrm>
              <a:custGeom>
                <a:avLst/>
                <a:gdLst/>
                <a:ahLst/>
                <a:cxnLst/>
                <a:rect l="l" t="t" r="r" b="b"/>
                <a:pathLst>
                  <a:path w="15569" h="14626" extrusionOk="0">
                    <a:moveTo>
                      <a:pt x="11468" y="1"/>
                    </a:moveTo>
                    <a:cubicBezTo>
                      <a:pt x="10359" y="1"/>
                      <a:pt x="9254" y="512"/>
                      <a:pt x="8557" y="1514"/>
                    </a:cubicBezTo>
                    <a:lnTo>
                      <a:pt x="2219" y="10506"/>
                    </a:lnTo>
                    <a:lnTo>
                      <a:pt x="635" y="12764"/>
                    </a:lnTo>
                    <a:lnTo>
                      <a:pt x="1" y="13675"/>
                    </a:lnTo>
                    <a:lnTo>
                      <a:pt x="1" y="14625"/>
                    </a:lnTo>
                    <a:lnTo>
                      <a:pt x="1982" y="14625"/>
                    </a:lnTo>
                    <a:cubicBezTo>
                      <a:pt x="2813" y="14031"/>
                      <a:pt x="3685" y="13437"/>
                      <a:pt x="4517" y="12843"/>
                    </a:cubicBezTo>
                    <a:lnTo>
                      <a:pt x="13548" y="6505"/>
                    </a:lnTo>
                    <a:cubicBezTo>
                      <a:pt x="15331" y="5237"/>
                      <a:pt x="15569" y="2623"/>
                      <a:pt x="13984" y="1038"/>
                    </a:cubicBezTo>
                    <a:cubicBezTo>
                      <a:pt x="13289" y="343"/>
                      <a:pt x="12377" y="1"/>
                      <a:pt x="1146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39520" y="1128062"/>
                <a:ext cx="255064" cy="107873"/>
              </a:xfrm>
              <a:custGeom>
                <a:avLst/>
                <a:gdLst/>
                <a:ahLst/>
                <a:cxnLst/>
                <a:rect l="l" t="t" r="r" b="b"/>
                <a:pathLst>
                  <a:path w="18540" h="7841" extrusionOk="0">
                    <a:moveTo>
                      <a:pt x="15398" y="1"/>
                    </a:moveTo>
                    <a:cubicBezTo>
                      <a:pt x="15232" y="1"/>
                      <a:pt x="15064" y="15"/>
                      <a:pt x="14895" y="45"/>
                    </a:cubicBezTo>
                    <a:lnTo>
                      <a:pt x="14935" y="84"/>
                    </a:lnTo>
                    <a:lnTo>
                      <a:pt x="14816" y="84"/>
                    </a:lnTo>
                    <a:cubicBezTo>
                      <a:pt x="13390" y="322"/>
                      <a:pt x="11964" y="718"/>
                      <a:pt x="10577" y="1233"/>
                    </a:cubicBezTo>
                    <a:cubicBezTo>
                      <a:pt x="9270" y="1748"/>
                      <a:pt x="8042" y="2342"/>
                      <a:pt x="6814" y="2976"/>
                    </a:cubicBezTo>
                    <a:cubicBezTo>
                      <a:pt x="5626" y="3649"/>
                      <a:pt x="4477" y="4323"/>
                      <a:pt x="3368" y="5076"/>
                    </a:cubicBezTo>
                    <a:cubicBezTo>
                      <a:pt x="2219" y="5789"/>
                      <a:pt x="1149" y="6541"/>
                      <a:pt x="120" y="7413"/>
                    </a:cubicBezTo>
                    <a:cubicBezTo>
                      <a:pt x="40" y="7452"/>
                      <a:pt x="1" y="7571"/>
                      <a:pt x="40" y="7690"/>
                    </a:cubicBezTo>
                    <a:cubicBezTo>
                      <a:pt x="69" y="7776"/>
                      <a:pt x="159" y="7841"/>
                      <a:pt x="252" y="7841"/>
                    </a:cubicBezTo>
                    <a:cubicBezTo>
                      <a:pt x="288" y="7841"/>
                      <a:pt x="324" y="7831"/>
                      <a:pt x="357" y="7809"/>
                    </a:cubicBezTo>
                    <a:cubicBezTo>
                      <a:pt x="1585" y="7373"/>
                      <a:pt x="2853" y="7017"/>
                      <a:pt x="4081" y="6700"/>
                    </a:cubicBezTo>
                    <a:cubicBezTo>
                      <a:pt x="5309" y="6383"/>
                      <a:pt x="6537" y="6105"/>
                      <a:pt x="7804" y="5907"/>
                    </a:cubicBezTo>
                    <a:cubicBezTo>
                      <a:pt x="9032" y="5709"/>
                      <a:pt x="10260" y="5590"/>
                      <a:pt x="11488" y="5511"/>
                    </a:cubicBezTo>
                    <a:cubicBezTo>
                      <a:pt x="11680" y="5505"/>
                      <a:pt x="11871" y="5501"/>
                      <a:pt x="12062" y="5501"/>
                    </a:cubicBezTo>
                    <a:cubicBezTo>
                      <a:pt x="13019" y="5501"/>
                      <a:pt x="13971" y="5584"/>
                      <a:pt x="14895" y="5749"/>
                    </a:cubicBezTo>
                    <a:cubicBezTo>
                      <a:pt x="15073" y="5769"/>
                      <a:pt x="15242" y="5779"/>
                      <a:pt x="15405" y="5779"/>
                    </a:cubicBezTo>
                    <a:cubicBezTo>
                      <a:pt x="15568" y="5779"/>
                      <a:pt x="15727" y="5769"/>
                      <a:pt x="15885" y="5749"/>
                    </a:cubicBezTo>
                    <a:cubicBezTo>
                      <a:pt x="17470" y="5472"/>
                      <a:pt x="18539" y="3966"/>
                      <a:pt x="18262" y="2382"/>
                    </a:cubicBezTo>
                    <a:cubicBezTo>
                      <a:pt x="18014" y="1002"/>
                      <a:pt x="16786" y="1"/>
                      <a:pt x="15398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5081" y="870264"/>
                <a:ext cx="107914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7844" h="18221" extrusionOk="0">
                    <a:moveTo>
                      <a:pt x="4980" y="1"/>
                    </a:moveTo>
                    <a:cubicBezTo>
                      <a:pt x="4814" y="1"/>
                      <a:pt x="4646" y="16"/>
                      <a:pt x="4476" y="46"/>
                    </a:cubicBezTo>
                    <a:cubicBezTo>
                      <a:pt x="2892" y="284"/>
                      <a:pt x="1822" y="1789"/>
                      <a:pt x="2100" y="3334"/>
                    </a:cubicBezTo>
                    <a:cubicBezTo>
                      <a:pt x="2258" y="4483"/>
                      <a:pt x="2337" y="5631"/>
                      <a:pt x="2298" y="6780"/>
                    </a:cubicBezTo>
                    <a:cubicBezTo>
                      <a:pt x="2258" y="8008"/>
                      <a:pt x="2139" y="9236"/>
                      <a:pt x="1941" y="10464"/>
                    </a:cubicBezTo>
                    <a:cubicBezTo>
                      <a:pt x="1743" y="11692"/>
                      <a:pt x="1426" y="12920"/>
                      <a:pt x="1149" y="14188"/>
                    </a:cubicBezTo>
                    <a:cubicBezTo>
                      <a:pt x="832" y="15455"/>
                      <a:pt x="436" y="16644"/>
                      <a:pt x="0" y="17872"/>
                    </a:cubicBezTo>
                    <a:cubicBezTo>
                      <a:pt x="0" y="17990"/>
                      <a:pt x="0" y="18109"/>
                      <a:pt x="79" y="18149"/>
                    </a:cubicBezTo>
                    <a:cubicBezTo>
                      <a:pt x="129" y="18199"/>
                      <a:pt x="186" y="18221"/>
                      <a:pt x="241" y="18221"/>
                    </a:cubicBezTo>
                    <a:cubicBezTo>
                      <a:pt x="317" y="18221"/>
                      <a:pt x="390" y="18178"/>
                      <a:pt x="436" y="18109"/>
                    </a:cubicBezTo>
                    <a:cubicBezTo>
                      <a:pt x="1268" y="17079"/>
                      <a:pt x="2060" y="16010"/>
                      <a:pt x="2773" y="14901"/>
                    </a:cubicBezTo>
                    <a:cubicBezTo>
                      <a:pt x="3526" y="13792"/>
                      <a:pt x="4199" y="12643"/>
                      <a:pt x="4872" y="11454"/>
                    </a:cubicBezTo>
                    <a:cubicBezTo>
                      <a:pt x="5506" y="10226"/>
                      <a:pt x="6100" y="8959"/>
                      <a:pt x="6615" y="7691"/>
                    </a:cubicBezTo>
                    <a:cubicBezTo>
                      <a:pt x="7130" y="6305"/>
                      <a:pt x="7526" y="4879"/>
                      <a:pt x="7764" y="3413"/>
                    </a:cubicBezTo>
                    <a:lnTo>
                      <a:pt x="7764" y="3334"/>
                    </a:lnTo>
                    <a:cubicBezTo>
                      <a:pt x="7843" y="3017"/>
                      <a:pt x="7843" y="2700"/>
                      <a:pt x="7764" y="2344"/>
                    </a:cubicBezTo>
                    <a:cubicBezTo>
                      <a:pt x="7517" y="968"/>
                      <a:pt x="6328" y="1"/>
                      <a:pt x="4980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0" y="507382"/>
                <a:ext cx="131357" cy="262686"/>
              </a:xfrm>
              <a:custGeom>
                <a:avLst/>
                <a:gdLst/>
                <a:ahLst/>
                <a:cxnLst/>
                <a:rect l="l" t="t" r="r" b="b"/>
                <a:pathLst>
                  <a:path w="9548" h="19094" extrusionOk="0">
                    <a:moveTo>
                      <a:pt x="1" y="1"/>
                    </a:moveTo>
                    <a:lnTo>
                      <a:pt x="1" y="19094"/>
                    </a:lnTo>
                    <a:cubicBezTo>
                      <a:pt x="5269" y="19094"/>
                      <a:pt x="9547" y="14816"/>
                      <a:pt x="9547" y="9547"/>
                    </a:cubicBezTo>
                    <a:cubicBezTo>
                      <a:pt x="9547" y="4279"/>
                      <a:pt x="5269" y="1"/>
                      <a:pt x="1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128668" y="507382"/>
                <a:ext cx="131907" cy="262686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19094" extrusionOk="0">
                    <a:moveTo>
                      <a:pt x="9587" y="1"/>
                    </a:moveTo>
                    <a:cubicBezTo>
                      <a:pt x="4279" y="1"/>
                      <a:pt x="1" y="4279"/>
                      <a:pt x="1" y="9547"/>
                    </a:cubicBezTo>
                    <a:cubicBezTo>
                      <a:pt x="1" y="14816"/>
                      <a:pt x="4279" y="19094"/>
                      <a:pt x="9587" y="19094"/>
                    </a:cubicBezTo>
                    <a:lnTo>
                      <a:pt x="9587" y="1"/>
                    </a:ln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01398" y="0"/>
                <a:ext cx="262686" cy="131343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7" extrusionOk="0">
                    <a:moveTo>
                      <a:pt x="0" y="0"/>
                    </a:moveTo>
                    <a:cubicBezTo>
                      <a:pt x="0" y="5269"/>
                      <a:pt x="4278" y="9547"/>
                      <a:pt x="9547" y="9547"/>
                    </a:cubicBezTo>
                    <a:cubicBezTo>
                      <a:pt x="14815" y="9547"/>
                      <a:pt x="19093" y="5269"/>
                      <a:pt x="19093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01398" y="1128668"/>
                <a:ext cx="262686" cy="131357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8" extrusionOk="0">
                    <a:moveTo>
                      <a:pt x="9547" y="1"/>
                    </a:moveTo>
                    <a:cubicBezTo>
                      <a:pt x="4278" y="1"/>
                      <a:pt x="0" y="4279"/>
                      <a:pt x="0" y="9547"/>
                    </a:cubicBezTo>
                    <a:lnTo>
                      <a:pt x="19093" y="9547"/>
                    </a:lnTo>
                    <a:cubicBezTo>
                      <a:pt x="19093" y="4279"/>
                      <a:pt x="14815" y="1"/>
                      <a:pt x="9547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40368" y="239390"/>
                <a:ext cx="139529" cy="262548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084" extrusionOk="0">
                    <a:moveTo>
                      <a:pt x="6084" y="1"/>
                    </a:moveTo>
                    <a:cubicBezTo>
                      <a:pt x="4638" y="1"/>
                      <a:pt x="3284" y="1135"/>
                      <a:pt x="2734" y="3001"/>
                    </a:cubicBezTo>
                    <a:lnTo>
                      <a:pt x="2219" y="4744"/>
                    </a:lnTo>
                    <a:lnTo>
                      <a:pt x="1823" y="6407"/>
                    </a:lnTo>
                    <a:cubicBezTo>
                      <a:pt x="1585" y="7517"/>
                      <a:pt x="1387" y="8586"/>
                      <a:pt x="1189" y="9656"/>
                    </a:cubicBezTo>
                    <a:cubicBezTo>
                      <a:pt x="951" y="11082"/>
                      <a:pt x="753" y="12508"/>
                      <a:pt x="555" y="13894"/>
                    </a:cubicBezTo>
                    <a:cubicBezTo>
                      <a:pt x="515" y="14171"/>
                      <a:pt x="515" y="14409"/>
                      <a:pt x="476" y="14647"/>
                    </a:cubicBezTo>
                    <a:cubicBezTo>
                      <a:pt x="317" y="15796"/>
                      <a:pt x="198" y="16944"/>
                      <a:pt x="119" y="18093"/>
                    </a:cubicBezTo>
                    <a:lnTo>
                      <a:pt x="0" y="19083"/>
                    </a:lnTo>
                    <a:lnTo>
                      <a:pt x="4080" y="16944"/>
                    </a:lnTo>
                    <a:cubicBezTo>
                      <a:pt x="4754" y="15360"/>
                      <a:pt x="5427" y="13815"/>
                      <a:pt x="6180" y="12310"/>
                    </a:cubicBezTo>
                    <a:cubicBezTo>
                      <a:pt x="6576" y="11438"/>
                      <a:pt x="7012" y="10646"/>
                      <a:pt x="7447" y="9854"/>
                    </a:cubicBezTo>
                    <a:lnTo>
                      <a:pt x="8081" y="8745"/>
                    </a:lnTo>
                    <a:lnTo>
                      <a:pt x="8715" y="7833"/>
                    </a:lnTo>
                    <a:lnTo>
                      <a:pt x="8715" y="7794"/>
                    </a:lnTo>
                    <a:cubicBezTo>
                      <a:pt x="9032" y="7358"/>
                      <a:pt x="9270" y="6883"/>
                      <a:pt x="9428" y="6368"/>
                    </a:cubicBezTo>
                    <a:cubicBezTo>
                      <a:pt x="10141" y="3951"/>
                      <a:pt x="9190" y="1258"/>
                      <a:pt x="7368" y="307"/>
                    </a:cubicBezTo>
                    <a:cubicBezTo>
                      <a:pt x="6944" y="100"/>
                      <a:pt x="6510" y="1"/>
                      <a:pt x="6084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481779" y="239417"/>
                <a:ext cx="138428" cy="26579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19320" extrusionOk="0">
                    <a:moveTo>
                      <a:pt x="3989" y="0"/>
                    </a:moveTo>
                    <a:cubicBezTo>
                      <a:pt x="3136" y="0"/>
                      <a:pt x="2280" y="390"/>
                      <a:pt x="1585" y="1177"/>
                    </a:cubicBezTo>
                    <a:cubicBezTo>
                      <a:pt x="79" y="3078"/>
                      <a:pt x="0" y="5732"/>
                      <a:pt x="1307" y="7792"/>
                    </a:cubicBezTo>
                    <a:lnTo>
                      <a:pt x="1941" y="8743"/>
                    </a:lnTo>
                    <a:lnTo>
                      <a:pt x="2615" y="9852"/>
                    </a:lnTo>
                    <a:cubicBezTo>
                      <a:pt x="3050" y="10644"/>
                      <a:pt x="3486" y="11436"/>
                      <a:pt x="3882" y="12308"/>
                    </a:cubicBezTo>
                    <a:cubicBezTo>
                      <a:pt x="4635" y="13892"/>
                      <a:pt x="5387" y="15556"/>
                      <a:pt x="6140" y="17259"/>
                    </a:cubicBezTo>
                    <a:lnTo>
                      <a:pt x="9824" y="19240"/>
                    </a:lnTo>
                    <a:cubicBezTo>
                      <a:pt x="9864" y="19279"/>
                      <a:pt x="9943" y="19279"/>
                      <a:pt x="10062" y="19319"/>
                    </a:cubicBezTo>
                    <a:cubicBezTo>
                      <a:pt x="10022" y="18883"/>
                      <a:pt x="9982" y="18487"/>
                      <a:pt x="9943" y="18091"/>
                    </a:cubicBezTo>
                    <a:cubicBezTo>
                      <a:pt x="9824" y="16942"/>
                      <a:pt x="9705" y="15794"/>
                      <a:pt x="9586" y="14645"/>
                    </a:cubicBezTo>
                    <a:cubicBezTo>
                      <a:pt x="9547" y="14130"/>
                      <a:pt x="9468" y="13575"/>
                      <a:pt x="9428" y="13060"/>
                    </a:cubicBezTo>
                    <a:cubicBezTo>
                      <a:pt x="9269" y="11912"/>
                      <a:pt x="9071" y="10802"/>
                      <a:pt x="8873" y="9654"/>
                    </a:cubicBezTo>
                    <a:cubicBezTo>
                      <a:pt x="8715" y="8584"/>
                      <a:pt x="8477" y="7515"/>
                      <a:pt x="8240" y="6405"/>
                    </a:cubicBezTo>
                    <a:lnTo>
                      <a:pt x="7843" y="4742"/>
                    </a:lnTo>
                    <a:lnTo>
                      <a:pt x="7368" y="2999"/>
                    </a:lnTo>
                    <a:cubicBezTo>
                      <a:pt x="7210" y="2484"/>
                      <a:pt x="6972" y="2008"/>
                      <a:pt x="6695" y="1573"/>
                    </a:cubicBezTo>
                    <a:cubicBezTo>
                      <a:pt x="5970" y="528"/>
                      <a:pt x="4982" y="0"/>
                      <a:pt x="398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74425" y="167999"/>
                <a:ext cx="105740" cy="338118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4577" extrusionOk="0">
                    <a:moveTo>
                      <a:pt x="4042" y="1"/>
                    </a:moveTo>
                    <a:cubicBezTo>
                      <a:pt x="3675" y="1"/>
                      <a:pt x="3301" y="74"/>
                      <a:pt x="2932" y="228"/>
                    </a:cubicBezTo>
                    <a:cubicBezTo>
                      <a:pt x="1070" y="1020"/>
                      <a:pt x="0" y="3674"/>
                      <a:pt x="634" y="6130"/>
                    </a:cubicBezTo>
                    <a:cubicBezTo>
                      <a:pt x="1189" y="8427"/>
                      <a:pt x="1585" y="10725"/>
                      <a:pt x="1941" y="12983"/>
                    </a:cubicBezTo>
                    <a:cubicBezTo>
                      <a:pt x="2219" y="14726"/>
                      <a:pt x="2456" y="16508"/>
                      <a:pt x="2654" y="18251"/>
                    </a:cubicBezTo>
                    <a:cubicBezTo>
                      <a:pt x="2734" y="18766"/>
                      <a:pt x="2773" y="19321"/>
                      <a:pt x="2852" y="19836"/>
                    </a:cubicBezTo>
                    <a:cubicBezTo>
                      <a:pt x="2971" y="20985"/>
                      <a:pt x="3090" y="22133"/>
                      <a:pt x="3209" y="23282"/>
                    </a:cubicBezTo>
                    <a:cubicBezTo>
                      <a:pt x="3248" y="23678"/>
                      <a:pt x="3248" y="24074"/>
                      <a:pt x="3288" y="24510"/>
                    </a:cubicBezTo>
                    <a:cubicBezTo>
                      <a:pt x="3452" y="24555"/>
                      <a:pt x="3615" y="24577"/>
                      <a:pt x="3776" y="24577"/>
                    </a:cubicBezTo>
                    <a:cubicBezTo>
                      <a:pt x="4045" y="24577"/>
                      <a:pt x="4308" y="24515"/>
                      <a:pt x="4556" y="24391"/>
                    </a:cubicBezTo>
                    <a:lnTo>
                      <a:pt x="4793" y="24272"/>
                    </a:lnTo>
                    <a:lnTo>
                      <a:pt x="4912" y="23282"/>
                    </a:lnTo>
                    <a:cubicBezTo>
                      <a:pt x="4991" y="22133"/>
                      <a:pt x="5110" y="20985"/>
                      <a:pt x="5269" y="19836"/>
                    </a:cubicBezTo>
                    <a:cubicBezTo>
                      <a:pt x="5269" y="19598"/>
                      <a:pt x="5308" y="19360"/>
                      <a:pt x="5348" y="19083"/>
                    </a:cubicBezTo>
                    <a:cubicBezTo>
                      <a:pt x="5546" y="17063"/>
                      <a:pt x="5823" y="15003"/>
                      <a:pt x="6140" y="12983"/>
                    </a:cubicBezTo>
                    <a:cubicBezTo>
                      <a:pt x="6497" y="10685"/>
                      <a:pt x="6893" y="8427"/>
                      <a:pt x="7487" y="6130"/>
                    </a:cubicBezTo>
                    <a:cubicBezTo>
                      <a:pt x="7685" y="5179"/>
                      <a:pt x="7685" y="4189"/>
                      <a:pt x="7487" y="3238"/>
                    </a:cubicBezTo>
                    <a:cubicBezTo>
                      <a:pt x="6976" y="1259"/>
                      <a:pt x="5566" y="1"/>
                      <a:pt x="4042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24277" y="334004"/>
                <a:ext cx="200557" cy="225706"/>
              </a:xfrm>
              <a:custGeom>
                <a:avLst/>
                <a:gdLst/>
                <a:ahLst/>
                <a:cxnLst/>
                <a:rect l="l" t="t" r="r" b="b"/>
                <a:pathLst>
                  <a:path w="14578" h="16406" extrusionOk="0">
                    <a:moveTo>
                      <a:pt x="3867" y="1"/>
                    </a:moveTo>
                    <a:cubicBezTo>
                      <a:pt x="3085" y="1"/>
                      <a:pt x="2345" y="194"/>
                      <a:pt x="1743" y="600"/>
                    </a:cubicBezTo>
                    <a:cubicBezTo>
                      <a:pt x="0" y="1709"/>
                      <a:pt x="0" y="4125"/>
                      <a:pt x="1743" y="5948"/>
                    </a:cubicBezTo>
                    <a:lnTo>
                      <a:pt x="3011" y="7255"/>
                    </a:lnTo>
                    <a:lnTo>
                      <a:pt x="4239" y="8443"/>
                    </a:lnTo>
                    <a:cubicBezTo>
                      <a:pt x="5071" y="9196"/>
                      <a:pt x="5902" y="9948"/>
                      <a:pt x="6734" y="10622"/>
                    </a:cubicBezTo>
                    <a:cubicBezTo>
                      <a:pt x="7685" y="11414"/>
                      <a:pt x="8675" y="12167"/>
                      <a:pt x="9626" y="12919"/>
                    </a:cubicBezTo>
                    <a:cubicBezTo>
                      <a:pt x="9983" y="13197"/>
                      <a:pt x="10339" y="13474"/>
                      <a:pt x="10696" y="13751"/>
                    </a:cubicBezTo>
                    <a:cubicBezTo>
                      <a:pt x="11607" y="14425"/>
                      <a:pt x="12557" y="15098"/>
                      <a:pt x="13508" y="15772"/>
                    </a:cubicBezTo>
                    <a:cubicBezTo>
                      <a:pt x="13785" y="15970"/>
                      <a:pt x="14102" y="16168"/>
                      <a:pt x="14380" y="16405"/>
                    </a:cubicBezTo>
                    <a:cubicBezTo>
                      <a:pt x="14380" y="16366"/>
                      <a:pt x="14380" y="16326"/>
                      <a:pt x="14380" y="16286"/>
                    </a:cubicBezTo>
                    <a:lnTo>
                      <a:pt x="14578" y="11889"/>
                    </a:lnTo>
                    <a:cubicBezTo>
                      <a:pt x="13468" y="10463"/>
                      <a:pt x="12439" y="9037"/>
                      <a:pt x="11488" y="7611"/>
                    </a:cubicBezTo>
                    <a:cubicBezTo>
                      <a:pt x="10973" y="6819"/>
                      <a:pt x="10458" y="6066"/>
                      <a:pt x="10022" y="5274"/>
                    </a:cubicBezTo>
                    <a:lnTo>
                      <a:pt x="9388" y="4165"/>
                    </a:lnTo>
                    <a:lnTo>
                      <a:pt x="8873" y="3135"/>
                    </a:lnTo>
                    <a:lnTo>
                      <a:pt x="8873" y="3096"/>
                    </a:lnTo>
                    <a:cubicBezTo>
                      <a:pt x="8636" y="2620"/>
                      <a:pt x="8358" y="2184"/>
                      <a:pt x="8002" y="1828"/>
                    </a:cubicBezTo>
                    <a:cubicBezTo>
                      <a:pt x="6875" y="649"/>
                      <a:pt x="5300" y="1"/>
                      <a:pt x="3867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28906" y="496830"/>
                <a:ext cx="281217" cy="114105"/>
              </a:xfrm>
              <a:custGeom>
                <a:avLst/>
                <a:gdLst/>
                <a:ahLst/>
                <a:cxnLst/>
                <a:rect l="l" t="t" r="r" b="b"/>
                <a:pathLst>
                  <a:path w="20441" h="8294" extrusionOk="0">
                    <a:moveTo>
                      <a:pt x="4014" y="0"/>
                    </a:moveTo>
                    <a:cubicBezTo>
                      <a:pt x="3880" y="0"/>
                      <a:pt x="3743" y="5"/>
                      <a:pt x="3605" y="15"/>
                    </a:cubicBezTo>
                    <a:cubicBezTo>
                      <a:pt x="1307" y="173"/>
                      <a:pt x="0" y="2035"/>
                      <a:pt x="753" y="4174"/>
                    </a:cubicBezTo>
                    <a:cubicBezTo>
                      <a:pt x="1628" y="6344"/>
                      <a:pt x="3712" y="7746"/>
                      <a:pt x="6053" y="7746"/>
                    </a:cubicBezTo>
                    <a:cubicBezTo>
                      <a:pt x="6148" y="7746"/>
                      <a:pt x="6243" y="7744"/>
                      <a:pt x="6338" y="7739"/>
                    </a:cubicBezTo>
                    <a:lnTo>
                      <a:pt x="7487" y="7660"/>
                    </a:lnTo>
                    <a:lnTo>
                      <a:pt x="8794" y="7660"/>
                    </a:lnTo>
                    <a:cubicBezTo>
                      <a:pt x="9665" y="7660"/>
                      <a:pt x="10577" y="7700"/>
                      <a:pt x="11527" y="7779"/>
                    </a:cubicBezTo>
                    <a:cubicBezTo>
                      <a:pt x="13191" y="7898"/>
                      <a:pt x="14894" y="8056"/>
                      <a:pt x="16598" y="8294"/>
                    </a:cubicBezTo>
                    <a:lnTo>
                      <a:pt x="20440" y="5878"/>
                    </a:lnTo>
                    <a:cubicBezTo>
                      <a:pt x="20163" y="5679"/>
                      <a:pt x="19846" y="5561"/>
                      <a:pt x="19569" y="5402"/>
                    </a:cubicBezTo>
                    <a:cubicBezTo>
                      <a:pt x="18539" y="4927"/>
                      <a:pt x="17469" y="4451"/>
                      <a:pt x="16439" y="4016"/>
                    </a:cubicBezTo>
                    <a:cubicBezTo>
                      <a:pt x="15805" y="3699"/>
                      <a:pt x="15172" y="3461"/>
                      <a:pt x="14538" y="3184"/>
                    </a:cubicBezTo>
                    <a:cubicBezTo>
                      <a:pt x="13627" y="2827"/>
                      <a:pt x="12676" y="2471"/>
                      <a:pt x="11725" y="2114"/>
                    </a:cubicBezTo>
                    <a:cubicBezTo>
                      <a:pt x="10814" y="1758"/>
                      <a:pt x="9665" y="1362"/>
                      <a:pt x="8636" y="1045"/>
                    </a:cubicBezTo>
                    <a:lnTo>
                      <a:pt x="6972" y="569"/>
                    </a:lnTo>
                    <a:lnTo>
                      <a:pt x="5189" y="134"/>
                    </a:lnTo>
                    <a:cubicBezTo>
                      <a:pt x="4803" y="45"/>
                      <a:pt x="4417" y="0"/>
                      <a:pt x="4014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18546" y="379543"/>
                <a:ext cx="303559" cy="197599"/>
              </a:xfrm>
              <a:custGeom>
                <a:avLst/>
                <a:gdLst/>
                <a:ahLst/>
                <a:cxnLst/>
                <a:rect l="l" t="t" r="r" b="b"/>
                <a:pathLst>
                  <a:path w="22065" h="14363" extrusionOk="0">
                    <a:moveTo>
                      <a:pt x="3656" y="1"/>
                    </a:moveTo>
                    <a:cubicBezTo>
                      <a:pt x="1864" y="1"/>
                      <a:pt x="457" y="1010"/>
                      <a:pt x="238" y="2638"/>
                    </a:cubicBezTo>
                    <a:cubicBezTo>
                      <a:pt x="0" y="4658"/>
                      <a:pt x="1743" y="6876"/>
                      <a:pt x="4199" y="7589"/>
                    </a:cubicBezTo>
                    <a:cubicBezTo>
                      <a:pt x="6457" y="8223"/>
                      <a:pt x="8676" y="9055"/>
                      <a:pt x="10815" y="9847"/>
                    </a:cubicBezTo>
                    <a:cubicBezTo>
                      <a:pt x="12320" y="10441"/>
                      <a:pt x="13825" y="11075"/>
                      <a:pt x="15330" y="11709"/>
                    </a:cubicBezTo>
                    <a:cubicBezTo>
                      <a:pt x="15964" y="11986"/>
                      <a:pt x="16598" y="12224"/>
                      <a:pt x="17192" y="12501"/>
                    </a:cubicBezTo>
                    <a:cubicBezTo>
                      <a:pt x="18222" y="12976"/>
                      <a:pt x="19292" y="13452"/>
                      <a:pt x="20322" y="13927"/>
                    </a:cubicBezTo>
                    <a:cubicBezTo>
                      <a:pt x="20599" y="14086"/>
                      <a:pt x="20916" y="14204"/>
                      <a:pt x="21193" y="14363"/>
                    </a:cubicBezTo>
                    <a:lnTo>
                      <a:pt x="21351" y="14244"/>
                    </a:lnTo>
                    <a:cubicBezTo>
                      <a:pt x="21787" y="14006"/>
                      <a:pt x="22025" y="13571"/>
                      <a:pt x="22065" y="13095"/>
                    </a:cubicBezTo>
                    <a:cubicBezTo>
                      <a:pt x="21787" y="12858"/>
                      <a:pt x="21470" y="12660"/>
                      <a:pt x="21193" y="12462"/>
                    </a:cubicBezTo>
                    <a:cubicBezTo>
                      <a:pt x="20242" y="11788"/>
                      <a:pt x="19292" y="11115"/>
                      <a:pt x="18381" y="10441"/>
                    </a:cubicBezTo>
                    <a:cubicBezTo>
                      <a:pt x="18024" y="10164"/>
                      <a:pt x="17668" y="9887"/>
                      <a:pt x="17311" y="9609"/>
                    </a:cubicBezTo>
                    <a:cubicBezTo>
                      <a:pt x="15806" y="8540"/>
                      <a:pt x="14340" y="7391"/>
                      <a:pt x="12874" y="6242"/>
                    </a:cubicBezTo>
                    <a:cubicBezTo>
                      <a:pt x="11092" y="4737"/>
                      <a:pt x="9309" y="3271"/>
                      <a:pt x="7606" y="1647"/>
                    </a:cubicBezTo>
                    <a:cubicBezTo>
                      <a:pt x="6893" y="974"/>
                      <a:pt x="6061" y="499"/>
                      <a:pt x="5150" y="221"/>
                    </a:cubicBezTo>
                    <a:cubicBezTo>
                      <a:pt x="4635" y="72"/>
                      <a:pt x="4132" y="1"/>
                      <a:pt x="3656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34891" y="656162"/>
                <a:ext cx="281767" cy="114930"/>
              </a:xfrm>
              <a:custGeom>
                <a:avLst/>
                <a:gdLst/>
                <a:ahLst/>
                <a:cxnLst/>
                <a:rect l="l" t="t" r="r" b="b"/>
                <a:pathLst>
                  <a:path w="20481" h="8354" extrusionOk="0">
                    <a:moveTo>
                      <a:pt x="16836" y="1"/>
                    </a:moveTo>
                    <a:cubicBezTo>
                      <a:pt x="14895" y="238"/>
                      <a:pt x="12954" y="436"/>
                      <a:pt x="11092" y="555"/>
                    </a:cubicBezTo>
                    <a:cubicBezTo>
                      <a:pt x="10142" y="635"/>
                      <a:pt x="9230" y="674"/>
                      <a:pt x="8319" y="674"/>
                    </a:cubicBezTo>
                    <a:lnTo>
                      <a:pt x="7052" y="674"/>
                    </a:lnTo>
                    <a:lnTo>
                      <a:pt x="5903" y="595"/>
                    </a:lnTo>
                    <a:lnTo>
                      <a:pt x="5863" y="595"/>
                    </a:lnTo>
                    <a:cubicBezTo>
                      <a:pt x="5742" y="586"/>
                      <a:pt x="5620" y="581"/>
                      <a:pt x="5499" y="581"/>
                    </a:cubicBezTo>
                    <a:cubicBezTo>
                      <a:pt x="5105" y="581"/>
                      <a:pt x="4712" y="632"/>
                      <a:pt x="4319" y="753"/>
                    </a:cubicBezTo>
                    <a:cubicBezTo>
                      <a:pt x="1863" y="1308"/>
                      <a:pt x="1" y="3447"/>
                      <a:pt x="120" y="5546"/>
                    </a:cubicBezTo>
                    <a:cubicBezTo>
                      <a:pt x="218" y="7247"/>
                      <a:pt x="1639" y="8354"/>
                      <a:pt x="3513" y="8354"/>
                    </a:cubicBezTo>
                    <a:cubicBezTo>
                      <a:pt x="3910" y="8354"/>
                      <a:pt x="4326" y="8304"/>
                      <a:pt x="4754" y="8200"/>
                    </a:cubicBezTo>
                    <a:lnTo>
                      <a:pt x="6537" y="7804"/>
                    </a:lnTo>
                    <a:lnTo>
                      <a:pt x="8201" y="7289"/>
                    </a:lnTo>
                    <a:cubicBezTo>
                      <a:pt x="9270" y="6933"/>
                      <a:pt x="10300" y="6576"/>
                      <a:pt x="11330" y="6220"/>
                    </a:cubicBezTo>
                    <a:cubicBezTo>
                      <a:pt x="12518" y="5745"/>
                      <a:pt x="13746" y="5269"/>
                      <a:pt x="14935" y="4794"/>
                    </a:cubicBezTo>
                    <a:cubicBezTo>
                      <a:pt x="15291" y="4635"/>
                      <a:pt x="15648" y="4477"/>
                      <a:pt x="16004" y="4318"/>
                    </a:cubicBezTo>
                    <a:cubicBezTo>
                      <a:pt x="17034" y="3883"/>
                      <a:pt x="18104" y="3407"/>
                      <a:pt x="19134" y="2932"/>
                    </a:cubicBezTo>
                    <a:cubicBezTo>
                      <a:pt x="19569" y="2734"/>
                      <a:pt x="20045" y="2496"/>
                      <a:pt x="20480" y="2298"/>
                    </a:cubicBezTo>
                    <a:cubicBezTo>
                      <a:pt x="20401" y="2179"/>
                      <a:pt x="20282" y="2100"/>
                      <a:pt x="20163" y="2021"/>
                    </a:cubicBezTo>
                    <a:lnTo>
                      <a:pt x="16915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21553" y="707933"/>
                <a:ext cx="202731" cy="225389"/>
              </a:xfrm>
              <a:custGeom>
                <a:avLst/>
                <a:gdLst/>
                <a:ahLst/>
                <a:cxnLst/>
                <a:rect l="l" t="t" r="r" b="b"/>
                <a:pathLst>
                  <a:path w="14736" h="16383" extrusionOk="0">
                    <a:moveTo>
                      <a:pt x="14578" y="1"/>
                    </a:moveTo>
                    <a:cubicBezTo>
                      <a:pt x="14300" y="199"/>
                      <a:pt x="13983" y="437"/>
                      <a:pt x="13666" y="635"/>
                    </a:cubicBezTo>
                    <a:cubicBezTo>
                      <a:pt x="12755" y="1308"/>
                      <a:pt x="11805" y="1982"/>
                      <a:pt x="10894" y="2655"/>
                    </a:cubicBezTo>
                    <a:cubicBezTo>
                      <a:pt x="10299" y="3091"/>
                      <a:pt x="9745" y="3487"/>
                      <a:pt x="9190" y="3923"/>
                    </a:cubicBezTo>
                    <a:cubicBezTo>
                      <a:pt x="8438" y="4517"/>
                      <a:pt x="7685" y="5151"/>
                      <a:pt x="6932" y="5784"/>
                    </a:cubicBezTo>
                    <a:cubicBezTo>
                      <a:pt x="6061" y="6458"/>
                      <a:pt x="5229" y="7171"/>
                      <a:pt x="4397" y="7923"/>
                    </a:cubicBezTo>
                    <a:lnTo>
                      <a:pt x="3169" y="9112"/>
                    </a:lnTo>
                    <a:lnTo>
                      <a:pt x="1902" y="10459"/>
                    </a:lnTo>
                    <a:cubicBezTo>
                      <a:pt x="1505" y="10855"/>
                      <a:pt x="1228" y="11290"/>
                      <a:pt x="990" y="11766"/>
                    </a:cubicBezTo>
                    <a:cubicBezTo>
                      <a:pt x="0" y="13865"/>
                      <a:pt x="990" y="15885"/>
                      <a:pt x="3209" y="16321"/>
                    </a:cubicBezTo>
                    <a:cubicBezTo>
                      <a:pt x="3482" y="16362"/>
                      <a:pt x="3756" y="16382"/>
                      <a:pt x="4026" y="16382"/>
                    </a:cubicBezTo>
                    <a:cubicBezTo>
                      <a:pt x="6107" y="16382"/>
                      <a:pt x="8050" y="15199"/>
                      <a:pt x="9032" y="13271"/>
                    </a:cubicBezTo>
                    <a:lnTo>
                      <a:pt x="9547" y="12241"/>
                    </a:lnTo>
                    <a:lnTo>
                      <a:pt x="10181" y="11092"/>
                    </a:lnTo>
                    <a:cubicBezTo>
                      <a:pt x="10656" y="10340"/>
                      <a:pt x="11131" y="9587"/>
                      <a:pt x="11646" y="8795"/>
                    </a:cubicBezTo>
                    <a:cubicBezTo>
                      <a:pt x="12637" y="7369"/>
                      <a:pt x="13666" y="5903"/>
                      <a:pt x="14736" y="4477"/>
                    </a:cubicBezTo>
                    <a:lnTo>
                      <a:pt x="14578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14735" y="688314"/>
                <a:ext cx="307920" cy="200240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14555" extrusionOk="0">
                    <a:moveTo>
                      <a:pt x="21985" y="1"/>
                    </a:moveTo>
                    <a:cubicBezTo>
                      <a:pt x="21510" y="199"/>
                      <a:pt x="21074" y="397"/>
                      <a:pt x="20599" y="635"/>
                    </a:cubicBezTo>
                    <a:cubicBezTo>
                      <a:pt x="19569" y="1110"/>
                      <a:pt x="18499" y="1585"/>
                      <a:pt x="17469" y="2021"/>
                    </a:cubicBezTo>
                    <a:cubicBezTo>
                      <a:pt x="17113" y="2180"/>
                      <a:pt x="16756" y="2338"/>
                      <a:pt x="16400" y="2496"/>
                    </a:cubicBezTo>
                    <a:cubicBezTo>
                      <a:pt x="14617" y="3249"/>
                      <a:pt x="12874" y="3962"/>
                      <a:pt x="11092" y="4675"/>
                    </a:cubicBezTo>
                    <a:cubicBezTo>
                      <a:pt x="8913" y="5507"/>
                      <a:pt x="6734" y="6299"/>
                      <a:pt x="4476" y="6973"/>
                    </a:cubicBezTo>
                    <a:cubicBezTo>
                      <a:pt x="3526" y="7250"/>
                      <a:pt x="2694" y="7725"/>
                      <a:pt x="1981" y="8399"/>
                    </a:cubicBezTo>
                    <a:cubicBezTo>
                      <a:pt x="159" y="10142"/>
                      <a:pt x="0" y="12598"/>
                      <a:pt x="1624" y="13826"/>
                    </a:cubicBezTo>
                    <a:cubicBezTo>
                      <a:pt x="2257" y="14320"/>
                      <a:pt x="3077" y="14555"/>
                      <a:pt x="3947" y="14555"/>
                    </a:cubicBezTo>
                    <a:cubicBezTo>
                      <a:pt x="5309" y="14555"/>
                      <a:pt x="6795" y="13978"/>
                      <a:pt x="7883" y="12915"/>
                    </a:cubicBezTo>
                    <a:cubicBezTo>
                      <a:pt x="9586" y="11290"/>
                      <a:pt x="11369" y="9785"/>
                      <a:pt x="13191" y="8319"/>
                    </a:cubicBezTo>
                    <a:cubicBezTo>
                      <a:pt x="14419" y="7329"/>
                      <a:pt x="15687" y="6378"/>
                      <a:pt x="16994" y="5388"/>
                    </a:cubicBezTo>
                    <a:cubicBezTo>
                      <a:pt x="17548" y="4952"/>
                      <a:pt x="18103" y="4556"/>
                      <a:pt x="18658" y="4121"/>
                    </a:cubicBezTo>
                    <a:cubicBezTo>
                      <a:pt x="19569" y="3408"/>
                      <a:pt x="20519" y="2734"/>
                      <a:pt x="21430" y="2061"/>
                    </a:cubicBezTo>
                    <a:cubicBezTo>
                      <a:pt x="21747" y="1863"/>
                      <a:pt x="22064" y="1625"/>
                      <a:pt x="22381" y="1427"/>
                    </a:cubicBezTo>
                    <a:lnTo>
                      <a:pt x="22381" y="991"/>
                    </a:lnTo>
                    <a:cubicBezTo>
                      <a:pt x="22381" y="595"/>
                      <a:pt x="22223" y="239"/>
                      <a:pt x="21985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480678" y="754807"/>
                <a:ext cx="139529" cy="273444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876" extrusionOk="0">
                    <a:moveTo>
                      <a:pt x="10142" y="1"/>
                    </a:moveTo>
                    <a:cubicBezTo>
                      <a:pt x="10062" y="1"/>
                      <a:pt x="9983" y="40"/>
                      <a:pt x="9904" y="80"/>
                    </a:cubicBezTo>
                    <a:lnTo>
                      <a:pt x="6497" y="1902"/>
                    </a:lnTo>
                    <a:cubicBezTo>
                      <a:pt x="6418" y="2021"/>
                      <a:pt x="6379" y="2179"/>
                      <a:pt x="6339" y="2298"/>
                    </a:cubicBezTo>
                    <a:cubicBezTo>
                      <a:pt x="5547" y="4120"/>
                      <a:pt x="4754" y="5903"/>
                      <a:pt x="3923" y="7567"/>
                    </a:cubicBezTo>
                    <a:cubicBezTo>
                      <a:pt x="3526" y="8438"/>
                      <a:pt x="3091" y="9230"/>
                      <a:pt x="2655" y="10023"/>
                    </a:cubicBezTo>
                    <a:lnTo>
                      <a:pt x="2021" y="11132"/>
                    </a:lnTo>
                    <a:lnTo>
                      <a:pt x="1348" y="12082"/>
                    </a:lnTo>
                    <a:lnTo>
                      <a:pt x="1348" y="12122"/>
                    </a:lnTo>
                    <a:cubicBezTo>
                      <a:pt x="1071" y="12558"/>
                      <a:pt x="872" y="13033"/>
                      <a:pt x="714" y="13508"/>
                    </a:cubicBezTo>
                    <a:cubicBezTo>
                      <a:pt x="1" y="15925"/>
                      <a:pt x="912" y="18618"/>
                      <a:pt x="2774" y="19569"/>
                    </a:cubicBezTo>
                    <a:cubicBezTo>
                      <a:pt x="3190" y="19777"/>
                      <a:pt x="3620" y="19876"/>
                      <a:pt x="4045" y="19876"/>
                    </a:cubicBezTo>
                    <a:cubicBezTo>
                      <a:pt x="5482" y="19876"/>
                      <a:pt x="6858" y="18749"/>
                      <a:pt x="7408" y="16915"/>
                    </a:cubicBezTo>
                    <a:lnTo>
                      <a:pt x="7923" y="15133"/>
                    </a:lnTo>
                    <a:lnTo>
                      <a:pt x="8320" y="13469"/>
                    </a:lnTo>
                    <a:cubicBezTo>
                      <a:pt x="8557" y="12360"/>
                      <a:pt x="8795" y="11290"/>
                      <a:pt x="8953" y="10221"/>
                    </a:cubicBezTo>
                    <a:cubicBezTo>
                      <a:pt x="9191" y="8795"/>
                      <a:pt x="9389" y="7368"/>
                      <a:pt x="9587" y="5982"/>
                    </a:cubicBezTo>
                    <a:cubicBezTo>
                      <a:pt x="9627" y="5744"/>
                      <a:pt x="9666" y="5467"/>
                      <a:pt x="9666" y="5229"/>
                    </a:cubicBezTo>
                    <a:cubicBezTo>
                      <a:pt x="9785" y="4081"/>
                      <a:pt x="9904" y="2932"/>
                      <a:pt x="9983" y="1783"/>
                    </a:cubicBezTo>
                    <a:cubicBezTo>
                      <a:pt x="10062" y="1189"/>
                      <a:pt x="10102" y="595"/>
                      <a:pt x="10142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39817" y="757531"/>
                <a:ext cx="138442" cy="270706"/>
              </a:xfrm>
              <a:custGeom>
                <a:avLst/>
                <a:gdLst/>
                <a:ahLst/>
                <a:cxnLst/>
                <a:rect l="l" t="t" r="r" b="b"/>
                <a:pathLst>
                  <a:path w="10063" h="196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0" y="516"/>
                      <a:pt x="80" y="1070"/>
                      <a:pt x="159" y="1585"/>
                    </a:cubicBezTo>
                    <a:cubicBezTo>
                      <a:pt x="238" y="2734"/>
                      <a:pt x="357" y="3883"/>
                      <a:pt x="476" y="5031"/>
                    </a:cubicBezTo>
                    <a:cubicBezTo>
                      <a:pt x="555" y="5546"/>
                      <a:pt x="595" y="6101"/>
                      <a:pt x="674" y="6616"/>
                    </a:cubicBezTo>
                    <a:cubicBezTo>
                      <a:pt x="833" y="7765"/>
                      <a:pt x="991" y="8874"/>
                      <a:pt x="1189" y="10023"/>
                    </a:cubicBezTo>
                    <a:cubicBezTo>
                      <a:pt x="1348" y="11092"/>
                      <a:pt x="1585" y="12162"/>
                      <a:pt x="1823" y="13271"/>
                    </a:cubicBezTo>
                    <a:lnTo>
                      <a:pt x="2219" y="14935"/>
                    </a:lnTo>
                    <a:lnTo>
                      <a:pt x="2734" y="16717"/>
                    </a:lnTo>
                    <a:cubicBezTo>
                      <a:pt x="2853" y="17192"/>
                      <a:pt x="3091" y="17668"/>
                      <a:pt x="3368" y="18104"/>
                    </a:cubicBezTo>
                    <a:cubicBezTo>
                      <a:pt x="4092" y="19148"/>
                      <a:pt x="5081" y="19676"/>
                      <a:pt x="6068" y="19676"/>
                    </a:cubicBezTo>
                    <a:cubicBezTo>
                      <a:pt x="6915" y="19676"/>
                      <a:pt x="7761" y="19287"/>
                      <a:pt x="8438" y="18500"/>
                    </a:cubicBezTo>
                    <a:cubicBezTo>
                      <a:pt x="9943" y="16598"/>
                      <a:pt x="10062" y="13944"/>
                      <a:pt x="8755" y="11924"/>
                    </a:cubicBezTo>
                    <a:lnTo>
                      <a:pt x="8755" y="11884"/>
                    </a:lnTo>
                    <a:lnTo>
                      <a:pt x="8082" y="10934"/>
                    </a:lnTo>
                    <a:lnTo>
                      <a:pt x="7487" y="9825"/>
                    </a:lnTo>
                    <a:cubicBezTo>
                      <a:pt x="7052" y="9032"/>
                      <a:pt x="6616" y="8240"/>
                      <a:pt x="6220" y="7369"/>
                    </a:cubicBezTo>
                    <a:cubicBezTo>
                      <a:pt x="5388" y="5705"/>
                      <a:pt x="4596" y="3922"/>
                      <a:pt x="3804" y="2100"/>
                    </a:cubicBezTo>
                    <a:lnTo>
                      <a:pt x="3764" y="198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79874" y="753459"/>
                <a:ext cx="105740" cy="346180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5163" extrusionOk="0">
                    <a:moveTo>
                      <a:pt x="3443" y="1"/>
                    </a:moveTo>
                    <a:cubicBezTo>
                      <a:pt x="3269" y="1"/>
                      <a:pt x="3097" y="32"/>
                      <a:pt x="2932" y="99"/>
                    </a:cubicBezTo>
                    <a:cubicBezTo>
                      <a:pt x="2892" y="693"/>
                      <a:pt x="2852" y="1287"/>
                      <a:pt x="2773" y="1881"/>
                    </a:cubicBezTo>
                    <a:cubicBezTo>
                      <a:pt x="2694" y="3030"/>
                      <a:pt x="2575" y="4179"/>
                      <a:pt x="2456" y="5327"/>
                    </a:cubicBezTo>
                    <a:cubicBezTo>
                      <a:pt x="2417" y="5565"/>
                      <a:pt x="2377" y="5803"/>
                      <a:pt x="2338" y="6080"/>
                    </a:cubicBezTo>
                    <a:cubicBezTo>
                      <a:pt x="2139" y="8100"/>
                      <a:pt x="1862" y="10160"/>
                      <a:pt x="1545" y="12180"/>
                    </a:cubicBezTo>
                    <a:cubicBezTo>
                      <a:pt x="1189" y="14478"/>
                      <a:pt x="793" y="16775"/>
                      <a:pt x="198" y="19033"/>
                    </a:cubicBezTo>
                    <a:cubicBezTo>
                      <a:pt x="0" y="19984"/>
                      <a:pt x="0" y="20974"/>
                      <a:pt x="198" y="21925"/>
                    </a:cubicBezTo>
                    <a:cubicBezTo>
                      <a:pt x="709" y="23904"/>
                      <a:pt x="2120" y="25163"/>
                      <a:pt x="3643" y="25163"/>
                    </a:cubicBezTo>
                    <a:cubicBezTo>
                      <a:pt x="4011" y="25163"/>
                      <a:pt x="4385" y="25090"/>
                      <a:pt x="4754" y="24936"/>
                    </a:cubicBezTo>
                    <a:cubicBezTo>
                      <a:pt x="6655" y="24143"/>
                      <a:pt x="7685" y="21489"/>
                      <a:pt x="7051" y="19033"/>
                    </a:cubicBezTo>
                    <a:cubicBezTo>
                      <a:pt x="6497" y="16775"/>
                      <a:pt x="6101" y="14478"/>
                      <a:pt x="5744" y="12180"/>
                    </a:cubicBezTo>
                    <a:cubicBezTo>
                      <a:pt x="5467" y="10437"/>
                      <a:pt x="5229" y="8694"/>
                      <a:pt x="5031" y="6912"/>
                    </a:cubicBezTo>
                    <a:cubicBezTo>
                      <a:pt x="4952" y="6397"/>
                      <a:pt x="4912" y="5842"/>
                      <a:pt x="4833" y="5327"/>
                    </a:cubicBezTo>
                    <a:cubicBezTo>
                      <a:pt x="4714" y="4179"/>
                      <a:pt x="4595" y="3030"/>
                      <a:pt x="4516" y="1881"/>
                    </a:cubicBezTo>
                    <a:cubicBezTo>
                      <a:pt x="4437" y="1366"/>
                      <a:pt x="4397" y="812"/>
                      <a:pt x="4358" y="297"/>
                    </a:cubicBezTo>
                    <a:lnTo>
                      <a:pt x="4160" y="178"/>
                    </a:lnTo>
                    <a:cubicBezTo>
                      <a:pt x="3929" y="62"/>
                      <a:pt x="3685" y="1"/>
                      <a:pt x="3443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729203" y="703035"/>
                <a:ext cx="206555" cy="23075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6773" extrusionOk="0">
                    <a:moveTo>
                      <a:pt x="119" y="0"/>
                    </a:moveTo>
                    <a:lnTo>
                      <a:pt x="0" y="4239"/>
                    </a:lnTo>
                    <a:lnTo>
                      <a:pt x="159" y="4437"/>
                    </a:lnTo>
                    <a:cubicBezTo>
                      <a:pt x="1347" y="5982"/>
                      <a:pt x="2456" y="7566"/>
                      <a:pt x="3526" y="9151"/>
                    </a:cubicBezTo>
                    <a:cubicBezTo>
                      <a:pt x="4041" y="9904"/>
                      <a:pt x="4516" y="10696"/>
                      <a:pt x="4991" y="11448"/>
                    </a:cubicBezTo>
                    <a:lnTo>
                      <a:pt x="5625" y="12597"/>
                    </a:lnTo>
                    <a:lnTo>
                      <a:pt x="6140" y="13627"/>
                    </a:lnTo>
                    <a:lnTo>
                      <a:pt x="6140" y="13667"/>
                    </a:lnTo>
                    <a:cubicBezTo>
                      <a:pt x="6378" y="14142"/>
                      <a:pt x="6655" y="14538"/>
                      <a:pt x="7012" y="14934"/>
                    </a:cubicBezTo>
                    <a:cubicBezTo>
                      <a:pt x="8148" y="16123"/>
                      <a:pt x="9740" y="16772"/>
                      <a:pt x="11183" y="16772"/>
                    </a:cubicBezTo>
                    <a:cubicBezTo>
                      <a:pt x="11952" y="16772"/>
                      <a:pt x="12678" y="16588"/>
                      <a:pt x="13270" y="16202"/>
                    </a:cubicBezTo>
                    <a:cubicBezTo>
                      <a:pt x="15013" y="15053"/>
                      <a:pt x="15013" y="12637"/>
                      <a:pt x="13270" y="10815"/>
                    </a:cubicBezTo>
                    <a:lnTo>
                      <a:pt x="12042" y="9507"/>
                    </a:lnTo>
                    <a:lnTo>
                      <a:pt x="10775" y="8319"/>
                    </a:lnTo>
                    <a:cubicBezTo>
                      <a:pt x="9943" y="7566"/>
                      <a:pt x="9111" y="6814"/>
                      <a:pt x="8319" y="6140"/>
                    </a:cubicBezTo>
                    <a:cubicBezTo>
                      <a:pt x="7328" y="5348"/>
                      <a:pt x="6378" y="4595"/>
                      <a:pt x="5427" y="3843"/>
                    </a:cubicBezTo>
                    <a:lnTo>
                      <a:pt x="4358" y="3011"/>
                    </a:lnTo>
                    <a:cubicBezTo>
                      <a:pt x="3407" y="2338"/>
                      <a:pt x="2496" y="1664"/>
                      <a:pt x="1545" y="991"/>
                    </a:cubicBezTo>
                    <a:cubicBezTo>
                      <a:pt x="1070" y="674"/>
                      <a:pt x="594" y="357"/>
                      <a:pt x="11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739013" y="655625"/>
                <a:ext cx="292113" cy="115742"/>
              </a:xfrm>
              <a:custGeom>
                <a:avLst/>
                <a:gdLst/>
                <a:ahLst/>
                <a:cxnLst/>
                <a:rect l="l" t="t" r="r" b="b"/>
                <a:pathLst>
                  <a:path w="21233" h="8413" extrusionOk="0">
                    <a:moveTo>
                      <a:pt x="3486" y="0"/>
                    </a:moveTo>
                    <a:lnTo>
                      <a:pt x="159" y="2060"/>
                    </a:lnTo>
                    <a:cubicBezTo>
                      <a:pt x="79" y="2100"/>
                      <a:pt x="40" y="2139"/>
                      <a:pt x="0" y="2179"/>
                    </a:cubicBezTo>
                    <a:cubicBezTo>
                      <a:pt x="555" y="2456"/>
                      <a:pt x="1109" y="2733"/>
                      <a:pt x="1664" y="2971"/>
                    </a:cubicBezTo>
                    <a:cubicBezTo>
                      <a:pt x="2694" y="3486"/>
                      <a:pt x="3763" y="3922"/>
                      <a:pt x="4833" y="4397"/>
                    </a:cubicBezTo>
                    <a:cubicBezTo>
                      <a:pt x="5427" y="4674"/>
                      <a:pt x="6061" y="4912"/>
                      <a:pt x="6695" y="5189"/>
                    </a:cubicBezTo>
                    <a:cubicBezTo>
                      <a:pt x="7606" y="5546"/>
                      <a:pt x="8556" y="5942"/>
                      <a:pt x="9507" y="6298"/>
                    </a:cubicBezTo>
                    <a:cubicBezTo>
                      <a:pt x="10497" y="6655"/>
                      <a:pt x="11567" y="7012"/>
                      <a:pt x="12637" y="7368"/>
                    </a:cubicBezTo>
                    <a:lnTo>
                      <a:pt x="14261" y="7843"/>
                    </a:lnTo>
                    <a:lnTo>
                      <a:pt x="16043" y="8279"/>
                    </a:lnTo>
                    <a:cubicBezTo>
                      <a:pt x="16429" y="8368"/>
                      <a:pt x="16816" y="8413"/>
                      <a:pt x="17219" y="8413"/>
                    </a:cubicBezTo>
                    <a:cubicBezTo>
                      <a:pt x="17353" y="8413"/>
                      <a:pt x="17489" y="8408"/>
                      <a:pt x="17628" y="8398"/>
                    </a:cubicBezTo>
                    <a:cubicBezTo>
                      <a:pt x="19925" y="8239"/>
                      <a:pt x="21232" y="6338"/>
                      <a:pt x="20480" y="4199"/>
                    </a:cubicBezTo>
                    <a:cubicBezTo>
                      <a:pt x="19604" y="2067"/>
                      <a:pt x="17484" y="667"/>
                      <a:pt x="15175" y="667"/>
                    </a:cubicBezTo>
                    <a:cubicBezTo>
                      <a:pt x="15082" y="667"/>
                      <a:pt x="14988" y="669"/>
                      <a:pt x="14894" y="674"/>
                    </a:cubicBezTo>
                    <a:lnTo>
                      <a:pt x="13746" y="753"/>
                    </a:lnTo>
                    <a:lnTo>
                      <a:pt x="12438" y="753"/>
                    </a:lnTo>
                    <a:cubicBezTo>
                      <a:pt x="11567" y="753"/>
                      <a:pt x="10656" y="713"/>
                      <a:pt x="9705" y="634"/>
                    </a:cubicBezTo>
                    <a:cubicBezTo>
                      <a:pt x="7843" y="475"/>
                      <a:pt x="5902" y="277"/>
                      <a:pt x="3922" y="40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730840" y="685590"/>
                <a:ext cx="310644" cy="202786"/>
              </a:xfrm>
              <a:custGeom>
                <a:avLst/>
                <a:gdLst/>
                <a:ahLst/>
                <a:cxnLst/>
                <a:rect l="l" t="t" r="r" b="b"/>
                <a:pathLst>
                  <a:path w="22580" h="14740" extrusionOk="0">
                    <a:moveTo>
                      <a:pt x="594" y="1"/>
                    </a:moveTo>
                    <a:cubicBezTo>
                      <a:pt x="238" y="278"/>
                      <a:pt x="40" y="714"/>
                      <a:pt x="0" y="1189"/>
                    </a:cubicBezTo>
                    <a:lnTo>
                      <a:pt x="0" y="1308"/>
                    </a:lnTo>
                    <a:cubicBezTo>
                      <a:pt x="515" y="1625"/>
                      <a:pt x="951" y="1942"/>
                      <a:pt x="1426" y="2298"/>
                    </a:cubicBezTo>
                    <a:cubicBezTo>
                      <a:pt x="2337" y="2932"/>
                      <a:pt x="3288" y="3645"/>
                      <a:pt x="4199" y="4319"/>
                    </a:cubicBezTo>
                    <a:lnTo>
                      <a:pt x="5308" y="5111"/>
                    </a:lnTo>
                    <a:cubicBezTo>
                      <a:pt x="6774" y="6220"/>
                      <a:pt x="8239" y="7329"/>
                      <a:pt x="9705" y="8517"/>
                    </a:cubicBezTo>
                    <a:cubicBezTo>
                      <a:pt x="11488" y="9983"/>
                      <a:pt x="13270" y="11488"/>
                      <a:pt x="14973" y="13073"/>
                    </a:cubicBezTo>
                    <a:cubicBezTo>
                      <a:pt x="15686" y="13746"/>
                      <a:pt x="16518" y="14261"/>
                      <a:pt x="17469" y="14539"/>
                    </a:cubicBezTo>
                    <a:cubicBezTo>
                      <a:pt x="17958" y="14675"/>
                      <a:pt x="18438" y="14740"/>
                      <a:pt x="18894" y="14740"/>
                    </a:cubicBezTo>
                    <a:cubicBezTo>
                      <a:pt x="20690" y="14740"/>
                      <a:pt x="22120" y="13733"/>
                      <a:pt x="22341" y="12122"/>
                    </a:cubicBezTo>
                    <a:cubicBezTo>
                      <a:pt x="22579" y="10062"/>
                      <a:pt x="20836" y="7844"/>
                      <a:pt x="18380" y="7171"/>
                    </a:cubicBezTo>
                    <a:cubicBezTo>
                      <a:pt x="16122" y="6497"/>
                      <a:pt x="13904" y="5705"/>
                      <a:pt x="11765" y="4873"/>
                    </a:cubicBezTo>
                    <a:cubicBezTo>
                      <a:pt x="10260" y="4279"/>
                      <a:pt x="8754" y="3685"/>
                      <a:pt x="7289" y="3051"/>
                    </a:cubicBezTo>
                    <a:cubicBezTo>
                      <a:pt x="6655" y="2774"/>
                      <a:pt x="6021" y="2496"/>
                      <a:pt x="5387" y="2219"/>
                    </a:cubicBezTo>
                    <a:cubicBezTo>
                      <a:pt x="4357" y="1744"/>
                      <a:pt x="3327" y="1268"/>
                      <a:pt x="2258" y="793"/>
                    </a:cubicBezTo>
                    <a:cubicBezTo>
                      <a:pt x="1703" y="555"/>
                      <a:pt x="1149" y="318"/>
                      <a:pt x="59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746098" y="496555"/>
                <a:ext cx="279580" cy="114380"/>
              </a:xfrm>
              <a:custGeom>
                <a:avLst/>
                <a:gdLst/>
                <a:ahLst/>
                <a:cxnLst/>
                <a:rect l="l" t="t" r="r" b="b"/>
                <a:pathLst>
                  <a:path w="20322" h="8314" extrusionOk="0">
                    <a:moveTo>
                      <a:pt x="16795" y="1"/>
                    </a:moveTo>
                    <a:cubicBezTo>
                      <a:pt x="16401" y="1"/>
                      <a:pt x="15989" y="50"/>
                      <a:pt x="15568" y="154"/>
                    </a:cubicBezTo>
                    <a:lnTo>
                      <a:pt x="13785" y="550"/>
                    </a:lnTo>
                    <a:lnTo>
                      <a:pt x="12122" y="1065"/>
                    </a:lnTo>
                    <a:cubicBezTo>
                      <a:pt x="11052" y="1421"/>
                      <a:pt x="10022" y="1778"/>
                      <a:pt x="8992" y="2134"/>
                    </a:cubicBezTo>
                    <a:cubicBezTo>
                      <a:pt x="7764" y="2610"/>
                      <a:pt x="6576" y="3085"/>
                      <a:pt x="5387" y="3560"/>
                    </a:cubicBezTo>
                    <a:cubicBezTo>
                      <a:pt x="5031" y="3719"/>
                      <a:pt x="4674" y="3877"/>
                      <a:pt x="4318" y="4036"/>
                    </a:cubicBezTo>
                    <a:cubicBezTo>
                      <a:pt x="3248" y="4471"/>
                      <a:pt x="2218" y="4947"/>
                      <a:pt x="1149" y="5422"/>
                    </a:cubicBezTo>
                    <a:cubicBezTo>
                      <a:pt x="753" y="5620"/>
                      <a:pt x="396" y="5818"/>
                      <a:pt x="0" y="5977"/>
                    </a:cubicBezTo>
                    <a:lnTo>
                      <a:pt x="3763" y="8314"/>
                    </a:lnTo>
                    <a:cubicBezTo>
                      <a:pt x="5585" y="8116"/>
                      <a:pt x="7408" y="7918"/>
                      <a:pt x="9230" y="7799"/>
                    </a:cubicBezTo>
                    <a:cubicBezTo>
                      <a:pt x="10181" y="7720"/>
                      <a:pt x="11092" y="7680"/>
                      <a:pt x="11963" y="7680"/>
                    </a:cubicBezTo>
                    <a:lnTo>
                      <a:pt x="13270" y="7680"/>
                    </a:lnTo>
                    <a:lnTo>
                      <a:pt x="14379" y="7759"/>
                    </a:lnTo>
                    <a:lnTo>
                      <a:pt x="14459" y="7759"/>
                    </a:lnTo>
                    <a:cubicBezTo>
                      <a:pt x="14587" y="7769"/>
                      <a:pt x="14716" y="7774"/>
                      <a:pt x="14845" y="7774"/>
                    </a:cubicBezTo>
                    <a:cubicBezTo>
                      <a:pt x="15231" y="7774"/>
                      <a:pt x="15617" y="7730"/>
                      <a:pt x="16004" y="7640"/>
                    </a:cubicBezTo>
                    <a:cubicBezTo>
                      <a:pt x="18420" y="7046"/>
                      <a:pt x="20321" y="4907"/>
                      <a:pt x="20202" y="2808"/>
                    </a:cubicBezTo>
                    <a:cubicBezTo>
                      <a:pt x="20104" y="1107"/>
                      <a:pt x="18656" y="1"/>
                      <a:pt x="16795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29203" y="334320"/>
                <a:ext cx="209279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15212" h="16660" extrusionOk="0">
                    <a:moveTo>
                      <a:pt x="11173" y="1"/>
                    </a:moveTo>
                    <a:cubicBezTo>
                      <a:pt x="9064" y="1"/>
                      <a:pt x="7122" y="1184"/>
                      <a:pt x="6140" y="3112"/>
                    </a:cubicBezTo>
                    <a:lnTo>
                      <a:pt x="5665" y="4182"/>
                    </a:lnTo>
                    <a:lnTo>
                      <a:pt x="5031" y="5291"/>
                    </a:lnTo>
                    <a:cubicBezTo>
                      <a:pt x="4556" y="6043"/>
                      <a:pt x="4080" y="6836"/>
                      <a:pt x="3526" y="7588"/>
                    </a:cubicBezTo>
                    <a:cubicBezTo>
                      <a:pt x="2496" y="9173"/>
                      <a:pt x="1347" y="10757"/>
                      <a:pt x="159" y="12302"/>
                    </a:cubicBezTo>
                    <a:cubicBezTo>
                      <a:pt x="119" y="12381"/>
                      <a:pt x="40" y="12421"/>
                      <a:pt x="0" y="12500"/>
                    </a:cubicBezTo>
                    <a:lnTo>
                      <a:pt x="119" y="16263"/>
                    </a:lnTo>
                    <a:cubicBezTo>
                      <a:pt x="119" y="16382"/>
                      <a:pt x="159" y="16541"/>
                      <a:pt x="198" y="16660"/>
                    </a:cubicBezTo>
                    <a:cubicBezTo>
                      <a:pt x="634" y="16382"/>
                      <a:pt x="1109" y="16065"/>
                      <a:pt x="1545" y="15749"/>
                    </a:cubicBezTo>
                    <a:cubicBezTo>
                      <a:pt x="2456" y="15075"/>
                      <a:pt x="3407" y="14402"/>
                      <a:pt x="4318" y="13728"/>
                    </a:cubicBezTo>
                    <a:cubicBezTo>
                      <a:pt x="4912" y="13332"/>
                      <a:pt x="5467" y="12896"/>
                      <a:pt x="6021" y="12461"/>
                    </a:cubicBezTo>
                    <a:cubicBezTo>
                      <a:pt x="6774" y="11866"/>
                      <a:pt x="7527" y="11272"/>
                      <a:pt x="8319" y="10638"/>
                    </a:cubicBezTo>
                    <a:cubicBezTo>
                      <a:pt x="9151" y="9925"/>
                      <a:pt x="9982" y="9212"/>
                      <a:pt x="10775" y="8460"/>
                    </a:cubicBezTo>
                    <a:lnTo>
                      <a:pt x="12042" y="7271"/>
                    </a:lnTo>
                    <a:lnTo>
                      <a:pt x="13310" y="5925"/>
                    </a:lnTo>
                    <a:cubicBezTo>
                      <a:pt x="13666" y="5528"/>
                      <a:pt x="13983" y="5093"/>
                      <a:pt x="14221" y="4657"/>
                    </a:cubicBezTo>
                    <a:cubicBezTo>
                      <a:pt x="15211" y="2518"/>
                      <a:pt x="14221" y="498"/>
                      <a:pt x="12003" y="62"/>
                    </a:cubicBezTo>
                    <a:cubicBezTo>
                      <a:pt x="11724" y="21"/>
                      <a:pt x="11447" y="1"/>
                      <a:pt x="11173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731927" y="379502"/>
                <a:ext cx="313368" cy="199277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14485" extrusionOk="0">
                    <a:moveTo>
                      <a:pt x="18874" y="1"/>
                    </a:moveTo>
                    <a:cubicBezTo>
                      <a:pt x="17511" y="1"/>
                      <a:pt x="16015" y="578"/>
                      <a:pt x="14894" y="1650"/>
                    </a:cubicBezTo>
                    <a:cubicBezTo>
                      <a:pt x="13191" y="3274"/>
                      <a:pt x="11409" y="4780"/>
                      <a:pt x="9626" y="6245"/>
                    </a:cubicBezTo>
                    <a:cubicBezTo>
                      <a:pt x="8358" y="7236"/>
                      <a:pt x="7091" y="8186"/>
                      <a:pt x="5823" y="9177"/>
                    </a:cubicBezTo>
                    <a:cubicBezTo>
                      <a:pt x="5269" y="9612"/>
                      <a:pt x="4674" y="10009"/>
                      <a:pt x="4120" y="10444"/>
                    </a:cubicBezTo>
                    <a:cubicBezTo>
                      <a:pt x="3209" y="11118"/>
                      <a:pt x="2258" y="11791"/>
                      <a:pt x="1347" y="12465"/>
                    </a:cubicBezTo>
                    <a:cubicBezTo>
                      <a:pt x="911" y="12781"/>
                      <a:pt x="436" y="13098"/>
                      <a:pt x="0" y="13376"/>
                    </a:cubicBezTo>
                    <a:cubicBezTo>
                      <a:pt x="119" y="13732"/>
                      <a:pt x="357" y="14049"/>
                      <a:pt x="674" y="14247"/>
                    </a:cubicBezTo>
                    <a:lnTo>
                      <a:pt x="1030" y="14485"/>
                    </a:lnTo>
                    <a:cubicBezTo>
                      <a:pt x="1426" y="14326"/>
                      <a:pt x="1783" y="14128"/>
                      <a:pt x="2179" y="13930"/>
                    </a:cubicBezTo>
                    <a:cubicBezTo>
                      <a:pt x="3209" y="13455"/>
                      <a:pt x="4278" y="12979"/>
                      <a:pt x="5348" y="12544"/>
                    </a:cubicBezTo>
                    <a:cubicBezTo>
                      <a:pt x="5665" y="12385"/>
                      <a:pt x="6061" y="12227"/>
                      <a:pt x="6417" y="12068"/>
                    </a:cubicBezTo>
                    <a:cubicBezTo>
                      <a:pt x="8160" y="11316"/>
                      <a:pt x="9943" y="10563"/>
                      <a:pt x="11725" y="9890"/>
                    </a:cubicBezTo>
                    <a:cubicBezTo>
                      <a:pt x="13865" y="9058"/>
                      <a:pt x="16083" y="8226"/>
                      <a:pt x="18341" y="7592"/>
                    </a:cubicBezTo>
                    <a:cubicBezTo>
                      <a:pt x="19252" y="7315"/>
                      <a:pt x="20123" y="6840"/>
                      <a:pt x="20797" y="6166"/>
                    </a:cubicBezTo>
                    <a:cubicBezTo>
                      <a:pt x="22619" y="4423"/>
                      <a:pt x="22777" y="1967"/>
                      <a:pt x="21153" y="700"/>
                    </a:cubicBezTo>
                    <a:cubicBezTo>
                      <a:pt x="20528" y="227"/>
                      <a:pt x="19727" y="1"/>
                      <a:pt x="1887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41440" y="468777"/>
                <a:ext cx="370600" cy="322159"/>
              </a:xfrm>
              <a:custGeom>
                <a:avLst/>
                <a:gdLst/>
                <a:ahLst/>
                <a:cxnLst/>
                <a:rect l="l" t="t" r="r" b="b"/>
                <a:pathLst>
                  <a:path w="26938" h="23417" extrusionOk="0">
                    <a:moveTo>
                      <a:pt x="13433" y="4614"/>
                    </a:moveTo>
                    <a:cubicBezTo>
                      <a:pt x="17151" y="4614"/>
                      <a:pt x="20718" y="7513"/>
                      <a:pt x="20718" y="11878"/>
                    </a:cubicBezTo>
                    <a:cubicBezTo>
                      <a:pt x="20718" y="15879"/>
                      <a:pt x="17470" y="19127"/>
                      <a:pt x="13469" y="19127"/>
                    </a:cubicBezTo>
                    <a:cubicBezTo>
                      <a:pt x="7012" y="19127"/>
                      <a:pt x="3764" y="11323"/>
                      <a:pt x="8359" y="6768"/>
                    </a:cubicBezTo>
                    <a:cubicBezTo>
                      <a:pt x="9835" y="5279"/>
                      <a:pt x="11651" y="4614"/>
                      <a:pt x="13433" y="4614"/>
                    </a:cubicBezTo>
                    <a:close/>
                    <a:moveTo>
                      <a:pt x="7591" y="1"/>
                    </a:moveTo>
                    <a:cubicBezTo>
                      <a:pt x="6799" y="1"/>
                      <a:pt x="6052" y="631"/>
                      <a:pt x="6022" y="1539"/>
                    </a:cubicBezTo>
                    <a:lnTo>
                      <a:pt x="6062" y="2093"/>
                    </a:lnTo>
                    <a:lnTo>
                      <a:pt x="5903" y="6490"/>
                    </a:lnTo>
                    <a:cubicBezTo>
                      <a:pt x="5903" y="6530"/>
                      <a:pt x="5903" y="6570"/>
                      <a:pt x="5903" y="6609"/>
                    </a:cubicBezTo>
                    <a:cubicBezTo>
                      <a:pt x="5824" y="7085"/>
                      <a:pt x="5586" y="7481"/>
                      <a:pt x="5190" y="7758"/>
                    </a:cubicBezTo>
                    <a:lnTo>
                      <a:pt x="5032" y="7837"/>
                    </a:lnTo>
                    <a:lnTo>
                      <a:pt x="1150" y="10254"/>
                    </a:lnTo>
                    <a:lnTo>
                      <a:pt x="991" y="10372"/>
                    </a:lnTo>
                    <a:cubicBezTo>
                      <a:pt x="1" y="10967"/>
                      <a:pt x="1" y="12432"/>
                      <a:pt x="991" y="13027"/>
                    </a:cubicBezTo>
                    <a:lnTo>
                      <a:pt x="1902" y="13581"/>
                    </a:lnTo>
                    <a:lnTo>
                      <a:pt x="5190" y="15641"/>
                    </a:lnTo>
                    <a:cubicBezTo>
                      <a:pt x="5269" y="15720"/>
                      <a:pt x="5388" y="15799"/>
                      <a:pt x="5467" y="15918"/>
                    </a:cubicBezTo>
                    <a:cubicBezTo>
                      <a:pt x="5745" y="16156"/>
                      <a:pt x="5903" y="16512"/>
                      <a:pt x="5903" y="16909"/>
                    </a:cubicBezTo>
                    <a:lnTo>
                      <a:pt x="5903" y="17344"/>
                    </a:lnTo>
                    <a:lnTo>
                      <a:pt x="6062" y="21781"/>
                    </a:lnTo>
                    <a:lnTo>
                      <a:pt x="6062" y="21900"/>
                    </a:lnTo>
                    <a:cubicBezTo>
                      <a:pt x="6092" y="22789"/>
                      <a:pt x="6834" y="23417"/>
                      <a:pt x="7646" y="23417"/>
                    </a:cubicBezTo>
                    <a:cubicBezTo>
                      <a:pt x="7883" y="23417"/>
                      <a:pt x="8126" y="23363"/>
                      <a:pt x="8359" y="23247"/>
                    </a:cubicBezTo>
                    <a:lnTo>
                      <a:pt x="9349" y="22732"/>
                    </a:lnTo>
                    <a:lnTo>
                      <a:pt x="12756" y="20909"/>
                    </a:lnTo>
                    <a:cubicBezTo>
                      <a:pt x="12835" y="20870"/>
                      <a:pt x="12914" y="20830"/>
                      <a:pt x="13033" y="20830"/>
                    </a:cubicBezTo>
                    <a:cubicBezTo>
                      <a:pt x="13190" y="20783"/>
                      <a:pt x="13346" y="20761"/>
                      <a:pt x="13502" y="20761"/>
                    </a:cubicBezTo>
                    <a:cubicBezTo>
                      <a:pt x="13742" y="20761"/>
                      <a:pt x="13982" y="20813"/>
                      <a:pt x="14222" y="20909"/>
                    </a:cubicBezTo>
                    <a:lnTo>
                      <a:pt x="14420" y="21028"/>
                    </a:lnTo>
                    <a:lnTo>
                      <a:pt x="18183" y="23009"/>
                    </a:lnTo>
                    <a:lnTo>
                      <a:pt x="18579" y="23247"/>
                    </a:lnTo>
                    <a:cubicBezTo>
                      <a:pt x="18812" y="23363"/>
                      <a:pt x="19055" y="23417"/>
                      <a:pt x="19292" y="23417"/>
                    </a:cubicBezTo>
                    <a:cubicBezTo>
                      <a:pt x="20104" y="23417"/>
                      <a:pt x="20846" y="22789"/>
                      <a:pt x="20877" y="21900"/>
                    </a:cubicBezTo>
                    <a:lnTo>
                      <a:pt x="20877" y="21306"/>
                    </a:lnTo>
                    <a:lnTo>
                      <a:pt x="21035" y="17107"/>
                    </a:lnTo>
                    <a:lnTo>
                      <a:pt x="21035" y="16948"/>
                    </a:lnTo>
                    <a:cubicBezTo>
                      <a:pt x="21075" y="16512"/>
                      <a:pt x="21273" y="16077"/>
                      <a:pt x="21629" y="15799"/>
                    </a:cubicBezTo>
                    <a:cubicBezTo>
                      <a:pt x="21669" y="15760"/>
                      <a:pt x="21708" y="15720"/>
                      <a:pt x="21788" y="15681"/>
                    </a:cubicBezTo>
                    <a:lnTo>
                      <a:pt x="25115" y="13621"/>
                    </a:lnTo>
                    <a:lnTo>
                      <a:pt x="25987" y="13066"/>
                    </a:lnTo>
                    <a:cubicBezTo>
                      <a:pt x="26937" y="12432"/>
                      <a:pt x="26937" y="11006"/>
                      <a:pt x="25987" y="10412"/>
                    </a:cubicBezTo>
                    <a:lnTo>
                      <a:pt x="25907" y="10372"/>
                    </a:lnTo>
                    <a:lnTo>
                      <a:pt x="22144" y="8035"/>
                    </a:lnTo>
                    <a:lnTo>
                      <a:pt x="21788" y="7798"/>
                    </a:lnTo>
                    <a:cubicBezTo>
                      <a:pt x="21471" y="7600"/>
                      <a:pt x="21233" y="7283"/>
                      <a:pt x="21114" y="6926"/>
                    </a:cubicBezTo>
                    <a:cubicBezTo>
                      <a:pt x="21075" y="6807"/>
                      <a:pt x="21035" y="6649"/>
                      <a:pt x="21035" y="6530"/>
                    </a:cubicBezTo>
                    <a:lnTo>
                      <a:pt x="20916" y="2727"/>
                    </a:lnTo>
                    <a:lnTo>
                      <a:pt x="20837" y="1539"/>
                    </a:lnTo>
                    <a:cubicBezTo>
                      <a:pt x="20807" y="663"/>
                      <a:pt x="20085" y="40"/>
                      <a:pt x="19287" y="40"/>
                    </a:cubicBezTo>
                    <a:cubicBezTo>
                      <a:pt x="19039" y="40"/>
                      <a:pt x="18784" y="100"/>
                      <a:pt x="18539" y="232"/>
                    </a:cubicBezTo>
                    <a:lnTo>
                      <a:pt x="18500" y="232"/>
                    </a:lnTo>
                    <a:lnTo>
                      <a:pt x="14459" y="2410"/>
                    </a:lnTo>
                    <a:lnTo>
                      <a:pt x="14182" y="2529"/>
                    </a:lnTo>
                    <a:cubicBezTo>
                      <a:pt x="13944" y="2648"/>
                      <a:pt x="13687" y="2707"/>
                      <a:pt x="13434" y="2707"/>
                    </a:cubicBezTo>
                    <a:cubicBezTo>
                      <a:pt x="13182" y="2707"/>
                      <a:pt x="12934" y="2648"/>
                      <a:pt x="12716" y="2529"/>
                    </a:cubicBezTo>
                    <a:lnTo>
                      <a:pt x="9032" y="549"/>
                    </a:lnTo>
                    <a:lnTo>
                      <a:pt x="8319" y="192"/>
                    </a:lnTo>
                    <a:cubicBezTo>
                      <a:pt x="8086" y="61"/>
                      <a:pt x="7836" y="1"/>
                      <a:pt x="7591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93762" y="532491"/>
                <a:ext cx="232722" cy="199429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4496" extrusionOk="0">
                    <a:moveTo>
                      <a:pt x="9649" y="4004"/>
                    </a:moveTo>
                    <a:cubicBezTo>
                      <a:pt x="11296" y="4004"/>
                      <a:pt x="12875" y="5289"/>
                      <a:pt x="12875" y="7247"/>
                    </a:cubicBezTo>
                    <a:cubicBezTo>
                      <a:pt x="12875" y="9029"/>
                      <a:pt x="11449" y="10455"/>
                      <a:pt x="9666" y="10455"/>
                    </a:cubicBezTo>
                    <a:cubicBezTo>
                      <a:pt x="6814" y="10455"/>
                      <a:pt x="5348" y="7009"/>
                      <a:pt x="7408" y="4949"/>
                    </a:cubicBezTo>
                    <a:cubicBezTo>
                      <a:pt x="8061" y="4296"/>
                      <a:pt x="8863" y="4004"/>
                      <a:pt x="9649" y="4004"/>
                    </a:cubicBezTo>
                    <a:close/>
                    <a:moveTo>
                      <a:pt x="9629" y="0"/>
                    </a:moveTo>
                    <a:cubicBezTo>
                      <a:pt x="7848" y="0"/>
                      <a:pt x="6031" y="661"/>
                      <a:pt x="4556" y="2137"/>
                    </a:cubicBezTo>
                    <a:cubicBezTo>
                      <a:pt x="1" y="6692"/>
                      <a:pt x="3209" y="14496"/>
                      <a:pt x="9666" y="14496"/>
                    </a:cubicBezTo>
                    <a:cubicBezTo>
                      <a:pt x="13667" y="14496"/>
                      <a:pt x="16915" y="11248"/>
                      <a:pt x="16915" y="7247"/>
                    </a:cubicBezTo>
                    <a:cubicBezTo>
                      <a:pt x="16915" y="2881"/>
                      <a:pt x="13348" y="0"/>
                      <a:pt x="9629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82598" y="588046"/>
                <a:ext cx="88296" cy="88296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6418" extrusionOk="0">
                    <a:moveTo>
                      <a:pt x="3209" y="0"/>
                    </a:moveTo>
                    <a:cubicBezTo>
                      <a:pt x="1427" y="0"/>
                      <a:pt x="0" y="1426"/>
                      <a:pt x="0" y="3209"/>
                    </a:cubicBezTo>
                    <a:cubicBezTo>
                      <a:pt x="0" y="4991"/>
                      <a:pt x="1427" y="6417"/>
                      <a:pt x="3209" y="6417"/>
                    </a:cubicBezTo>
                    <a:cubicBezTo>
                      <a:pt x="4992" y="6417"/>
                      <a:pt x="6418" y="4991"/>
                      <a:pt x="6418" y="3209"/>
                    </a:cubicBezTo>
                    <a:cubicBezTo>
                      <a:pt x="6418" y="1426"/>
                      <a:pt x="4992" y="0"/>
                      <a:pt x="320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" name="Google Shape;90;p2"/>
            <p:cNvGrpSpPr/>
            <p:nvPr/>
          </p:nvGrpSpPr>
          <p:grpSpPr>
            <a:xfrm>
              <a:off x="731749" y="-3822"/>
              <a:ext cx="731764" cy="731444"/>
              <a:chOff x="0" y="0"/>
              <a:chExt cx="1260575" cy="1260024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0" y="0"/>
                <a:ext cx="1259981" cy="1259981"/>
              </a:xfrm>
              <a:custGeom>
                <a:avLst/>
                <a:gdLst/>
                <a:ahLst/>
                <a:cxnLst/>
                <a:rect l="l" t="t" r="r" b="b"/>
                <a:pathLst>
                  <a:path w="91585" h="91585" extrusionOk="0">
                    <a:moveTo>
                      <a:pt x="81291" y="1889"/>
                    </a:moveTo>
                    <a:cubicBezTo>
                      <a:pt x="81513" y="1889"/>
                      <a:pt x="81621" y="2161"/>
                      <a:pt x="81444" y="2337"/>
                    </a:cubicBezTo>
                    <a:cubicBezTo>
                      <a:pt x="80414" y="3169"/>
                      <a:pt x="79344" y="3922"/>
                      <a:pt x="78235" y="4675"/>
                    </a:cubicBezTo>
                    <a:cubicBezTo>
                      <a:pt x="77126" y="5388"/>
                      <a:pt x="75977" y="6101"/>
                      <a:pt x="74789" y="6734"/>
                    </a:cubicBezTo>
                    <a:cubicBezTo>
                      <a:pt x="73561" y="7408"/>
                      <a:pt x="72293" y="7962"/>
                      <a:pt x="71026" y="8477"/>
                    </a:cubicBezTo>
                    <a:cubicBezTo>
                      <a:pt x="69639" y="8992"/>
                      <a:pt x="68213" y="9388"/>
                      <a:pt x="66748" y="9666"/>
                    </a:cubicBezTo>
                    <a:lnTo>
                      <a:pt x="66668" y="9666"/>
                    </a:lnTo>
                    <a:cubicBezTo>
                      <a:pt x="66499" y="9695"/>
                      <a:pt x="66332" y="9710"/>
                      <a:pt x="66167" y="9710"/>
                    </a:cubicBezTo>
                    <a:cubicBezTo>
                      <a:pt x="64785" y="9710"/>
                      <a:pt x="63589" y="8709"/>
                      <a:pt x="63341" y="7329"/>
                    </a:cubicBezTo>
                    <a:cubicBezTo>
                      <a:pt x="63064" y="5744"/>
                      <a:pt x="64094" y="4239"/>
                      <a:pt x="65678" y="3962"/>
                    </a:cubicBezTo>
                    <a:lnTo>
                      <a:pt x="65678" y="4001"/>
                    </a:lnTo>
                    <a:cubicBezTo>
                      <a:pt x="65856" y="3962"/>
                      <a:pt x="66025" y="3942"/>
                      <a:pt x="66188" y="3942"/>
                    </a:cubicBezTo>
                    <a:cubicBezTo>
                      <a:pt x="66352" y="3942"/>
                      <a:pt x="66510" y="3962"/>
                      <a:pt x="66668" y="4001"/>
                    </a:cubicBezTo>
                    <a:cubicBezTo>
                      <a:pt x="67620" y="4132"/>
                      <a:pt x="68572" y="4209"/>
                      <a:pt x="69523" y="4209"/>
                    </a:cubicBezTo>
                    <a:cubicBezTo>
                      <a:pt x="69721" y="4209"/>
                      <a:pt x="69918" y="4206"/>
                      <a:pt x="70115" y="4199"/>
                    </a:cubicBezTo>
                    <a:cubicBezTo>
                      <a:pt x="71343" y="4160"/>
                      <a:pt x="72571" y="4001"/>
                      <a:pt x="73799" y="3803"/>
                    </a:cubicBezTo>
                    <a:cubicBezTo>
                      <a:pt x="75027" y="3605"/>
                      <a:pt x="76255" y="3367"/>
                      <a:pt x="77522" y="3011"/>
                    </a:cubicBezTo>
                    <a:cubicBezTo>
                      <a:pt x="78790" y="2694"/>
                      <a:pt x="79978" y="2337"/>
                      <a:pt x="81206" y="1902"/>
                    </a:cubicBezTo>
                    <a:cubicBezTo>
                      <a:pt x="81236" y="1893"/>
                      <a:pt x="81264" y="1889"/>
                      <a:pt x="81291" y="1889"/>
                    </a:cubicBezTo>
                    <a:close/>
                    <a:moveTo>
                      <a:pt x="10190" y="1886"/>
                    </a:moveTo>
                    <a:cubicBezTo>
                      <a:pt x="10215" y="1886"/>
                      <a:pt x="10239" y="1891"/>
                      <a:pt x="10261" y="1902"/>
                    </a:cubicBezTo>
                    <a:cubicBezTo>
                      <a:pt x="11488" y="2337"/>
                      <a:pt x="12756" y="2694"/>
                      <a:pt x="13984" y="3011"/>
                    </a:cubicBezTo>
                    <a:cubicBezTo>
                      <a:pt x="15212" y="3367"/>
                      <a:pt x="16440" y="3605"/>
                      <a:pt x="17708" y="3803"/>
                    </a:cubicBezTo>
                    <a:cubicBezTo>
                      <a:pt x="18936" y="4001"/>
                      <a:pt x="20164" y="4160"/>
                      <a:pt x="21392" y="4199"/>
                    </a:cubicBezTo>
                    <a:cubicBezTo>
                      <a:pt x="21589" y="4206"/>
                      <a:pt x="21786" y="4209"/>
                      <a:pt x="21983" y="4209"/>
                    </a:cubicBezTo>
                    <a:cubicBezTo>
                      <a:pt x="22933" y="4209"/>
                      <a:pt x="23879" y="4132"/>
                      <a:pt x="24798" y="4001"/>
                    </a:cubicBezTo>
                    <a:cubicBezTo>
                      <a:pt x="24967" y="3972"/>
                      <a:pt x="25135" y="3957"/>
                      <a:pt x="25301" y="3957"/>
                    </a:cubicBezTo>
                    <a:cubicBezTo>
                      <a:pt x="26689" y="3957"/>
                      <a:pt x="27913" y="4958"/>
                      <a:pt x="28126" y="6338"/>
                    </a:cubicBezTo>
                    <a:cubicBezTo>
                      <a:pt x="28403" y="7923"/>
                      <a:pt x="27333" y="9428"/>
                      <a:pt x="25789" y="9666"/>
                    </a:cubicBezTo>
                    <a:cubicBezTo>
                      <a:pt x="25630" y="9705"/>
                      <a:pt x="25462" y="9725"/>
                      <a:pt x="25293" y="9725"/>
                    </a:cubicBezTo>
                    <a:cubicBezTo>
                      <a:pt x="25125" y="9725"/>
                      <a:pt x="24957" y="9705"/>
                      <a:pt x="24798" y="9666"/>
                    </a:cubicBezTo>
                    <a:lnTo>
                      <a:pt x="24719" y="9666"/>
                    </a:lnTo>
                    <a:cubicBezTo>
                      <a:pt x="23253" y="9428"/>
                      <a:pt x="21827" y="9032"/>
                      <a:pt x="20480" y="8517"/>
                    </a:cubicBezTo>
                    <a:cubicBezTo>
                      <a:pt x="19173" y="8002"/>
                      <a:pt x="17906" y="7408"/>
                      <a:pt x="16717" y="6774"/>
                    </a:cubicBezTo>
                    <a:cubicBezTo>
                      <a:pt x="15489" y="6101"/>
                      <a:pt x="14341" y="5388"/>
                      <a:pt x="13231" y="4675"/>
                    </a:cubicBezTo>
                    <a:cubicBezTo>
                      <a:pt x="12122" y="3922"/>
                      <a:pt x="11053" y="3169"/>
                      <a:pt x="10023" y="2337"/>
                    </a:cubicBezTo>
                    <a:cubicBezTo>
                      <a:pt x="9904" y="2258"/>
                      <a:pt x="9904" y="2100"/>
                      <a:pt x="9983" y="1981"/>
                    </a:cubicBezTo>
                    <a:cubicBezTo>
                      <a:pt x="10041" y="1923"/>
                      <a:pt x="10120" y="1886"/>
                      <a:pt x="10190" y="1886"/>
                    </a:cubicBezTo>
                    <a:close/>
                    <a:moveTo>
                      <a:pt x="89629" y="10244"/>
                    </a:moveTo>
                    <a:cubicBezTo>
                      <a:pt x="89687" y="10244"/>
                      <a:pt x="89749" y="10264"/>
                      <a:pt x="89802" y="10300"/>
                    </a:cubicBezTo>
                    <a:cubicBezTo>
                      <a:pt x="89881" y="10339"/>
                      <a:pt x="89921" y="10498"/>
                      <a:pt x="89881" y="10577"/>
                    </a:cubicBezTo>
                    <a:cubicBezTo>
                      <a:pt x="89445" y="11805"/>
                      <a:pt x="89089" y="13072"/>
                      <a:pt x="88772" y="14300"/>
                    </a:cubicBezTo>
                    <a:cubicBezTo>
                      <a:pt x="88455" y="15528"/>
                      <a:pt x="88178" y="16756"/>
                      <a:pt x="87980" y="18024"/>
                    </a:cubicBezTo>
                    <a:cubicBezTo>
                      <a:pt x="87782" y="19252"/>
                      <a:pt x="87623" y="20480"/>
                      <a:pt x="87584" y="21708"/>
                    </a:cubicBezTo>
                    <a:cubicBezTo>
                      <a:pt x="87544" y="22857"/>
                      <a:pt x="87623" y="24005"/>
                      <a:pt x="87821" y="25115"/>
                    </a:cubicBezTo>
                    <a:cubicBezTo>
                      <a:pt x="88059" y="26699"/>
                      <a:pt x="87029" y="28204"/>
                      <a:pt x="85445" y="28442"/>
                    </a:cubicBezTo>
                    <a:cubicBezTo>
                      <a:pt x="85276" y="28472"/>
                      <a:pt x="85108" y="28486"/>
                      <a:pt x="84943" y="28486"/>
                    </a:cubicBezTo>
                    <a:cubicBezTo>
                      <a:pt x="83561" y="28486"/>
                      <a:pt x="82365" y="27485"/>
                      <a:pt x="82117" y="26105"/>
                    </a:cubicBezTo>
                    <a:cubicBezTo>
                      <a:pt x="82038" y="25788"/>
                      <a:pt x="82038" y="25431"/>
                      <a:pt x="82117" y="25115"/>
                    </a:cubicBezTo>
                    <a:lnTo>
                      <a:pt x="82117" y="25035"/>
                    </a:lnTo>
                    <a:cubicBezTo>
                      <a:pt x="82355" y="23570"/>
                      <a:pt x="82751" y="22144"/>
                      <a:pt x="83306" y="20797"/>
                    </a:cubicBezTo>
                    <a:cubicBezTo>
                      <a:pt x="83781" y="19490"/>
                      <a:pt x="84375" y="18222"/>
                      <a:pt x="85049" y="17034"/>
                    </a:cubicBezTo>
                    <a:cubicBezTo>
                      <a:pt x="85682" y="15806"/>
                      <a:pt x="86356" y="14657"/>
                      <a:pt x="87108" y="13548"/>
                    </a:cubicBezTo>
                    <a:cubicBezTo>
                      <a:pt x="87861" y="12439"/>
                      <a:pt x="88614" y="11369"/>
                      <a:pt x="89445" y="10339"/>
                    </a:cubicBezTo>
                    <a:cubicBezTo>
                      <a:pt x="89489" y="10274"/>
                      <a:pt x="89557" y="10244"/>
                      <a:pt x="89629" y="10244"/>
                    </a:cubicBezTo>
                    <a:close/>
                    <a:moveTo>
                      <a:pt x="1832" y="10244"/>
                    </a:moveTo>
                    <a:cubicBezTo>
                      <a:pt x="1905" y="10244"/>
                      <a:pt x="1963" y="10281"/>
                      <a:pt x="2021" y="10339"/>
                    </a:cubicBezTo>
                    <a:cubicBezTo>
                      <a:pt x="2853" y="11369"/>
                      <a:pt x="3606" y="12439"/>
                      <a:pt x="4358" y="13548"/>
                    </a:cubicBezTo>
                    <a:cubicBezTo>
                      <a:pt x="5071" y="14657"/>
                      <a:pt x="5784" y="15806"/>
                      <a:pt x="6418" y="17034"/>
                    </a:cubicBezTo>
                    <a:cubicBezTo>
                      <a:pt x="7092" y="18222"/>
                      <a:pt x="7646" y="19490"/>
                      <a:pt x="8161" y="20797"/>
                    </a:cubicBezTo>
                    <a:cubicBezTo>
                      <a:pt x="8676" y="22144"/>
                      <a:pt x="9072" y="23570"/>
                      <a:pt x="9349" y="25035"/>
                    </a:cubicBezTo>
                    <a:lnTo>
                      <a:pt x="9349" y="25115"/>
                    </a:lnTo>
                    <a:cubicBezTo>
                      <a:pt x="9627" y="26699"/>
                      <a:pt x="8557" y="28165"/>
                      <a:pt x="7012" y="28442"/>
                    </a:cubicBezTo>
                    <a:cubicBezTo>
                      <a:pt x="6839" y="28472"/>
                      <a:pt x="6666" y="28487"/>
                      <a:pt x="6496" y="28487"/>
                    </a:cubicBezTo>
                    <a:cubicBezTo>
                      <a:pt x="5113" y="28487"/>
                      <a:pt x="3897" y="27516"/>
                      <a:pt x="3685" y="26105"/>
                    </a:cubicBezTo>
                    <a:cubicBezTo>
                      <a:pt x="3606" y="25788"/>
                      <a:pt x="3606" y="25431"/>
                      <a:pt x="3685" y="25115"/>
                    </a:cubicBezTo>
                    <a:cubicBezTo>
                      <a:pt x="3843" y="23966"/>
                      <a:pt x="3923" y="22817"/>
                      <a:pt x="3883" y="21708"/>
                    </a:cubicBezTo>
                    <a:cubicBezTo>
                      <a:pt x="3843" y="20440"/>
                      <a:pt x="3685" y="19212"/>
                      <a:pt x="3487" y="18024"/>
                    </a:cubicBezTo>
                    <a:cubicBezTo>
                      <a:pt x="3289" y="16756"/>
                      <a:pt x="3051" y="15528"/>
                      <a:pt x="2695" y="14300"/>
                    </a:cubicBezTo>
                    <a:cubicBezTo>
                      <a:pt x="2378" y="13033"/>
                      <a:pt x="2021" y="11805"/>
                      <a:pt x="1585" y="10577"/>
                    </a:cubicBezTo>
                    <a:cubicBezTo>
                      <a:pt x="1546" y="10458"/>
                      <a:pt x="1625" y="10300"/>
                      <a:pt x="1744" y="10260"/>
                    </a:cubicBezTo>
                    <a:cubicBezTo>
                      <a:pt x="1776" y="10249"/>
                      <a:pt x="1805" y="10244"/>
                      <a:pt x="1832" y="10244"/>
                    </a:cubicBezTo>
                    <a:close/>
                    <a:moveTo>
                      <a:pt x="59709" y="39653"/>
                    </a:moveTo>
                    <a:lnTo>
                      <a:pt x="59709" y="39653"/>
                    </a:lnTo>
                    <a:cubicBezTo>
                      <a:pt x="59678" y="39666"/>
                      <a:pt x="59648" y="39679"/>
                      <a:pt x="59617" y="39692"/>
                    </a:cubicBezTo>
                    <a:cubicBezTo>
                      <a:pt x="59648" y="39679"/>
                      <a:pt x="59678" y="39666"/>
                      <a:pt x="59709" y="39653"/>
                    </a:cubicBezTo>
                    <a:close/>
                    <a:moveTo>
                      <a:pt x="32562" y="55379"/>
                    </a:moveTo>
                    <a:cubicBezTo>
                      <a:pt x="32495" y="55429"/>
                      <a:pt x="32428" y="55480"/>
                      <a:pt x="32361" y="55531"/>
                    </a:cubicBezTo>
                    <a:lnTo>
                      <a:pt x="32361" y="55531"/>
                    </a:lnTo>
                    <a:cubicBezTo>
                      <a:pt x="32428" y="55480"/>
                      <a:pt x="32495" y="55429"/>
                      <a:pt x="32562" y="55379"/>
                    </a:cubicBezTo>
                    <a:close/>
                    <a:moveTo>
                      <a:pt x="45794" y="12251"/>
                    </a:moveTo>
                    <a:cubicBezTo>
                      <a:pt x="47316" y="12251"/>
                      <a:pt x="48721" y="13510"/>
                      <a:pt x="49199" y="15489"/>
                    </a:cubicBezTo>
                    <a:cubicBezTo>
                      <a:pt x="49437" y="16439"/>
                      <a:pt x="49437" y="17430"/>
                      <a:pt x="49199" y="18380"/>
                    </a:cubicBezTo>
                    <a:cubicBezTo>
                      <a:pt x="48645" y="20638"/>
                      <a:pt x="48249" y="22936"/>
                      <a:pt x="47892" y="25233"/>
                    </a:cubicBezTo>
                    <a:cubicBezTo>
                      <a:pt x="47575" y="27254"/>
                      <a:pt x="47298" y="29314"/>
                      <a:pt x="47060" y="31334"/>
                    </a:cubicBezTo>
                    <a:cubicBezTo>
                      <a:pt x="47258" y="29908"/>
                      <a:pt x="47456" y="28521"/>
                      <a:pt x="47694" y="27095"/>
                    </a:cubicBezTo>
                    <a:cubicBezTo>
                      <a:pt x="47892" y="26026"/>
                      <a:pt x="48090" y="24956"/>
                      <a:pt x="48328" y="23847"/>
                    </a:cubicBezTo>
                    <a:lnTo>
                      <a:pt x="48724" y="22183"/>
                    </a:lnTo>
                    <a:lnTo>
                      <a:pt x="49239" y="20401"/>
                    </a:lnTo>
                    <a:cubicBezTo>
                      <a:pt x="49787" y="18572"/>
                      <a:pt x="51133" y="17424"/>
                      <a:pt x="52572" y="17424"/>
                    </a:cubicBezTo>
                    <a:cubicBezTo>
                      <a:pt x="53004" y="17424"/>
                      <a:pt x="53444" y="17527"/>
                      <a:pt x="53874" y="17747"/>
                    </a:cubicBezTo>
                    <a:cubicBezTo>
                      <a:pt x="55735" y="18658"/>
                      <a:pt x="56647" y="21391"/>
                      <a:pt x="55933" y="23768"/>
                    </a:cubicBezTo>
                    <a:cubicBezTo>
                      <a:pt x="55775" y="24283"/>
                      <a:pt x="55577" y="24758"/>
                      <a:pt x="55260" y="25194"/>
                    </a:cubicBezTo>
                    <a:lnTo>
                      <a:pt x="55260" y="25233"/>
                    </a:lnTo>
                    <a:lnTo>
                      <a:pt x="54626" y="26184"/>
                    </a:lnTo>
                    <a:lnTo>
                      <a:pt x="53992" y="27254"/>
                    </a:lnTo>
                    <a:cubicBezTo>
                      <a:pt x="53557" y="28046"/>
                      <a:pt x="53121" y="28838"/>
                      <a:pt x="52725" y="29710"/>
                    </a:cubicBezTo>
                    <a:cubicBezTo>
                      <a:pt x="51972" y="31175"/>
                      <a:pt x="51299" y="32720"/>
                      <a:pt x="50625" y="34305"/>
                    </a:cubicBezTo>
                    <a:lnTo>
                      <a:pt x="50665" y="34305"/>
                    </a:lnTo>
                    <a:cubicBezTo>
                      <a:pt x="50889" y="34188"/>
                      <a:pt x="51127" y="34135"/>
                      <a:pt x="51362" y="34135"/>
                    </a:cubicBezTo>
                    <a:cubicBezTo>
                      <a:pt x="52166" y="34135"/>
                      <a:pt x="52932" y="34763"/>
                      <a:pt x="52963" y="35652"/>
                    </a:cubicBezTo>
                    <a:lnTo>
                      <a:pt x="53002" y="36840"/>
                    </a:lnTo>
                    <a:cubicBezTo>
                      <a:pt x="53042" y="36761"/>
                      <a:pt x="53081" y="36721"/>
                      <a:pt x="53121" y="36642"/>
                    </a:cubicBezTo>
                    <a:cubicBezTo>
                      <a:pt x="54309" y="35097"/>
                      <a:pt x="55458" y="33512"/>
                      <a:pt x="56528" y="31928"/>
                    </a:cubicBezTo>
                    <a:cubicBezTo>
                      <a:pt x="57043" y="31175"/>
                      <a:pt x="57518" y="30383"/>
                      <a:pt x="57993" y="29630"/>
                    </a:cubicBezTo>
                    <a:lnTo>
                      <a:pt x="58627" y="28521"/>
                    </a:lnTo>
                    <a:lnTo>
                      <a:pt x="59142" y="27452"/>
                    </a:lnTo>
                    <a:cubicBezTo>
                      <a:pt x="60124" y="25524"/>
                      <a:pt x="62066" y="24340"/>
                      <a:pt x="64175" y="24340"/>
                    </a:cubicBezTo>
                    <a:cubicBezTo>
                      <a:pt x="64449" y="24340"/>
                      <a:pt x="64726" y="24361"/>
                      <a:pt x="65005" y="24402"/>
                    </a:cubicBezTo>
                    <a:cubicBezTo>
                      <a:pt x="67223" y="24837"/>
                      <a:pt x="68213" y="26858"/>
                      <a:pt x="67183" y="28957"/>
                    </a:cubicBezTo>
                    <a:cubicBezTo>
                      <a:pt x="66946" y="29432"/>
                      <a:pt x="66668" y="29868"/>
                      <a:pt x="66312" y="30264"/>
                    </a:cubicBezTo>
                    <a:lnTo>
                      <a:pt x="65044" y="31571"/>
                    </a:lnTo>
                    <a:lnTo>
                      <a:pt x="63777" y="32760"/>
                    </a:lnTo>
                    <a:cubicBezTo>
                      <a:pt x="62945" y="33512"/>
                      <a:pt x="62113" y="34265"/>
                      <a:pt x="61321" y="34938"/>
                    </a:cubicBezTo>
                    <a:cubicBezTo>
                      <a:pt x="60568" y="35572"/>
                      <a:pt x="59776" y="36206"/>
                      <a:pt x="59023" y="36800"/>
                    </a:cubicBezTo>
                    <a:cubicBezTo>
                      <a:pt x="60291" y="35810"/>
                      <a:pt x="61558" y="34859"/>
                      <a:pt x="62826" y="33829"/>
                    </a:cubicBezTo>
                    <a:cubicBezTo>
                      <a:pt x="64609" y="32364"/>
                      <a:pt x="66391" y="30858"/>
                      <a:pt x="68094" y="29274"/>
                    </a:cubicBezTo>
                    <a:cubicBezTo>
                      <a:pt x="69208" y="28185"/>
                      <a:pt x="70690" y="27613"/>
                      <a:pt x="72046" y="27613"/>
                    </a:cubicBezTo>
                    <a:cubicBezTo>
                      <a:pt x="72909" y="27613"/>
                      <a:pt x="73721" y="27845"/>
                      <a:pt x="74353" y="28323"/>
                    </a:cubicBezTo>
                    <a:cubicBezTo>
                      <a:pt x="76017" y="29591"/>
                      <a:pt x="75858" y="32007"/>
                      <a:pt x="73997" y="33790"/>
                    </a:cubicBezTo>
                    <a:cubicBezTo>
                      <a:pt x="73323" y="34463"/>
                      <a:pt x="72452" y="34938"/>
                      <a:pt x="71541" y="35216"/>
                    </a:cubicBezTo>
                    <a:cubicBezTo>
                      <a:pt x="69283" y="35850"/>
                      <a:pt x="67065" y="36681"/>
                      <a:pt x="64925" y="37474"/>
                    </a:cubicBezTo>
                    <a:cubicBezTo>
                      <a:pt x="63174" y="38174"/>
                      <a:pt x="61423" y="38913"/>
                      <a:pt x="59709" y="39653"/>
                    </a:cubicBezTo>
                    <a:lnTo>
                      <a:pt x="59709" y="39653"/>
                    </a:lnTo>
                    <a:cubicBezTo>
                      <a:pt x="60867" y="39155"/>
                      <a:pt x="62026" y="38729"/>
                      <a:pt x="63222" y="38266"/>
                    </a:cubicBezTo>
                    <a:cubicBezTo>
                      <a:pt x="64212" y="37909"/>
                      <a:pt x="65282" y="37553"/>
                      <a:pt x="66352" y="37196"/>
                    </a:cubicBezTo>
                    <a:lnTo>
                      <a:pt x="68015" y="36681"/>
                    </a:lnTo>
                    <a:lnTo>
                      <a:pt x="69798" y="36285"/>
                    </a:lnTo>
                    <a:cubicBezTo>
                      <a:pt x="70219" y="36182"/>
                      <a:pt x="70631" y="36132"/>
                      <a:pt x="71025" y="36132"/>
                    </a:cubicBezTo>
                    <a:cubicBezTo>
                      <a:pt x="72886" y="36132"/>
                      <a:pt x="74334" y="37239"/>
                      <a:pt x="74432" y="38939"/>
                    </a:cubicBezTo>
                    <a:cubicBezTo>
                      <a:pt x="74551" y="41039"/>
                      <a:pt x="72650" y="43178"/>
                      <a:pt x="70234" y="43772"/>
                    </a:cubicBezTo>
                    <a:cubicBezTo>
                      <a:pt x="69847" y="43861"/>
                      <a:pt x="69461" y="43906"/>
                      <a:pt x="69075" y="43906"/>
                    </a:cubicBezTo>
                    <a:cubicBezTo>
                      <a:pt x="68946" y="43906"/>
                      <a:pt x="68817" y="43901"/>
                      <a:pt x="68689" y="43891"/>
                    </a:cubicBezTo>
                    <a:lnTo>
                      <a:pt x="68609" y="43891"/>
                    </a:lnTo>
                    <a:lnTo>
                      <a:pt x="67500" y="43812"/>
                    </a:lnTo>
                    <a:lnTo>
                      <a:pt x="66193" y="43812"/>
                    </a:lnTo>
                    <a:cubicBezTo>
                      <a:pt x="65322" y="43812"/>
                      <a:pt x="64411" y="43851"/>
                      <a:pt x="63460" y="43931"/>
                    </a:cubicBezTo>
                    <a:cubicBezTo>
                      <a:pt x="61677" y="44049"/>
                      <a:pt x="59855" y="44247"/>
                      <a:pt x="57993" y="44445"/>
                    </a:cubicBezTo>
                    <a:lnTo>
                      <a:pt x="58073" y="44485"/>
                    </a:lnTo>
                    <a:cubicBezTo>
                      <a:pt x="59023" y="45119"/>
                      <a:pt x="59023" y="46545"/>
                      <a:pt x="58073" y="47139"/>
                    </a:cubicBezTo>
                    <a:lnTo>
                      <a:pt x="57201" y="47694"/>
                    </a:lnTo>
                    <a:lnTo>
                      <a:pt x="57637" y="47733"/>
                    </a:lnTo>
                    <a:cubicBezTo>
                      <a:pt x="59617" y="48011"/>
                      <a:pt x="61558" y="48209"/>
                      <a:pt x="63420" y="48328"/>
                    </a:cubicBezTo>
                    <a:cubicBezTo>
                      <a:pt x="64371" y="48407"/>
                      <a:pt x="65282" y="48446"/>
                      <a:pt x="66153" y="48446"/>
                    </a:cubicBezTo>
                    <a:lnTo>
                      <a:pt x="67461" y="48446"/>
                    </a:lnTo>
                    <a:lnTo>
                      <a:pt x="68609" y="48367"/>
                    </a:lnTo>
                    <a:cubicBezTo>
                      <a:pt x="68703" y="48363"/>
                      <a:pt x="68797" y="48360"/>
                      <a:pt x="68890" y="48360"/>
                    </a:cubicBezTo>
                    <a:cubicBezTo>
                      <a:pt x="71199" y="48360"/>
                      <a:pt x="73319" y="49762"/>
                      <a:pt x="74195" y="51932"/>
                    </a:cubicBezTo>
                    <a:cubicBezTo>
                      <a:pt x="74947" y="54071"/>
                      <a:pt x="73640" y="55933"/>
                      <a:pt x="71343" y="56131"/>
                    </a:cubicBezTo>
                    <a:cubicBezTo>
                      <a:pt x="71244" y="56138"/>
                      <a:pt x="71147" y="56141"/>
                      <a:pt x="71051" y="56141"/>
                    </a:cubicBezTo>
                    <a:cubicBezTo>
                      <a:pt x="70606" y="56141"/>
                      <a:pt x="70182" y="56071"/>
                      <a:pt x="69758" y="55973"/>
                    </a:cubicBezTo>
                    <a:lnTo>
                      <a:pt x="67976" y="55577"/>
                    </a:lnTo>
                    <a:lnTo>
                      <a:pt x="66312" y="55062"/>
                    </a:lnTo>
                    <a:cubicBezTo>
                      <a:pt x="65242" y="54705"/>
                      <a:pt x="64212" y="54349"/>
                      <a:pt x="63183" y="53992"/>
                    </a:cubicBezTo>
                    <a:cubicBezTo>
                      <a:pt x="62271" y="53636"/>
                      <a:pt x="61321" y="53279"/>
                      <a:pt x="60410" y="52923"/>
                    </a:cubicBezTo>
                    <a:lnTo>
                      <a:pt x="60410" y="52923"/>
                    </a:lnTo>
                    <a:cubicBezTo>
                      <a:pt x="61915" y="53556"/>
                      <a:pt x="63420" y="54151"/>
                      <a:pt x="64925" y="54745"/>
                    </a:cubicBezTo>
                    <a:cubicBezTo>
                      <a:pt x="67065" y="55577"/>
                      <a:pt x="69243" y="56369"/>
                      <a:pt x="71541" y="57042"/>
                    </a:cubicBezTo>
                    <a:cubicBezTo>
                      <a:pt x="73957" y="57716"/>
                      <a:pt x="75700" y="59934"/>
                      <a:pt x="75502" y="61994"/>
                    </a:cubicBezTo>
                    <a:cubicBezTo>
                      <a:pt x="75312" y="63605"/>
                      <a:pt x="73863" y="64611"/>
                      <a:pt x="72038" y="64611"/>
                    </a:cubicBezTo>
                    <a:cubicBezTo>
                      <a:pt x="71575" y="64611"/>
                      <a:pt x="71087" y="64547"/>
                      <a:pt x="70590" y="64410"/>
                    </a:cubicBezTo>
                    <a:cubicBezTo>
                      <a:pt x="69679" y="64133"/>
                      <a:pt x="68807" y="63618"/>
                      <a:pt x="68134" y="62945"/>
                    </a:cubicBezTo>
                    <a:cubicBezTo>
                      <a:pt x="66431" y="61320"/>
                      <a:pt x="64648" y="59855"/>
                      <a:pt x="62866" y="58389"/>
                    </a:cubicBezTo>
                    <a:cubicBezTo>
                      <a:pt x="61400" y="57201"/>
                      <a:pt x="59934" y="56092"/>
                      <a:pt x="58429" y="54982"/>
                    </a:cubicBezTo>
                    <a:lnTo>
                      <a:pt x="58429" y="54982"/>
                    </a:lnTo>
                    <a:cubicBezTo>
                      <a:pt x="59380" y="55735"/>
                      <a:pt x="60370" y="56488"/>
                      <a:pt x="61321" y="57280"/>
                    </a:cubicBezTo>
                    <a:cubicBezTo>
                      <a:pt x="62153" y="57993"/>
                      <a:pt x="62984" y="58706"/>
                      <a:pt x="63777" y="59459"/>
                    </a:cubicBezTo>
                    <a:lnTo>
                      <a:pt x="65044" y="60647"/>
                    </a:lnTo>
                    <a:lnTo>
                      <a:pt x="66312" y="61994"/>
                    </a:lnTo>
                    <a:cubicBezTo>
                      <a:pt x="68015" y="63816"/>
                      <a:pt x="68015" y="66193"/>
                      <a:pt x="66312" y="67341"/>
                    </a:cubicBezTo>
                    <a:cubicBezTo>
                      <a:pt x="65706" y="67727"/>
                      <a:pt x="64970" y="67912"/>
                      <a:pt x="64197" y="67912"/>
                    </a:cubicBezTo>
                    <a:cubicBezTo>
                      <a:pt x="62747" y="67912"/>
                      <a:pt x="61164" y="67262"/>
                      <a:pt x="60053" y="66074"/>
                    </a:cubicBezTo>
                    <a:cubicBezTo>
                      <a:pt x="59697" y="65717"/>
                      <a:pt x="59380" y="65242"/>
                      <a:pt x="59142" y="64767"/>
                    </a:cubicBezTo>
                    <a:lnTo>
                      <a:pt x="59142" y="64727"/>
                    </a:lnTo>
                    <a:lnTo>
                      <a:pt x="58667" y="63697"/>
                    </a:lnTo>
                    <a:lnTo>
                      <a:pt x="58033" y="62588"/>
                    </a:lnTo>
                    <a:cubicBezTo>
                      <a:pt x="57518" y="61796"/>
                      <a:pt x="57082" y="61043"/>
                      <a:pt x="56528" y="60251"/>
                    </a:cubicBezTo>
                    <a:cubicBezTo>
                      <a:pt x="55498" y="58706"/>
                      <a:pt x="54349" y="57121"/>
                      <a:pt x="53161" y="55537"/>
                    </a:cubicBezTo>
                    <a:lnTo>
                      <a:pt x="53002" y="55339"/>
                    </a:lnTo>
                    <a:lnTo>
                      <a:pt x="53002" y="55933"/>
                    </a:lnTo>
                    <a:cubicBezTo>
                      <a:pt x="52972" y="56841"/>
                      <a:pt x="52248" y="57471"/>
                      <a:pt x="51449" y="57471"/>
                    </a:cubicBezTo>
                    <a:cubicBezTo>
                      <a:pt x="51202" y="57471"/>
                      <a:pt x="50948" y="57411"/>
                      <a:pt x="50705" y="57280"/>
                    </a:cubicBezTo>
                    <a:lnTo>
                      <a:pt x="50309" y="57042"/>
                    </a:lnTo>
                    <a:lnTo>
                      <a:pt x="50348" y="57161"/>
                    </a:lnTo>
                    <a:cubicBezTo>
                      <a:pt x="51101" y="58983"/>
                      <a:pt x="51893" y="60766"/>
                      <a:pt x="52725" y="62430"/>
                    </a:cubicBezTo>
                    <a:cubicBezTo>
                      <a:pt x="53161" y="63301"/>
                      <a:pt x="53557" y="64093"/>
                      <a:pt x="53992" y="64886"/>
                    </a:cubicBezTo>
                    <a:lnTo>
                      <a:pt x="54666" y="65995"/>
                    </a:lnTo>
                    <a:lnTo>
                      <a:pt x="55300" y="66945"/>
                    </a:lnTo>
                    <a:lnTo>
                      <a:pt x="55300" y="66985"/>
                    </a:lnTo>
                    <a:cubicBezTo>
                      <a:pt x="56607" y="69005"/>
                      <a:pt x="56488" y="71659"/>
                      <a:pt x="55022" y="73561"/>
                    </a:cubicBezTo>
                    <a:cubicBezTo>
                      <a:pt x="54327" y="74348"/>
                      <a:pt x="53471" y="74737"/>
                      <a:pt x="52622" y="74737"/>
                    </a:cubicBezTo>
                    <a:cubicBezTo>
                      <a:pt x="51634" y="74737"/>
                      <a:pt x="50655" y="74209"/>
                      <a:pt x="49952" y="73165"/>
                    </a:cubicBezTo>
                    <a:cubicBezTo>
                      <a:pt x="49635" y="72729"/>
                      <a:pt x="49437" y="72253"/>
                      <a:pt x="49279" y="71738"/>
                    </a:cubicBezTo>
                    <a:lnTo>
                      <a:pt x="48764" y="69996"/>
                    </a:lnTo>
                    <a:lnTo>
                      <a:pt x="48368" y="68332"/>
                    </a:lnTo>
                    <a:cubicBezTo>
                      <a:pt x="48130" y="67223"/>
                      <a:pt x="47932" y="66153"/>
                      <a:pt x="47734" y="65084"/>
                    </a:cubicBezTo>
                    <a:cubicBezTo>
                      <a:pt x="47575" y="63935"/>
                      <a:pt x="47377" y="62826"/>
                      <a:pt x="47219" y="61677"/>
                    </a:cubicBezTo>
                    <a:lnTo>
                      <a:pt x="47219" y="61677"/>
                    </a:lnTo>
                    <a:cubicBezTo>
                      <a:pt x="47417" y="63459"/>
                      <a:pt x="47694" y="65202"/>
                      <a:pt x="47932" y="66945"/>
                    </a:cubicBezTo>
                    <a:cubicBezTo>
                      <a:pt x="48328" y="69243"/>
                      <a:pt x="48724" y="71501"/>
                      <a:pt x="49279" y="73798"/>
                    </a:cubicBezTo>
                    <a:cubicBezTo>
                      <a:pt x="49873" y="76294"/>
                      <a:pt x="48843" y="78908"/>
                      <a:pt x="46941" y="79701"/>
                    </a:cubicBezTo>
                    <a:cubicBezTo>
                      <a:pt x="46572" y="79855"/>
                      <a:pt x="46198" y="79928"/>
                      <a:pt x="45831" y="79928"/>
                    </a:cubicBezTo>
                    <a:cubicBezTo>
                      <a:pt x="44309" y="79928"/>
                      <a:pt x="42904" y="78669"/>
                      <a:pt x="42426" y="76690"/>
                    </a:cubicBezTo>
                    <a:cubicBezTo>
                      <a:pt x="42188" y="75739"/>
                      <a:pt x="42188" y="74749"/>
                      <a:pt x="42426" y="73798"/>
                    </a:cubicBezTo>
                    <a:cubicBezTo>
                      <a:pt x="42980" y="71501"/>
                      <a:pt x="43376" y="69243"/>
                      <a:pt x="43733" y="66945"/>
                    </a:cubicBezTo>
                    <a:cubicBezTo>
                      <a:pt x="44050" y="64925"/>
                      <a:pt x="44327" y="62865"/>
                      <a:pt x="44565" y="60845"/>
                    </a:cubicBezTo>
                    <a:lnTo>
                      <a:pt x="44565" y="60845"/>
                    </a:lnTo>
                    <a:cubicBezTo>
                      <a:pt x="44367" y="62231"/>
                      <a:pt x="44169" y="63658"/>
                      <a:pt x="43931" y="65084"/>
                    </a:cubicBezTo>
                    <a:cubicBezTo>
                      <a:pt x="43733" y="66153"/>
                      <a:pt x="43535" y="67223"/>
                      <a:pt x="43297" y="68332"/>
                    </a:cubicBezTo>
                    <a:lnTo>
                      <a:pt x="42901" y="69996"/>
                    </a:lnTo>
                    <a:lnTo>
                      <a:pt x="42346" y="71738"/>
                    </a:lnTo>
                    <a:cubicBezTo>
                      <a:pt x="41796" y="73605"/>
                      <a:pt x="40442" y="74738"/>
                      <a:pt x="38996" y="74738"/>
                    </a:cubicBezTo>
                    <a:cubicBezTo>
                      <a:pt x="38570" y="74738"/>
                      <a:pt x="38136" y="74640"/>
                      <a:pt x="37712" y="74432"/>
                    </a:cubicBezTo>
                    <a:cubicBezTo>
                      <a:pt x="35890" y="73481"/>
                      <a:pt x="34939" y="70788"/>
                      <a:pt x="35692" y="68371"/>
                    </a:cubicBezTo>
                    <a:cubicBezTo>
                      <a:pt x="35810" y="67896"/>
                      <a:pt x="36048" y="67421"/>
                      <a:pt x="36325" y="66985"/>
                    </a:cubicBezTo>
                    <a:lnTo>
                      <a:pt x="36325" y="66945"/>
                    </a:lnTo>
                    <a:lnTo>
                      <a:pt x="36999" y="65995"/>
                    </a:lnTo>
                    <a:lnTo>
                      <a:pt x="37593" y="64886"/>
                    </a:lnTo>
                    <a:cubicBezTo>
                      <a:pt x="38029" y="64093"/>
                      <a:pt x="38464" y="63301"/>
                      <a:pt x="38861" y="62430"/>
                    </a:cubicBezTo>
                    <a:cubicBezTo>
                      <a:pt x="39692" y="60766"/>
                      <a:pt x="40485" y="58983"/>
                      <a:pt x="41277" y="57161"/>
                    </a:cubicBezTo>
                    <a:cubicBezTo>
                      <a:pt x="41317" y="57042"/>
                      <a:pt x="41356" y="56884"/>
                      <a:pt x="41435" y="56765"/>
                    </a:cubicBezTo>
                    <a:lnTo>
                      <a:pt x="41435" y="56765"/>
                    </a:lnTo>
                    <a:lnTo>
                      <a:pt x="40445" y="57240"/>
                    </a:lnTo>
                    <a:cubicBezTo>
                      <a:pt x="40213" y="57361"/>
                      <a:pt x="39969" y="57416"/>
                      <a:pt x="39729" y="57416"/>
                    </a:cubicBezTo>
                    <a:cubicBezTo>
                      <a:pt x="38943" y="57416"/>
                      <a:pt x="38208" y="56822"/>
                      <a:pt x="38148" y="55973"/>
                    </a:cubicBezTo>
                    <a:lnTo>
                      <a:pt x="38148" y="55933"/>
                    </a:lnTo>
                    <a:cubicBezTo>
                      <a:pt x="37078" y="57359"/>
                      <a:pt x="36048" y="58825"/>
                      <a:pt x="35058" y="60251"/>
                    </a:cubicBezTo>
                    <a:cubicBezTo>
                      <a:pt x="34543" y="61043"/>
                      <a:pt x="34068" y="61835"/>
                      <a:pt x="33592" y="62588"/>
                    </a:cubicBezTo>
                    <a:lnTo>
                      <a:pt x="32958" y="63697"/>
                    </a:lnTo>
                    <a:lnTo>
                      <a:pt x="32443" y="64727"/>
                    </a:lnTo>
                    <a:lnTo>
                      <a:pt x="32443" y="64767"/>
                    </a:lnTo>
                    <a:cubicBezTo>
                      <a:pt x="31451" y="66682"/>
                      <a:pt x="29474" y="67866"/>
                      <a:pt x="27365" y="67866"/>
                    </a:cubicBezTo>
                    <a:cubicBezTo>
                      <a:pt x="27118" y="67866"/>
                      <a:pt x="26870" y="67850"/>
                      <a:pt x="26620" y="67817"/>
                    </a:cubicBezTo>
                    <a:cubicBezTo>
                      <a:pt x="24362" y="67381"/>
                      <a:pt x="23412" y="65321"/>
                      <a:pt x="24402" y="63222"/>
                    </a:cubicBezTo>
                    <a:cubicBezTo>
                      <a:pt x="24600" y="62746"/>
                      <a:pt x="24917" y="62311"/>
                      <a:pt x="25274" y="61915"/>
                    </a:cubicBezTo>
                    <a:lnTo>
                      <a:pt x="26502" y="60607"/>
                    </a:lnTo>
                    <a:lnTo>
                      <a:pt x="27769" y="59419"/>
                    </a:lnTo>
                    <a:cubicBezTo>
                      <a:pt x="28601" y="58666"/>
                      <a:pt x="29433" y="57914"/>
                      <a:pt x="30265" y="57240"/>
                    </a:cubicBezTo>
                    <a:cubicBezTo>
                      <a:pt x="30953" y="56660"/>
                      <a:pt x="31642" y="56080"/>
                      <a:pt x="32361" y="55531"/>
                    </a:cubicBezTo>
                    <a:lnTo>
                      <a:pt x="32361" y="55531"/>
                    </a:lnTo>
                    <a:cubicBezTo>
                      <a:pt x="31125" y="56467"/>
                      <a:pt x="29922" y="57372"/>
                      <a:pt x="28720" y="58349"/>
                    </a:cubicBezTo>
                    <a:cubicBezTo>
                      <a:pt x="26937" y="59815"/>
                      <a:pt x="25155" y="61320"/>
                      <a:pt x="23451" y="62905"/>
                    </a:cubicBezTo>
                    <a:cubicBezTo>
                      <a:pt x="22338" y="63994"/>
                      <a:pt x="20856" y="64565"/>
                      <a:pt x="19500" y="64565"/>
                    </a:cubicBezTo>
                    <a:cubicBezTo>
                      <a:pt x="18637" y="64565"/>
                      <a:pt x="17825" y="64333"/>
                      <a:pt x="17193" y="63856"/>
                    </a:cubicBezTo>
                    <a:cubicBezTo>
                      <a:pt x="15569" y="62588"/>
                      <a:pt x="15727" y="60172"/>
                      <a:pt x="17549" y="58389"/>
                    </a:cubicBezTo>
                    <a:cubicBezTo>
                      <a:pt x="18262" y="57716"/>
                      <a:pt x="19094" y="57240"/>
                      <a:pt x="20045" y="56963"/>
                    </a:cubicBezTo>
                    <a:cubicBezTo>
                      <a:pt x="22303" y="56329"/>
                      <a:pt x="24481" y="55497"/>
                      <a:pt x="26620" y="54705"/>
                    </a:cubicBezTo>
                    <a:cubicBezTo>
                      <a:pt x="28443" y="53992"/>
                      <a:pt x="30225" y="53279"/>
                      <a:pt x="31968" y="52526"/>
                    </a:cubicBezTo>
                    <a:lnTo>
                      <a:pt x="31968" y="52526"/>
                    </a:lnTo>
                    <a:cubicBezTo>
                      <a:pt x="30780" y="53002"/>
                      <a:pt x="29591" y="53477"/>
                      <a:pt x="28363" y="53913"/>
                    </a:cubicBezTo>
                    <a:cubicBezTo>
                      <a:pt x="27373" y="54309"/>
                      <a:pt x="26303" y="54666"/>
                      <a:pt x="25234" y="55022"/>
                    </a:cubicBezTo>
                    <a:lnTo>
                      <a:pt x="23610" y="55497"/>
                    </a:lnTo>
                    <a:lnTo>
                      <a:pt x="21827" y="55933"/>
                    </a:lnTo>
                    <a:cubicBezTo>
                      <a:pt x="21407" y="56035"/>
                      <a:pt x="20999" y="56083"/>
                      <a:pt x="20610" y="56083"/>
                    </a:cubicBezTo>
                    <a:cubicBezTo>
                      <a:pt x="18724" y="56083"/>
                      <a:pt x="17291" y="54947"/>
                      <a:pt x="17193" y="53239"/>
                    </a:cubicBezTo>
                    <a:cubicBezTo>
                      <a:pt x="17074" y="51180"/>
                      <a:pt x="18936" y="49041"/>
                      <a:pt x="21392" y="48446"/>
                    </a:cubicBezTo>
                    <a:cubicBezTo>
                      <a:pt x="21778" y="48357"/>
                      <a:pt x="22164" y="48313"/>
                      <a:pt x="22550" y="48313"/>
                    </a:cubicBezTo>
                    <a:cubicBezTo>
                      <a:pt x="22679" y="48313"/>
                      <a:pt x="22808" y="48318"/>
                      <a:pt x="22936" y="48328"/>
                    </a:cubicBezTo>
                    <a:lnTo>
                      <a:pt x="22976" y="48328"/>
                    </a:lnTo>
                    <a:lnTo>
                      <a:pt x="24125" y="48407"/>
                    </a:lnTo>
                    <a:lnTo>
                      <a:pt x="25392" y="48407"/>
                    </a:lnTo>
                    <a:cubicBezTo>
                      <a:pt x="26303" y="48407"/>
                      <a:pt x="27215" y="48328"/>
                      <a:pt x="28165" y="48288"/>
                    </a:cubicBezTo>
                    <a:cubicBezTo>
                      <a:pt x="30027" y="48129"/>
                      <a:pt x="31968" y="47931"/>
                      <a:pt x="33909" y="47694"/>
                    </a:cubicBezTo>
                    <a:lnTo>
                      <a:pt x="33988" y="47694"/>
                    </a:lnTo>
                    <a:lnTo>
                      <a:pt x="33038" y="47139"/>
                    </a:lnTo>
                    <a:cubicBezTo>
                      <a:pt x="32087" y="46505"/>
                      <a:pt x="32087" y="45079"/>
                      <a:pt x="33038" y="44485"/>
                    </a:cubicBezTo>
                    <a:lnTo>
                      <a:pt x="33236" y="44366"/>
                    </a:lnTo>
                    <a:cubicBezTo>
                      <a:pt x="31532" y="44168"/>
                      <a:pt x="29829" y="44010"/>
                      <a:pt x="28165" y="43891"/>
                    </a:cubicBezTo>
                    <a:cubicBezTo>
                      <a:pt x="27215" y="43812"/>
                      <a:pt x="26303" y="43772"/>
                      <a:pt x="25432" y="43732"/>
                    </a:cubicBezTo>
                    <a:lnTo>
                      <a:pt x="24125" y="43732"/>
                    </a:lnTo>
                    <a:lnTo>
                      <a:pt x="22976" y="43851"/>
                    </a:lnTo>
                    <a:cubicBezTo>
                      <a:pt x="22909" y="43853"/>
                      <a:pt x="22843" y="43855"/>
                      <a:pt x="22776" y="43855"/>
                    </a:cubicBezTo>
                    <a:cubicBezTo>
                      <a:pt x="20400" y="43855"/>
                      <a:pt x="18277" y="42483"/>
                      <a:pt x="17391" y="40286"/>
                    </a:cubicBezTo>
                    <a:cubicBezTo>
                      <a:pt x="16638" y="38147"/>
                      <a:pt x="17945" y="36285"/>
                      <a:pt x="20243" y="36087"/>
                    </a:cubicBezTo>
                    <a:cubicBezTo>
                      <a:pt x="20381" y="36077"/>
                      <a:pt x="20518" y="36072"/>
                      <a:pt x="20652" y="36072"/>
                    </a:cubicBezTo>
                    <a:cubicBezTo>
                      <a:pt x="21055" y="36072"/>
                      <a:pt x="21441" y="36117"/>
                      <a:pt x="21827" y="36206"/>
                    </a:cubicBezTo>
                    <a:lnTo>
                      <a:pt x="23610" y="36642"/>
                    </a:lnTo>
                    <a:lnTo>
                      <a:pt x="25274" y="37157"/>
                    </a:lnTo>
                    <a:cubicBezTo>
                      <a:pt x="26303" y="37513"/>
                      <a:pt x="27373" y="37870"/>
                      <a:pt x="28363" y="38226"/>
                    </a:cubicBezTo>
                    <a:cubicBezTo>
                      <a:pt x="29393" y="38622"/>
                      <a:pt x="30265" y="38939"/>
                      <a:pt x="31176" y="39335"/>
                    </a:cubicBezTo>
                    <a:cubicBezTo>
                      <a:pt x="29671" y="38662"/>
                      <a:pt x="28165" y="38068"/>
                      <a:pt x="26660" y="37474"/>
                    </a:cubicBezTo>
                    <a:cubicBezTo>
                      <a:pt x="24521" y="36642"/>
                      <a:pt x="22342" y="35850"/>
                      <a:pt x="20084" y="35176"/>
                    </a:cubicBezTo>
                    <a:cubicBezTo>
                      <a:pt x="17628" y="34503"/>
                      <a:pt x="15846" y="32284"/>
                      <a:pt x="16084" y="30225"/>
                    </a:cubicBezTo>
                    <a:cubicBezTo>
                      <a:pt x="16302" y="28629"/>
                      <a:pt x="17707" y="27627"/>
                      <a:pt x="19498" y="27627"/>
                    </a:cubicBezTo>
                    <a:cubicBezTo>
                      <a:pt x="19975" y="27627"/>
                      <a:pt x="20479" y="27698"/>
                      <a:pt x="20995" y="27848"/>
                    </a:cubicBezTo>
                    <a:cubicBezTo>
                      <a:pt x="21907" y="28086"/>
                      <a:pt x="22778" y="28600"/>
                      <a:pt x="23451" y="29274"/>
                    </a:cubicBezTo>
                    <a:cubicBezTo>
                      <a:pt x="25155" y="30898"/>
                      <a:pt x="26937" y="32403"/>
                      <a:pt x="28720" y="33829"/>
                    </a:cubicBezTo>
                    <a:cubicBezTo>
                      <a:pt x="30185" y="35018"/>
                      <a:pt x="31651" y="36127"/>
                      <a:pt x="33156" y="37236"/>
                    </a:cubicBezTo>
                    <a:cubicBezTo>
                      <a:pt x="32166" y="36483"/>
                      <a:pt x="31215" y="35731"/>
                      <a:pt x="30265" y="34938"/>
                    </a:cubicBezTo>
                    <a:cubicBezTo>
                      <a:pt x="29433" y="34225"/>
                      <a:pt x="28601" y="33512"/>
                      <a:pt x="27769" y="32760"/>
                    </a:cubicBezTo>
                    <a:lnTo>
                      <a:pt x="26502" y="31571"/>
                    </a:lnTo>
                    <a:lnTo>
                      <a:pt x="25274" y="30225"/>
                    </a:lnTo>
                    <a:cubicBezTo>
                      <a:pt x="23570" y="28402"/>
                      <a:pt x="23570" y="26026"/>
                      <a:pt x="25274" y="24877"/>
                    </a:cubicBezTo>
                    <a:cubicBezTo>
                      <a:pt x="25889" y="24471"/>
                      <a:pt x="26638" y="24278"/>
                      <a:pt x="27426" y="24278"/>
                    </a:cubicBezTo>
                    <a:cubicBezTo>
                      <a:pt x="28870" y="24278"/>
                      <a:pt x="30445" y="24926"/>
                      <a:pt x="31572" y="26105"/>
                    </a:cubicBezTo>
                    <a:cubicBezTo>
                      <a:pt x="31928" y="26501"/>
                      <a:pt x="32206" y="26897"/>
                      <a:pt x="32443" y="27373"/>
                    </a:cubicBezTo>
                    <a:lnTo>
                      <a:pt x="32443" y="27412"/>
                    </a:lnTo>
                    <a:lnTo>
                      <a:pt x="32958" y="28442"/>
                    </a:lnTo>
                    <a:lnTo>
                      <a:pt x="33592" y="29591"/>
                    </a:lnTo>
                    <a:cubicBezTo>
                      <a:pt x="34028" y="30343"/>
                      <a:pt x="34503" y="31136"/>
                      <a:pt x="35058" y="31888"/>
                    </a:cubicBezTo>
                    <a:cubicBezTo>
                      <a:pt x="36009" y="33314"/>
                      <a:pt x="37038" y="34740"/>
                      <a:pt x="38108" y="36166"/>
                    </a:cubicBezTo>
                    <a:lnTo>
                      <a:pt x="38108" y="35612"/>
                    </a:lnTo>
                    <a:cubicBezTo>
                      <a:pt x="38138" y="34736"/>
                      <a:pt x="38860" y="34113"/>
                      <a:pt x="39658" y="34113"/>
                    </a:cubicBezTo>
                    <a:cubicBezTo>
                      <a:pt x="39906" y="34113"/>
                      <a:pt x="40161" y="34173"/>
                      <a:pt x="40405" y="34305"/>
                    </a:cubicBezTo>
                    <a:lnTo>
                      <a:pt x="41118" y="34661"/>
                    </a:lnTo>
                    <a:cubicBezTo>
                      <a:pt x="40366" y="32958"/>
                      <a:pt x="39613" y="31294"/>
                      <a:pt x="38861" y="29710"/>
                    </a:cubicBezTo>
                    <a:cubicBezTo>
                      <a:pt x="38504" y="28838"/>
                      <a:pt x="38068" y="28046"/>
                      <a:pt x="37633" y="27254"/>
                    </a:cubicBezTo>
                    <a:lnTo>
                      <a:pt x="36999" y="26145"/>
                    </a:lnTo>
                    <a:lnTo>
                      <a:pt x="36325" y="25194"/>
                    </a:lnTo>
                    <a:cubicBezTo>
                      <a:pt x="35018" y="23174"/>
                      <a:pt x="35137" y="20520"/>
                      <a:pt x="36642" y="18618"/>
                    </a:cubicBezTo>
                    <a:cubicBezTo>
                      <a:pt x="37323" y="17827"/>
                      <a:pt x="38174" y="17438"/>
                      <a:pt x="39022" y="17438"/>
                    </a:cubicBezTo>
                    <a:cubicBezTo>
                      <a:pt x="40000" y="17438"/>
                      <a:pt x="40973" y="17956"/>
                      <a:pt x="41673" y="18975"/>
                    </a:cubicBezTo>
                    <a:cubicBezTo>
                      <a:pt x="41990" y="19410"/>
                      <a:pt x="42188" y="19925"/>
                      <a:pt x="42346" y="20401"/>
                    </a:cubicBezTo>
                    <a:lnTo>
                      <a:pt x="42861" y="22183"/>
                    </a:lnTo>
                    <a:lnTo>
                      <a:pt x="43258" y="23847"/>
                    </a:lnTo>
                    <a:cubicBezTo>
                      <a:pt x="43495" y="24956"/>
                      <a:pt x="43693" y="26026"/>
                      <a:pt x="43891" y="27095"/>
                    </a:cubicBezTo>
                    <a:cubicBezTo>
                      <a:pt x="44089" y="28244"/>
                      <a:pt x="44248" y="29353"/>
                      <a:pt x="44406" y="30462"/>
                    </a:cubicBezTo>
                    <a:cubicBezTo>
                      <a:pt x="44208" y="28719"/>
                      <a:pt x="43971" y="26976"/>
                      <a:pt x="43693" y="25233"/>
                    </a:cubicBezTo>
                    <a:cubicBezTo>
                      <a:pt x="43337" y="22936"/>
                      <a:pt x="42941" y="20638"/>
                      <a:pt x="42346" y="18380"/>
                    </a:cubicBezTo>
                    <a:cubicBezTo>
                      <a:pt x="41752" y="15885"/>
                      <a:pt x="42782" y="13270"/>
                      <a:pt x="44684" y="12478"/>
                    </a:cubicBezTo>
                    <a:cubicBezTo>
                      <a:pt x="45053" y="12324"/>
                      <a:pt x="45427" y="12251"/>
                      <a:pt x="45794" y="12251"/>
                    </a:cubicBezTo>
                    <a:close/>
                    <a:moveTo>
                      <a:pt x="85236" y="63256"/>
                    </a:moveTo>
                    <a:cubicBezTo>
                      <a:pt x="86591" y="63256"/>
                      <a:pt x="87812" y="64227"/>
                      <a:pt x="88059" y="65638"/>
                    </a:cubicBezTo>
                    <a:cubicBezTo>
                      <a:pt x="88099" y="65955"/>
                      <a:pt x="88099" y="66312"/>
                      <a:pt x="88059" y="66628"/>
                    </a:cubicBezTo>
                    <a:cubicBezTo>
                      <a:pt x="87861" y="67738"/>
                      <a:pt x="87821" y="68886"/>
                      <a:pt x="87821" y="70035"/>
                    </a:cubicBezTo>
                    <a:cubicBezTo>
                      <a:pt x="87901" y="71263"/>
                      <a:pt x="88019" y="72491"/>
                      <a:pt x="88218" y="73719"/>
                    </a:cubicBezTo>
                    <a:cubicBezTo>
                      <a:pt x="88416" y="74947"/>
                      <a:pt x="88693" y="76215"/>
                      <a:pt x="89010" y="77443"/>
                    </a:cubicBezTo>
                    <a:cubicBezTo>
                      <a:pt x="89327" y="78710"/>
                      <a:pt x="89683" y="79938"/>
                      <a:pt x="90119" y="81166"/>
                    </a:cubicBezTo>
                    <a:cubicBezTo>
                      <a:pt x="90159" y="81285"/>
                      <a:pt x="90119" y="81444"/>
                      <a:pt x="90000" y="81483"/>
                    </a:cubicBezTo>
                    <a:cubicBezTo>
                      <a:pt x="89968" y="81494"/>
                      <a:pt x="89936" y="81499"/>
                      <a:pt x="89906" y="81499"/>
                    </a:cubicBezTo>
                    <a:cubicBezTo>
                      <a:pt x="89823" y="81499"/>
                      <a:pt x="89752" y="81462"/>
                      <a:pt x="89723" y="81404"/>
                    </a:cubicBezTo>
                    <a:cubicBezTo>
                      <a:pt x="88891" y="80374"/>
                      <a:pt x="88099" y="79304"/>
                      <a:pt x="87386" y="78156"/>
                    </a:cubicBezTo>
                    <a:cubicBezTo>
                      <a:pt x="86633" y="77047"/>
                      <a:pt x="85960" y="75898"/>
                      <a:pt x="85286" y="74709"/>
                    </a:cubicBezTo>
                    <a:cubicBezTo>
                      <a:pt x="84652" y="73481"/>
                      <a:pt x="84058" y="72253"/>
                      <a:pt x="83543" y="70946"/>
                    </a:cubicBezTo>
                    <a:cubicBezTo>
                      <a:pt x="83028" y="69560"/>
                      <a:pt x="82632" y="68134"/>
                      <a:pt x="82395" y="66708"/>
                    </a:cubicBezTo>
                    <a:lnTo>
                      <a:pt x="82395" y="66589"/>
                    </a:lnTo>
                    <a:cubicBezTo>
                      <a:pt x="82117" y="65044"/>
                      <a:pt x="83147" y="63539"/>
                      <a:pt x="84732" y="63301"/>
                    </a:cubicBezTo>
                    <a:cubicBezTo>
                      <a:pt x="84901" y="63271"/>
                      <a:pt x="85070" y="63256"/>
                      <a:pt x="85236" y="63256"/>
                    </a:cubicBezTo>
                    <a:close/>
                    <a:moveTo>
                      <a:pt x="6790" y="63257"/>
                    </a:moveTo>
                    <a:cubicBezTo>
                      <a:pt x="8151" y="63257"/>
                      <a:pt x="9379" y="64262"/>
                      <a:pt x="9627" y="65678"/>
                    </a:cubicBezTo>
                    <a:cubicBezTo>
                      <a:pt x="9666" y="65995"/>
                      <a:pt x="9666" y="66312"/>
                      <a:pt x="9627" y="66589"/>
                    </a:cubicBezTo>
                    <a:lnTo>
                      <a:pt x="9627" y="66708"/>
                    </a:lnTo>
                    <a:cubicBezTo>
                      <a:pt x="9349" y="68134"/>
                      <a:pt x="8953" y="69560"/>
                      <a:pt x="8438" y="70946"/>
                    </a:cubicBezTo>
                    <a:cubicBezTo>
                      <a:pt x="7923" y="72253"/>
                      <a:pt x="7329" y="73481"/>
                      <a:pt x="6695" y="74709"/>
                    </a:cubicBezTo>
                    <a:cubicBezTo>
                      <a:pt x="6022" y="75898"/>
                      <a:pt x="5309" y="77086"/>
                      <a:pt x="4596" y="78195"/>
                    </a:cubicBezTo>
                    <a:cubicBezTo>
                      <a:pt x="3883" y="79304"/>
                      <a:pt x="3130" y="80374"/>
                      <a:pt x="2259" y="81404"/>
                    </a:cubicBezTo>
                    <a:cubicBezTo>
                      <a:pt x="2215" y="81469"/>
                      <a:pt x="2148" y="81499"/>
                      <a:pt x="2076" y="81499"/>
                    </a:cubicBezTo>
                    <a:cubicBezTo>
                      <a:pt x="2017" y="81499"/>
                      <a:pt x="1956" y="81479"/>
                      <a:pt x="1902" y="81444"/>
                    </a:cubicBezTo>
                    <a:cubicBezTo>
                      <a:pt x="1823" y="81364"/>
                      <a:pt x="1823" y="81285"/>
                      <a:pt x="1823" y="81166"/>
                    </a:cubicBezTo>
                    <a:cubicBezTo>
                      <a:pt x="2259" y="79938"/>
                      <a:pt x="2655" y="78710"/>
                      <a:pt x="2972" y="77482"/>
                    </a:cubicBezTo>
                    <a:cubicBezTo>
                      <a:pt x="3289" y="76254"/>
                      <a:pt x="3566" y="74987"/>
                      <a:pt x="3764" y="73719"/>
                    </a:cubicBezTo>
                    <a:cubicBezTo>
                      <a:pt x="3962" y="72531"/>
                      <a:pt x="4081" y="71303"/>
                      <a:pt x="4121" y="70075"/>
                    </a:cubicBezTo>
                    <a:cubicBezTo>
                      <a:pt x="4160" y="68926"/>
                      <a:pt x="4081" y="67777"/>
                      <a:pt x="3923" y="66628"/>
                    </a:cubicBezTo>
                    <a:cubicBezTo>
                      <a:pt x="3645" y="65044"/>
                      <a:pt x="4715" y="63578"/>
                      <a:pt x="6299" y="63301"/>
                    </a:cubicBezTo>
                    <a:cubicBezTo>
                      <a:pt x="6464" y="63272"/>
                      <a:pt x="6628" y="63257"/>
                      <a:pt x="6790" y="63257"/>
                    </a:cubicBezTo>
                    <a:close/>
                    <a:moveTo>
                      <a:pt x="66431" y="82008"/>
                    </a:moveTo>
                    <a:cubicBezTo>
                      <a:pt x="66589" y="82008"/>
                      <a:pt x="66748" y="82018"/>
                      <a:pt x="66906" y="82038"/>
                    </a:cubicBezTo>
                    <a:lnTo>
                      <a:pt x="67025" y="82038"/>
                    </a:lnTo>
                    <a:cubicBezTo>
                      <a:pt x="68491" y="82315"/>
                      <a:pt x="69917" y="82672"/>
                      <a:pt x="71263" y="83226"/>
                    </a:cubicBezTo>
                    <a:cubicBezTo>
                      <a:pt x="72571" y="83741"/>
                      <a:pt x="73799" y="84296"/>
                      <a:pt x="75027" y="84969"/>
                    </a:cubicBezTo>
                    <a:cubicBezTo>
                      <a:pt x="76215" y="85642"/>
                      <a:pt x="77364" y="86355"/>
                      <a:pt x="78473" y="87069"/>
                    </a:cubicBezTo>
                    <a:cubicBezTo>
                      <a:pt x="79582" y="87782"/>
                      <a:pt x="80652" y="88534"/>
                      <a:pt x="81721" y="89366"/>
                    </a:cubicBezTo>
                    <a:cubicBezTo>
                      <a:pt x="81800" y="89485"/>
                      <a:pt x="81840" y="89643"/>
                      <a:pt x="81761" y="89723"/>
                    </a:cubicBezTo>
                    <a:cubicBezTo>
                      <a:pt x="81703" y="89781"/>
                      <a:pt x="81623" y="89817"/>
                      <a:pt x="81539" y="89817"/>
                    </a:cubicBezTo>
                    <a:cubicBezTo>
                      <a:pt x="81507" y="89817"/>
                      <a:pt x="81476" y="89812"/>
                      <a:pt x="81444" y="89802"/>
                    </a:cubicBezTo>
                    <a:cubicBezTo>
                      <a:pt x="80255" y="89366"/>
                      <a:pt x="78988" y="89010"/>
                      <a:pt x="77760" y="88693"/>
                    </a:cubicBezTo>
                    <a:cubicBezTo>
                      <a:pt x="76532" y="88376"/>
                      <a:pt x="75264" y="88098"/>
                      <a:pt x="74036" y="87900"/>
                    </a:cubicBezTo>
                    <a:cubicBezTo>
                      <a:pt x="72808" y="87702"/>
                      <a:pt x="71580" y="87583"/>
                      <a:pt x="70352" y="87504"/>
                    </a:cubicBezTo>
                    <a:cubicBezTo>
                      <a:pt x="70161" y="87498"/>
                      <a:pt x="69969" y="87494"/>
                      <a:pt x="69778" y="87494"/>
                    </a:cubicBezTo>
                    <a:cubicBezTo>
                      <a:pt x="68821" y="87494"/>
                      <a:pt x="67863" y="87577"/>
                      <a:pt x="66906" y="87742"/>
                    </a:cubicBezTo>
                    <a:cubicBezTo>
                      <a:pt x="66718" y="87779"/>
                      <a:pt x="66531" y="87798"/>
                      <a:pt x="66347" y="87798"/>
                    </a:cubicBezTo>
                    <a:cubicBezTo>
                      <a:pt x="64973" y="87798"/>
                      <a:pt x="63744" y="86797"/>
                      <a:pt x="63499" y="85365"/>
                    </a:cubicBezTo>
                    <a:cubicBezTo>
                      <a:pt x="63222" y="83781"/>
                      <a:pt x="64331" y="82236"/>
                      <a:pt x="65955" y="82038"/>
                    </a:cubicBezTo>
                    <a:cubicBezTo>
                      <a:pt x="66114" y="82018"/>
                      <a:pt x="66272" y="82008"/>
                      <a:pt x="66431" y="82008"/>
                    </a:cubicBezTo>
                    <a:close/>
                    <a:moveTo>
                      <a:pt x="25539" y="82034"/>
                    </a:moveTo>
                    <a:cubicBezTo>
                      <a:pt x="26927" y="82034"/>
                      <a:pt x="28155" y="83034"/>
                      <a:pt x="28403" y="84414"/>
                    </a:cubicBezTo>
                    <a:cubicBezTo>
                      <a:pt x="28680" y="85999"/>
                      <a:pt x="27611" y="87504"/>
                      <a:pt x="26026" y="87742"/>
                    </a:cubicBezTo>
                    <a:cubicBezTo>
                      <a:pt x="25868" y="87762"/>
                      <a:pt x="25709" y="87772"/>
                      <a:pt x="25546" y="87772"/>
                    </a:cubicBezTo>
                    <a:cubicBezTo>
                      <a:pt x="25383" y="87772"/>
                      <a:pt x="25214" y="87762"/>
                      <a:pt x="25036" y="87742"/>
                    </a:cubicBezTo>
                    <a:cubicBezTo>
                      <a:pt x="24117" y="87611"/>
                      <a:pt x="23171" y="87534"/>
                      <a:pt x="22220" y="87534"/>
                    </a:cubicBezTo>
                    <a:cubicBezTo>
                      <a:pt x="22023" y="87534"/>
                      <a:pt x="21826" y="87537"/>
                      <a:pt x="21629" y="87544"/>
                    </a:cubicBezTo>
                    <a:cubicBezTo>
                      <a:pt x="20401" y="87583"/>
                      <a:pt x="19173" y="87702"/>
                      <a:pt x="17945" y="87900"/>
                    </a:cubicBezTo>
                    <a:cubicBezTo>
                      <a:pt x="16717" y="88098"/>
                      <a:pt x="15450" y="88376"/>
                      <a:pt x="14222" y="88693"/>
                    </a:cubicBezTo>
                    <a:cubicBezTo>
                      <a:pt x="12954" y="89010"/>
                      <a:pt x="11726" y="89406"/>
                      <a:pt x="10498" y="89841"/>
                    </a:cubicBezTo>
                    <a:cubicBezTo>
                      <a:pt x="10477" y="89848"/>
                      <a:pt x="10455" y="89852"/>
                      <a:pt x="10432" y="89852"/>
                    </a:cubicBezTo>
                    <a:cubicBezTo>
                      <a:pt x="10327" y="89852"/>
                      <a:pt x="10214" y="89781"/>
                      <a:pt x="10181" y="89683"/>
                    </a:cubicBezTo>
                    <a:cubicBezTo>
                      <a:pt x="10142" y="89564"/>
                      <a:pt x="10181" y="89485"/>
                      <a:pt x="10261" y="89406"/>
                    </a:cubicBezTo>
                    <a:cubicBezTo>
                      <a:pt x="11290" y="88574"/>
                      <a:pt x="12360" y="87821"/>
                      <a:pt x="13469" y="87069"/>
                    </a:cubicBezTo>
                    <a:cubicBezTo>
                      <a:pt x="14578" y="86316"/>
                      <a:pt x="15727" y="85642"/>
                      <a:pt x="16955" y="85009"/>
                    </a:cubicBezTo>
                    <a:cubicBezTo>
                      <a:pt x="18183" y="84335"/>
                      <a:pt x="19411" y="83741"/>
                      <a:pt x="20718" y="83266"/>
                    </a:cubicBezTo>
                    <a:cubicBezTo>
                      <a:pt x="22065" y="82711"/>
                      <a:pt x="23491" y="82315"/>
                      <a:pt x="24957" y="82077"/>
                    </a:cubicBezTo>
                    <a:lnTo>
                      <a:pt x="25036" y="82077"/>
                    </a:lnTo>
                    <a:cubicBezTo>
                      <a:pt x="25205" y="82048"/>
                      <a:pt x="25373" y="82034"/>
                      <a:pt x="25539" y="82034"/>
                    </a:cubicBezTo>
                    <a:close/>
                    <a:moveTo>
                      <a:pt x="1506" y="0"/>
                    </a:moveTo>
                    <a:lnTo>
                      <a:pt x="4239" y="1941"/>
                    </a:lnTo>
                    <a:lnTo>
                      <a:pt x="13271" y="8279"/>
                    </a:lnTo>
                    <a:cubicBezTo>
                      <a:pt x="15093" y="9547"/>
                      <a:pt x="15331" y="12161"/>
                      <a:pt x="13746" y="13746"/>
                    </a:cubicBezTo>
                    <a:cubicBezTo>
                      <a:pt x="13033" y="14441"/>
                      <a:pt x="12119" y="14783"/>
                      <a:pt x="11211" y="14783"/>
                    </a:cubicBezTo>
                    <a:cubicBezTo>
                      <a:pt x="10101" y="14783"/>
                      <a:pt x="8999" y="14273"/>
                      <a:pt x="8280" y="13270"/>
                    </a:cubicBezTo>
                    <a:lnTo>
                      <a:pt x="1982" y="4278"/>
                    </a:lnTo>
                    <a:lnTo>
                      <a:pt x="397" y="2021"/>
                    </a:lnTo>
                    <a:lnTo>
                      <a:pt x="1" y="1466"/>
                    </a:lnTo>
                    <a:lnTo>
                      <a:pt x="1" y="36880"/>
                    </a:lnTo>
                    <a:cubicBezTo>
                      <a:pt x="73" y="36878"/>
                      <a:pt x="145" y="36877"/>
                      <a:pt x="216" y="36877"/>
                    </a:cubicBezTo>
                    <a:cubicBezTo>
                      <a:pt x="5466" y="36877"/>
                      <a:pt x="9746" y="41150"/>
                      <a:pt x="9746" y="46426"/>
                    </a:cubicBezTo>
                    <a:cubicBezTo>
                      <a:pt x="9746" y="51702"/>
                      <a:pt x="5466" y="55975"/>
                      <a:pt x="216" y="55975"/>
                    </a:cubicBezTo>
                    <a:cubicBezTo>
                      <a:pt x="145" y="55975"/>
                      <a:pt x="73" y="55974"/>
                      <a:pt x="1" y="55973"/>
                    </a:cubicBezTo>
                    <a:lnTo>
                      <a:pt x="1" y="90634"/>
                    </a:lnTo>
                    <a:lnTo>
                      <a:pt x="635" y="89723"/>
                    </a:lnTo>
                    <a:lnTo>
                      <a:pt x="2219" y="87465"/>
                    </a:lnTo>
                    <a:lnTo>
                      <a:pt x="8557" y="78473"/>
                    </a:lnTo>
                    <a:cubicBezTo>
                      <a:pt x="9257" y="77467"/>
                      <a:pt x="10368" y="76943"/>
                      <a:pt x="11489" y="76943"/>
                    </a:cubicBezTo>
                    <a:cubicBezTo>
                      <a:pt x="12398" y="76943"/>
                      <a:pt x="13314" y="77288"/>
                      <a:pt x="14024" y="77997"/>
                    </a:cubicBezTo>
                    <a:cubicBezTo>
                      <a:pt x="15569" y="79582"/>
                      <a:pt x="15331" y="82196"/>
                      <a:pt x="13548" y="83464"/>
                    </a:cubicBezTo>
                    <a:lnTo>
                      <a:pt x="4517" y="89802"/>
                    </a:lnTo>
                    <a:cubicBezTo>
                      <a:pt x="3685" y="90396"/>
                      <a:pt x="2813" y="90990"/>
                      <a:pt x="1982" y="91584"/>
                    </a:cubicBezTo>
                    <a:lnTo>
                      <a:pt x="36444" y="91584"/>
                    </a:lnTo>
                    <a:cubicBezTo>
                      <a:pt x="36563" y="86395"/>
                      <a:pt x="40802" y="82236"/>
                      <a:pt x="45991" y="82236"/>
                    </a:cubicBezTo>
                    <a:cubicBezTo>
                      <a:pt x="51180" y="82236"/>
                      <a:pt x="55419" y="86395"/>
                      <a:pt x="55537" y="91584"/>
                    </a:cubicBezTo>
                    <a:lnTo>
                      <a:pt x="90000" y="91584"/>
                    </a:lnTo>
                    <a:cubicBezTo>
                      <a:pt x="89168" y="90990"/>
                      <a:pt x="88297" y="90396"/>
                      <a:pt x="87465" y="89802"/>
                    </a:cubicBezTo>
                    <a:lnTo>
                      <a:pt x="78473" y="83464"/>
                    </a:lnTo>
                    <a:cubicBezTo>
                      <a:pt x="76888" y="82315"/>
                      <a:pt x="76532" y="80097"/>
                      <a:pt x="77681" y="78512"/>
                    </a:cubicBezTo>
                    <a:cubicBezTo>
                      <a:pt x="78370" y="77527"/>
                      <a:pt x="79473" y="77002"/>
                      <a:pt x="80589" y="77002"/>
                    </a:cubicBezTo>
                    <a:cubicBezTo>
                      <a:pt x="81269" y="77002"/>
                      <a:pt x="81953" y="77196"/>
                      <a:pt x="82553" y="77601"/>
                    </a:cubicBezTo>
                    <a:cubicBezTo>
                      <a:pt x="82909" y="77839"/>
                      <a:pt x="83187" y="78156"/>
                      <a:pt x="83424" y="78473"/>
                    </a:cubicBezTo>
                    <a:lnTo>
                      <a:pt x="89762" y="87465"/>
                    </a:lnTo>
                    <a:lnTo>
                      <a:pt x="91347" y="89723"/>
                    </a:lnTo>
                    <a:lnTo>
                      <a:pt x="91585" y="90079"/>
                    </a:lnTo>
                    <a:lnTo>
                      <a:pt x="91585" y="55973"/>
                    </a:lnTo>
                    <a:cubicBezTo>
                      <a:pt x="91513" y="55974"/>
                      <a:pt x="91441" y="55975"/>
                      <a:pt x="91369" y="55975"/>
                    </a:cubicBezTo>
                    <a:cubicBezTo>
                      <a:pt x="86119" y="55975"/>
                      <a:pt x="81840" y="51702"/>
                      <a:pt x="81840" y="46426"/>
                    </a:cubicBezTo>
                    <a:cubicBezTo>
                      <a:pt x="81840" y="41150"/>
                      <a:pt x="86119" y="36877"/>
                      <a:pt x="91369" y="36877"/>
                    </a:cubicBezTo>
                    <a:cubicBezTo>
                      <a:pt x="91441" y="36877"/>
                      <a:pt x="91513" y="36878"/>
                      <a:pt x="91585" y="36880"/>
                    </a:cubicBezTo>
                    <a:lnTo>
                      <a:pt x="91585" y="1307"/>
                    </a:lnTo>
                    <a:lnTo>
                      <a:pt x="91109" y="2021"/>
                    </a:lnTo>
                    <a:lnTo>
                      <a:pt x="89525" y="4278"/>
                    </a:lnTo>
                    <a:lnTo>
                      <a:pt x="83187" y="13270"/>
                    </a:lnTo>
                    <a:cubicBezTo>
                      <a:pt x="82483" y="14266"/>
                      <a:pt x="81377" y="14800"/>
                      <a:pt x="80253" y="14800"/>
                    </a:cubicBezTo>
                    <a:cubicBezTo>
                      <a:pt x="79542" y="14800"/>
                      <a:pt x="78824" y="14587"/>
                      <a:pt x="78196" y="14142"/>
                    </a:cubicBezTo>
                    <a:cubicBezTo>
                      <a:pt x="76571" y="12993"/>
                      <a:pt x="76215" y="10775"/>
                      <a:pt x="77324" y="9151"/>
                    </a:cubicBezTo>
                    <a:cubicBezTo>
                      <a:pt x="77562" y="8834"/>
                      <a:pt x="77879" y="8517"/>
                      <a:pt x="78196" y="8279"/>
                    </a:cubicBezTo>
                    <a:lnTo>
                      <a:pt x="87227" y="1941"/>
                    </a:lnTo>
                    <a:lnTo>
                      <a:pt x="90000" y="0"/>
                    </a:lnTo>
                    <a:lnTo>
                      <a:pt x="55537" y="0"/>
                    </a:lnTo>
                    <a:cubicBezTo>
                      <a:pt x="55656" y="5348"/>
                      <a:pt x="51378" y="9745"/>
                      <a:pt x="45991" y="9745"/>
                    </a:cubicBezTo>
                    <a:cubicBezTo>
                      <a:pt x="40643" y="9745"/>
                      <a:pt x="36325" y="5348"/>
                      <a:pt x="36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0" y="0"/>
                <a:ext cx="210916" cy="203391"/>
              </a:xfrm>
              <a:custGeom>
                <a:avLst/>
                <a:gdLst/>
                <a:ahLst/>
                <a:cxnLst/>
                <a:rect l="l" t="t" r="r" b="b"/>
                <a:pathLst>
                  <a:path w="15331" h="14784" extrusionOk="0">
                    <a:moveTo>
                      <a:pt x="1" y="0"/>
                    </a:moveTo>
                    <a:lnTo>
                      <a:pt x="1" y="1466"/>
                    </a:lnTo>
                    <a:lnTo>
                      <a:pt x="397" y="2021"/>
                    </a:lnTo>
                    <a:lnTo>
                      <a:pt x="1982" y="4278"/>
                    </a:lnTo>
                    <a:lnTo>
                      <a:pt x="8280" y="13270"/>
                    </a:lnTo>
                    <a:cubicBezTo>
                      <a:pt x="8999" y="14273"/>
                      <a:pt x="10101" y="14783"/>
                      <a:pt x="11211" y="14783"/>
                    </a:cubicBezTo>
                    <a:cubicBezTo>
                      <a:pt x="12119" y="14783"/>
                      <a:pt x="13033" y="14441"/>
                      <a:pt x="13746" y="13746"/>
                    </a:cubicBezTo>
                    <a:cubicBezTo>
                      <a:pt x="15331" y="12161"/>
                      <a:pt x="15093" y="9547"/>
                      <a:pt x="13271" y="8279"/>
                    </a:cubicBezTo>
                    <a:lnTo>
                      <a:pt x="4239" y="1941"/>
                    </a:lnTo>
                    <a:lnTo>
                      <a:pt x="1506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36246" y="25948"/>
                <a:ext cx="252340" cy="107446"/>
              </a:xfrm>
              <a:custGeom>
                <a:avLst/>
                <a:gdLst/>
                <a:ahLst/>
                <a:cxnLst/>
                <a:rect l="l" t="t" r="r" b="b"/>
                <a:pathLst>
                  <a:path w="18342" h="7810" extrusionOk="0">
                    <a:moveTo>
                      <a:pt x="287" y="0"/>
                    </a:moveTo>
                    <a:cubicBezTo>
                      <a:pt x="217" y="0"/>
                      <a:pt x="138" y="37"/>
                      <a:pt x="80" y="95"/>
                    </a:cubicBezTo>
                    <a:cubicBezTo>
                      <a:pt x="1" y="214"/>
                      <a:pt x="41" y="372"/>
                      <a:pt x="120" y="451"/>
                    </a:cubicBezTo>
                    <a:cubicBezTo>
                      <a:pt x="1150" y="1283"/>
                      <a:pt x="2219" y="2036"/>
                      <a:pt x="3328" y="2789"/>
                    </a:cubicBezTo>
                    <a:cubicBezTo>
                      <a:pt x="4438" y="3502"/>
                      <a:pt x="5586" y="4215"/>
                      <a:pt x="6814" y="4848"/>
                    </a:cubicBezTo>
                    <a:cubicBezTo>
                      <a:pt x="8042" y="5522"/>
                      <a:pt x="9270" y="6076"/>
                      <a:pt x="10577" y="6591"/>
                    </a:cubicBezTo>
                    <a:cubicBezTo>
                      <a:pt x="11924" y="7146"/>
                      <a:pt x="13350" y="7502"/>
                      <a:pt x="14816" y="7780"/>
                    </a:cubicBezTo>
                    <a:lnTo>
                      <a:pt x="14895" y="7780"/>
                    </a:lnTo>
                    <a:cubicBezTo>
                      <a:pt x="15054" y="7800"/>
                      <a:pt x="15222" y="7809"/>
                      <a:pt x="15390" y="7809"/>
                    </a:cubicBezTo>
                    <a:cubicBezTo>
                      <a:pt x="15559" y="7809"/>
                      <a:pt x="15727" y="7800"/>
                      <a:pt x="15886" y="7780"/>
                    </a:cubicBezTo>
                    <a:cubicBezTo>
                      <a:pt x="17351" y="7423"/>
                      <a:pt x="18341" y="5997"/>
                      <a:pt x="18064" y="4492"/>
                    </a:cubicBezTo>
                    <a:cubicBezTo>
                      <a:pt x="17846" y="3107"/>
                      <a:pt x="16655" y="2092"/>
                      <a:pt x="15264" y="2092"/>
                    </a:cubicBezTo>
                    <a:cubicBezTo>
                      <a:pt x="15142" y="2092"/>
                      <a:pt x="15019" y="2099"/>
                      <a:pt x="14895" y="2115"/>
                    </a:cubicBezTo>
                    <a:cubicBezTo>
                      <a:pt x="13976" y="2246"/>
                      <a:pt x="13030" y="2323"/>
                      <a:pt x="12080" y="2323"/>
                    </a:cubicBezTo>
                    <a:cubicBezTo>
                      <a:pt x="11883" y="2323"/>
                      <a:pt x="11686" y="2320"/>
                      <a:pt x="11489" y="2313"/>
                    </a:cubicBezTo>
                    <a:cubicBezTo>
                      <a:pt x="10261" y="2274"/>
                      <a:pt x="9033" y="2115"/>
                      <a:pt x="7805" y="1917"/>
                    </a:cubicBezTo>
                    <a:cubicBezTo>
                      <a:pt x="6577" y="1719"/>
                      <a:pt x="5349" y="1481"/>
                      <a:pt x="4081" y="1125"/>
                    </a:cubicBezTo>
                    <a:cubicBezTo>
                      <a:pt x="2813" y="808"/>
                      <a:pt x="1585" y="451"/>
                      <a:pt x="358" y="16"/>
                    </a:cubicBezTo>
                    <a:cubicBezTo>
                      <a:pt x="336" y="5"/>
                      <a:pt x="312" y="0"/>
                      <a:pt x="28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1256" y="140937"/>
                <a:ext cx="111188" cy="250992"/>
              </a:xfrm>
              <a:custGeom>
                <a:avLst/>
                <a:gdLst/>
                <a:ahLst/>
                <a:cxnLst/>
                <a:rect l="l" t="t" r="r" b="b"/>
                <a:pathLst>
                  <a:path w="8082" h="18244" extrusionOk="0">
                    <a:moveTo>
                      <a:pt x="293" y="0"/>
                    </a:moveTo>
                    <a:cubicBezTo>
                      <a:pt x="263" y="0"/>
                      <a:pt x="231" y="5"/>
                      <a:pt x="199" y="16"/>
                    </a:cubicBezTo>
                    <a:cubicBezTo>
                      <a:pt x="80" y="56"/>
                      <a:pt x="1" y="214"/>
                      <a:pt x="40" y="333"/>
                    </a:cubicBezTo>
                    <a:cubicBezTo>
                      <a:pt x="476" y="1561"/>
                      <a:pt x="872" y="2789"/>
                      <a:pt x="1189" y="4017"/>
                    </a:cubicBezTo>
                    <a:cubicBezTo>
                      <a:pt x="1506" y="5284"/>
                      <a:pt x="1744" y="6512"/>
                      <a:pt x="1981" y="7780"/>
                    </a:cubicBezTo>
                    <a:cubicBezTo>
                      <a:pt x="2179" y="8968"/>
                      <a:pt x="2298" y="10196"/>
                      <a:pt x="2338" y="11464"/>
                    </a:cubicBezTo>
                    <a:cubicBezTo>
                      <a:pt x="2378" y="12573"/>
                      <a:pt x="2298" y="13722"/>
                      <a:pt x="2140" y="14871"/>
                    </a:cubicBezTo>
                    <a:cubicBezTo>
                      <a:pt x="2100" y="15187"/>
                      <a:pt x="2100" y="15544"/>
                      <a:pt x="2140" y="15861"/>
                    </a:cubicBezTo>
                    <a:cubicBezTo>
                      <a:pt x="2387" y="17272"/>
                      <a:pt x="3607" y="18243"/>
                      <a:pt x="4963" y="18243"/>
                    </a:cubicBezTo>
                    <a:cubicBezTo>
                      <a:pt x="5129" y="18243"/>
                      <a:pt x="5298" y="18228"/>
                      <a:pt x="5467" y="18198"/>
                    </a:cubicBezTo>
                    <a:cubicBezTo>
                      <a:pt x="7052" y="17921"/>
                      <a:pt x="8082" y="16455"/>
                      <a:pt x="7804" y="14871"/>
                    </a:cubicBezTo>
                    <a:lnTo>
                      <a:pt x="7804" y="14791"/>
                    </a:lnTo>
                    <a:cubicBezTo>
                      <a:pt x="7527" y="13326"/>
                      <a:pt x="7131" y="11900"/>
                      <a:pt x="6616" y="10553"/>
                    </a:cubicBezTo>
                    <a:cubicBezTo>
                      <a:pt x="6101" y="9246"/>
                      <a:pt x="5547" y="7978"/>
                      <a:pt x="4913" y="6790"/>
                    </a:cubicBezTo>
                    <a:cubicBezTo>
                      <a:pt x="4239" y="5601"/>
                      <a:pt x="3526" y="4413"/>
                      <a:pt x="2813" y="3304"/>
                    </a:cubicBezTo>
                    <a:cubicBezTo>
                      <a:pt x="2061" y="2195"/>
                      <a:pt x="1348" y="1125"/>
                      <a:pt x="476" y="95"/>
                    </a:cubicBezTo>
                    <a:cubicBezTo>
                      <a:pt x="447" y="37"/>
                      <a:pt x="376" y="0"/>
                      <a:pt x="29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048018" y="0"/>
                <a:ext cx="212553" cy="203611"/>
              </a:xfrm>
              <a:custGeom>
                <a:avLst/>
                <a:gdLst/>
                <a:ahLst/>
                <a:cxnLst/>
                <a:rect l="l" t="t" r="r" b="b"/>
                <a:pathLst>
                  <a:path w="15450" h="14800" extrusionOk="0">
                    <a:moveTo>
                      <a:pt x="13825" y="0"/>
                    </a:moveTo>
                    <a:lnTo>
                      <a:pt x="11052" y="1941"/>
                    </a:lnTo>
                    <a:lnTo>
                      <a:pt x="2021" y="8279"/>
                    </a:lnTo>
                    <a:cubicBezTo>
                      <a:pt x="1704" y="8517"/>
                      <a:pt x="1387" y="8834"/>
                      <a:pt x="1149" y="9151"/>
                    </a:cubicBezTo>
                    <a:cubicBezTo>
                      <a:pt x="0" y="10775"/>
                      <a:pt x="396" y="12993"/>
                      <a:pt x="2021" y="14142"/>
                    </a:cubicBezTo>
                    <a:cubicBezTo>
                      <a:pt x="2649" y="14587"/>
                      <a:pt x="3367" y="14800"/>
                      <a:pt x="4078" y="14800"/>
                    </a:cubicBezTo>
                    <a:cubicBezTo>
                      <a:pt x="5202" y="14800"/>
                      <a:pt x="6308" y="14266"/>
                      <a:pt x="7012" y="13270"/>
                    </a:cubicBezTo>
                    <a:lnTo>
                      <a:pt x="13350" y="4278"/>
                    </a:lnTo>
                    <a:lnTo>
                      <a:pt x="14934" y="2021"/>
                    </a:lnTo>
                    <a:lnTo>
                      <a:pt x="15449" y="1307"/>
                    </a:lnTo>
                    <a:lnTo>
                      <a:pt x="15449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67623" y="26374"/>
                <a:ext cx="255697" cy="107762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7833" extrusionOk="0">
                    <a:moveTo>
                      <a:pt x="18253" y="0"/>
                    </a:moveTo>
                    <a:cubicBezTo>
                      <a:pt x="18218" y="0"/>
                      <a:pt x="18182" y="8"/>
                      <a:pt x="18143" y="24"/>
                    </a:cubicBezTo>
                    <a:cubicBezTo>
                      <a:pt x="16955" y="420"/>
                      <a:pt x="15687" y="817"/>
                      <a:pt x="14459" y="1133"/>
                    </a:cubicBezTo>
                    <a:cubicBezTo>
                      <a:pt x="13231" y="1450"/>
                      <a:pt x="11964" y="1728"/>
                      <a:pt x="10736" y="1926"/>
                    </a:cubicBezTo>
                    <a:cubicBezTo>
                      <a:pt x="9508" y="2124"/>
                      <a:pt x="8280" y="2243"/>
                      <a:pt x="7052" y="2322"/>
                    </a:cubicBezTo>
                    <a:cubicBezTo>
                      <a:pt x="5903" y="2322"/>
                      <a:pt x="4754" y="2243"/>
                      <a:pt x="3605" y="2084"/>
                    </a:cubicBezTo>
                    <a:cubicBezTo>
                      <a:pt x="3447" y="2064"/>
                      <a:pt x="3289" y="2054"/>
                      <a:pt x="3125" y="2054"/>
                    </a:cubicBezTo>
                    <a:cubicBezTo>
                      <a:pt x="2962" y="2054"/>
                      <a:pt x="2793" y="2064"/>
                      <a:pt x="2615" y="2084"/>
                    </a:cubicBezTo>
                    <a:cubicBezTo>
                      <a:pt x="1070" y="2361"/>
                      <a:pt x="1" y="3867"/>
                      <a:pt x="278" y="5412"/>
                    </a:cubicBezTo>
                    <a:cubicBezTo>
                      <a:pt x="526" y="6827"/>
                      <a:pt x="1754" y="7832"/>
                      <a:pt x="3115" y="7832"/>
                    </a:cubicBezTo>
                    <a:cubicBezTo>
                      <a:pt x="3277" y="7832"/>
                      <a:pt x="3441" y="7818"/>
                      <a:pt x="3605" y="7788"/>
                    </a:cubicBezTo>
                    <a:lnTo>
                      <a:pt x="3605" y="7749"/>
                    </a:lnTo>
                    <a:lnTo>
                      <a:pt x="3724" y="7749"/>
                    </a:lnTo>
                    <a:cubicBezTo>
                      <a:pt x="5150" y="7511"/>
                      <a:pt x="6576" y="7115"/>
                      <a:pt x="7963" y="6600"/>
                    </a:cubicBezTo>
                    <a:cubicBezTo>
                      <a:pt x="9230" y="6085"/>
                      <a:pt x="10498" y="5491"/>
                      <a:pt x="11726" y="4857"/>
                    </a:cubicBezTo>
                    <a:cubicBezTo>
                      <a:pt x="12914" y="4184"/>
                      <a:pt x="14063" y="3510"/>
                      <a:pt x="15172" y="2758"/>
                    </a:cubicBezTo>
                    <a:cubicBezTo>
                      <a:pt x="16321" y="2045"/>
                      <a:pt x="17351" y="1292"/>
                      <a:pt x="18381" y="420"/>
                    </a:cubicBezTo>
                    <a:cubicBezTo>
                      <a:pt x="18586" y="284"/>
                      <a:pt x="18467" y="0"/>
                      <a:pt x="1825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129218" y="141020"/>
                <a:ext cx="108464" cy="251432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18276" extrusionOk="0">
                    <a:moveTo>
                      <a:pt x="7567" y="0"/>
                    </a:moveTo>
                    <a:cubicBezTo>
                      <a:pt x="7497" y="0"/>
                      <a:pt x="7428" y="30"/>
                      <a:pt x="7368" y="89"/>
                    </a:cubicBezTo>
                    <a:cubicBezTo>
                      <a:pt x="6537" y="1119"/>
                      <a:pt x="5784" y="2189"/>
                      <a:pt x="5071" y="3337"/>
                    </a:cubicBezTo>
                    <a:cubicBezTo>
                      <a:pt x="4318" y="4447"/>
                      <a:pt x="3645" y="5595"/>
                      <a:pt x="2972" y="6784"/>
                    </a:cubicBezTo>
                    <a:cubicBezTo>
                      <a:pt x="2338" y="8012"/>
                      <a:pt x="1744" y="9279"/>
                      <a:pt x="1229" y="10547"/>
                    </a:cubicBezTo>
                    <a:cubicBezTo>
                      <a:pt x="714" y="11933"/>
                      <a:pt x="318" y="13359"/>
                      <a:pt x="40" y="14785"/>
                    </a:cubicBezTo>
                    <a:lnTo>
                      <a:pt x="40" y="14904"/>
                    </a:lnTo>
                    <a:cubicBezTo>
                      <a:pt x="1" y="15221"/>
                      <a:pt x="1" y="15538"/>
                      <a:pt x="40" y="15855"/>
                    </a:cubicBezTo>
                    <a:cubicBezTo>
                      <a:pt x="288" y="17271"/>
                      <a:pt x="1516" y="18275"/>
                      <a:pt x="2877" y="18275"/>
                    </a:cubicBezTo>
                    <a:cubicBezTo>
                      <a:pt x="3039" y="18275"/>
                      <a:pt x="3203" y="18261"/>
                      <a:pt x="3368" y="18232"/>
                    </a:cubicBezTo>
                    <a:cubicBezTo>
                      <a:pt x="4952" y="17954"/>
                      <a:pt x="6022" y="16489"/>
                      <a:pt x="5744" y="14904"/>
                    </a:cubicBezTo>
                    <a:cubicBezTo>
                      <a:pt x="5586" y="13755"/>
                      <a:pt x="5507" y="12607"/>
                      <a:pt x="5546" y="11458"/>
                    </a:cubicBezTo>
                    <a:cubicBezTo>
                      <a:pt x="5586" y="10230"/>
                      <a:pt x="5705" y="9002"/>
                      <a:pt x="5903" y="7814"/>
                    </a:cubicBezTo>
                    <a:cubicBezTo>
                      <a:pt x="6101" y="6546"/>
                      <a:pt x="6418" y="5318"/>
                      <a:pt x="6695" y="4050"/>
                    </a:cubicBezTo>
                    <a:cubicBezTo>
                      <a:pt x="7012" y="2822"/>
                      <a:pt x="7408" y="1594"/>
                      <a:pt x="7844" y="366"/>
                    </a:cubicBezTo>
                    <a:cubicBezTo>
                      <a:pt x="7883" y="248"/>
                      <a:pt x="7844" y="129"/>
                      <a:pt x="7765" y="89"/>
                    </a:cubicBezTo>
                    <a:cubicBezTo>
                      <a:pt x="7705" y="30"/>
                      <a:pt x="7636" y="0"/>
                      <a:pt x="756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052916" y="1059382"/>
                <a:ext cx="207656" cy="200639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14584" extrusionOk="0">
                    <a:moveTo>
                      <a:pt x="4058" y="1"/>
                    </a:moveTo>
                    <a:cubicBezTo>
                      <a:pt x="2942" y="1"/>
                      <a:pt x="1839" y="526"/>
                      <a:pt x="1150" y="1511"/>
                    </a:cubicBezTo>
                    <a:cubicBezTo>
                      <a:pt x="1" y="3096"/>
                      <a:pt x="357" y="5314"/>
                      <a:pt x="1942" y="6463"/>
                    </a:cubicBezTo>
                    <a:lnTo>
                      <a:pt x="10934" y="12801"/>
                    </a:lnTo>
                    <a:cubicBezTo>
                      <a:pt x="11766" y="13395"/>
                      <a:pt x="12637" y="13989"/>
                      <a:pt x="13469" y="14583"/>
                    </a:cubicBezTo>
                    <a:lnTo>
                      <a:pt x="15093" y="14583"/>
                    </a:lnTo>
                    <a:lnTo>
                      <a:pt x="15093" y="13078"/>
                    </a:lnTo>
                    <a:lnTo>
                      <a:pt x="14856" y="12722"/>
                    </a:lnTo>
                    <a:lnTo>
                      <a:pt x="13231" y="10464"/>
                    </a:lnTo>
                    <a:lnTo>
                      <a:pt x="6893" y="1472"/>
                    </a:lnTo>
                    <a:cubicBezTo>
                      <a:pt x="6656" y="1155"/>
                      <a:pt x="6378" y="838"/>
                      <a:pt x="6022" y="600"/>
                    </a:cubicBezTo>
                    <a:cubicBezTo>
                      <a:pt x="5422" y="195"/>
                      <a:pt x="4738" y="1"/>
                      <a:pt x="405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69810" y="1128805"/>
                <a:ext cx="256137" cy="107446"/>
              </a:xfrm>
              <a:custGeom>
                <a:avLst/>
                <a:gdLst/>
                <a:ahLst/>
                <a:cxnLst/>
                <a:rect l="l" t="t" r="r" b="b"/>
                <a:pathLst>
                  <a:path w="18618" h="7810" extrusionOk="0">
                    <a:moveTo>
                      <a:pt x="3209" y="1"/>
                    </a:moveTo>
                    <a:cubicBezTo>
                      <a:pt x="3050" y="1"/>
                      <a:pt x="2892" y="11"/>
                      <a:pt x="2733" y="30"/>
                    </a:cubicBezTo>
                    <a:cubicBezTo>
                      <a:pt x="1109" y="228"/>
                      <a:pt x="0" y="1773"/>
                      <a:pt x="277" y="3358"/>
                    </a:cubicBezTo>
                    <a:cubicBezTo>
                      <a:pt x="522" y="4789"/>
                      <a:pt x="1751" y="5790"/>
                      <a:pt x="3125" y="5790"/>
                    </a:cubicBezTo>
                    <a:cubicBezTo>
                      <a:pt x="3309" y="5790"/>
                      <a:pt x="3496" y="5772"/>
                      <a:pt x="3684" y="5735"/>
                    </a:cubicBezTo>
                    <a:cubicBezTo>
                      <a:pt x="4641" y="5569"/>
                      <a:pt x="5599" y="5487"/>
                      <a:pt x="6556" y="5487"/>
                    </a:cubicBezTo>
                    <a:cubicBezTo>
                      <a:pt x="6747" y="5487"/>
                      <a:pt x="6939" y="5490"/>
                      <a:pt x="7130" y="5497"/>
                    </a:cubicBezTo>
                    <a:cubicBezTo>
                      <a:pt x="8358" y="5536"/>
                      <a:pt x="9586" y="5695"/>
                      <a:pt x="10775" y="5893"/>
                    </a:cubicBezTo>
                    <a:cubicBezTo>
                      <a:pt x="12042" y="6091"/>
                      <a:pt x="13270" y="6368"/>
                      <a:pt x="14538" y="6685"/>
                    </a:cubicBezTo>
                    <a:cubicBezTo>
                      <a:pt x="15766" y="7002"/>
                      <a:pt x="16994" y="7359"/>
                      <a:pt x="18222" y="7794"/>
                    </a:cubicBezTo>
                    <a:cubicBezTo>
                      <a:pt x="18254" y="7805"/>
                      <a:pt x="18285" y="7810"/>
                      <a:pt x="18316" y="7810"/>
                    </a:cubicBezTo>
                    <a:cubicBezTo>
                      <a:pt x="18399" y="7810"/>
                      <a:pt x="18470" y="7773"/>
                      <a:pt x="18499" y="7715"/>
                    </a:cubicBezTo>
                    <a:cubicBezTo>
                      <a:pt x="18618" y="7596"/>
                      <a:pt x="18578" y="7438"/>
                      <a:pt x="18459" y="7359"/>
                    </a:cubicBezTo>
                    <a:cubicBezTo>
                      <a:pt x="17430" y="6527"/>
                      <a:pt x="16360" y="5774"/>
                      <a:pt x="15251" y="5022"/>
                    </a:cubicBezTo>
                    <a:cubicBezTo>
                      <a:pt x="14142" y="4308"/>
                      <a:pt x="12993" y="3595"/>
                      <a:pt x="11805" y="2962"/>
                    </a:cubicBezTo>
                    <a:cubicBezTo>
                      <a:pt x="10577" y="2288"/>
                      <a:pt x="9309" y="1734"/>
                      <a:pt x="8041" y="1219"/>
                    </a:cubicBezTo>
                    <a:cubicBezTo>
                      <a:pt x="6655" y="664"/>
                      <a:pt x="5229" y="268"/>
                      <a:pt x="3803" y="30"/>
                    </a:cubicBezTo>
                    <a:lnTo>
                      <a:pt x="3684" y="30"/>
                    </a:lnTo>
                    <a:cubicBezTo>
                      <a:pt x="3526" y="11"/>
                      <a:pt x="3367" y="1"/>
                      <a:pt x="3209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128668" y="868668"/>
                <a:ext cx="112289" cy="252588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8360" extrusionOk="0">
                    <a:moveTo>
                      <a:pt x="3154" y="1"/>
                    </a:moveTo>
                    <a:cubicBezTo>
                      <a:pt x="2989" y="1"/>
                      <a:pt x="2823" y="15"/>
                      <a:pt x="2655" y="43"/>
                    </a:cubicBezTo>
                    <a:cubicBezTo>
                      <a:pt x="1071" y="320"/>
                      <a:pt x="1" y="1905"/>
                      <a:pt x="358" y="3489"/>
                    </a:cubicBezTo>
                    <a:lnTo>
                      <a:pt x="358" y="3569"/>
                    </a:lnTo>
                    <a:cubicBezTo>
                      <a:pt x="595" y="5034"/>
                      <a:pt x="991" y="6460"/>
                      <a:pt x="1546" y="7807"/>
                    </a:cubicBezTo>
                    <a:cubicBezTo>
                      <a:pt x="2021" y="9114"/>
                      <a:pt x="2615" y="10342"/>
                      <a:pt x="3289" y="11570"/>
                    </a:cubicBezTo>
                    <a:cubicBezTo>
                      <a:pt x="3923" y="12759"/>
                      <a:pt x="4636" y="13947"/>
                      <a:pt x="5349" y="15056"/>
                    </a:cubicBezTo>
                    <a:cubicBezTo>
                      <a:pt x="6101" y="16165"/>
                      <a:pt x="6814" y="17235"/>
                      <a:pt x="7686" y="18265"/>
                    </a:cubicBezTo>
                    <a:cubicBezTo>
                      <a:pt x="7715" y="18323"/>
                      <a:pt x="7786" y="18360"/>
                      <a:pt x="7869" y="18360"/>
                    </a:cubicBezTo>
                    <a:cubicBezTo>
                      <a:pt x="7899" y="18360"/>
                      <a:pt x="7931" y="18355"/>
                      <a:pt x="7963" y="18344"/>
                    </a:cubicBezTo>
                    <a:cubicBezTo>
                      <a:pt x="8082" y="18305"/>
                      <a:pt x="8161" y="18146"/>
                      <a:pt x="8122" y="18027"/>
                    </a:cubicBezTo>
                    <a:cubicBezTo>
                      <a:pt x="7686" y="16799"/>
                      <a:pt x="7290" y="15571"/>
                      <a:pt x="6973" y="14343"/>
                    </a:cubicBezTo>
                    <a:cubicBezTo>
                      <a:pt x="6656" y="13115"/>
                      <a:pt x="6379" y="11848"/>
                      <a:pt x="6181" y="10580"/>
                    </a:cubicBezTo>
                    <a:cubicBezTo>
                      <a:pt x="5982" y="9392"/>
                      <a:pt x="5864" y="8164"/>
                      <a:pt x="5824" y="6936"/>
                    </a:cubicBezTo>
                    <a:cubicBezTo>
                      <a:pt x="5784" y="5787"/>
                      <a:pt x="5864" y="4638"/>
                      <a:pt x="6022" y="3489"/>
                    </a:cubicBezTo>
                    <a:cubicBezTo>
                      <a:pt x="6101" y="3173"/>
                      <a:pt x="6101" y="2816"/>
                      <a:pt x="6022" y="2499"/>
                    </a:cubicBezTo>
                    <a:cubicBezTo>
                      <a:pt x="5809" y="1043"/>
                      <a:pt x="4577" y="1"/>
                      <a:pt x="3154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0" y="1058804"/>
                <a:ext cx="214191" cy="201217"/>
              </a:xfrm>
              <a:custGeom>
                <a:avLst/>
                <a:gdLst/>
                <a:ahLst/>
                <a:cxnLst/>
                <a:rect l="l" t="t" r="r" b="b"/>
                <a:pathLst>
                  <a:path w="15569" h="14626" extrusionOk="0">
                    <a:moveTo>
                      <a:pt x="11468" y="1"/>
                    </a:moveTo>
                    <a:cubicBezTo>
                      <a:pt x="10359" y="1"/>
                      <a:pt x="9254" y="512"/>
                      <a:pt x="8557" y="1514"/>
                    </a:cubicBezTo>
                    <a:lnTo>
                      <a:pt x="2219" y="10506"/>
                    </a:lnTo>
                    <a:lnTo>
                      <a:pt x="635" y="12764"/>
                    </a:lnTo>
                    <a:lnTo>
                      <a:pt x="1" y="13675"/>
                    </a:lnTo>
                    <a:lnTo>
                      <a:pt x="1" y="14625"/>
                    </a:lnTo>
                    <a:lnTo>
                      <a:pt x="1982" y="14625"/>
                    </a:lnTo>
                    <a:cubicBezTo>
                      <a:pt x="2813" y="14031"/>
                      <a:pt x="3685" y="13437"/>
                      <a:pt x="4517" y="12843"/>
                    </a:cubicBezTo>
                    <a:lnTo>
                      <a:pt x="13548" y="6505"/>
                    </a:lnTo>
                    <a:cubicBezTo>
                      <a:pt x="15331" y="5237"/>
                      <a:pt x="15569" y="2623"/>
                      <a:pt x="13984" y="1038"/>
                    </a:cubicBezTo>
                    <a:cubicBezTo>
                      <a:pt x="13289" y="343"/>
                      <a:pt x="12377" y="1"/>
                      <a:pt x="1146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139520" y="1128062"/>
                <a:ext cx="255064" cy="107873"/>
              </a:xfrm>
              <a:custGeom>
                <a:avLst/>
                <a:gdLst/>
                <a:ahLst/>
                <a:cxnLst/>
                <a:rect l="l" t="t" r="r" b="b"/>
                <a:pathLst>
                  <a:path w="18540" h="7841" extrusionOk="0">
                    <a:moveTo>
                      <a:pt x="15398" y="1"/>
                    </a:moveTo>
                    <a:cubicBezTo>
                      <a:pt x="15232" y="1"/>
                      <a:pt x="15064" y="15"/>
                      <a:pt x="14895" y="45"/>
                    </a:cubicBezTo>
                    <a:lnTo>
                      <a:pt x="14935" y="84"/>
                    </a:lnTo>
                    <a:lnTo>
                      <a:pt x="14816" y="84"/>
                    </a:lnTo>
                    <a:cubicBezTo>
                      <a:pt x="13390" y="322"/>
                      <a:pt x="11964" y="718"/>
                      <a:pt x="10577" y="1233"/>
                    </a:cubicBezTo>
                    <a:cubicBezTo>
                      <a:pt x="9270" y="1748"/>
                      <a:pt x="8042" y="2342"/>
                      <a:pt x="6814" y="2976"/>
                    </a:cubicBezTo>
                    <a:cubicBezTo>
                      <a:pt x="5626" y="3649"/>
                      <a:pt x="4477" y="4323"/>
                      <a:pt x="3368" y="5076"/>
                    </a:cubicBezTo>
                    <a:cubicBezTo>
                      <a:pt x="2219" y="5789"/>
                      <a:pt x="1149" y="6541"/>
                      <a:pt x="120" y="7413"/>
                    </a:cubicBezTo>
                    <a:cubicBezTo>
                      <a:pt x="40" y="7452"/>
                      <a:pt x="1" y="7571"/>
                      <a:pt x="40" y="7690"/>
                    </a:cubicBezTo>
                    <a:cubicBezTo>
                      <a:pt x="69" y="7776"/>
                      <a:pt x="159" y="7841"/>
                      <a:pt x="252" y="7841"/>
                    </a:cubicBezTo>
                    <a:cubicBezTo>
                      <a:pt x="288" y="7841"/>
                      <a:pt x="324" y="7831"/>
                      <a:pt x="357" y="7809"/>
                    </a:cubicBezTo>
                    <a:cubicBezTo>
                      <a:pt x="1585" y="7373"/>
                      <a:pt x="2853" y="7017"/>
                      <a:pt x="4081" y="6700"/>
                    </a:cubicBezTo>
                    <a:cubicBezTo>
                      <a:pt x="5309" y="6383"/>
                      <a:pt x="6537" y="6105"/>
                      <a:pt x="7804" y="5907"/>
                    </a:cubicBezTo>
                    <a:cubicBezTo>
                      <a:pt x="9032" y="5709"/>
                      <a:pt x="10260" y="5590"/>
                      <a:pt x="11488" y="5511"/>
                    </a:cubicBezTo>
                    <a:cubicBezTo>
                      <a:pt x="11680" y="5505"/>
                      <a:pt x="11871" y="5501"/>
                      <a:pt x="12062" y="5501"/>
                    </a:cubicBezTo>
                    <a:cubicBezTo>
                      <a:pt x="13019" y="5501"/>
                      <a:pt x="13971" y="5584"/>
                      <a:pt x="14895" y="5749"/>
                    </a:cubicBezTo>
                    <a:cubicBezTo>
                      <a:pt x="15073" y="5769"/>
                      <a:pt x="15242" y="5779"/>
                      <a:pt x="15405" y="5779"/>
                    </a:cubicBezTo>
                    <a:cubicBezTo>
                      <a:pt x="15568" y="5779"/>
                      <a:pt x="15727" y="5769"/>
                      <a:pt x="15885" y="5749"/>
                    </a:cubicBezTo>
                    <a:cubicBezTo>
                      <a:pt x="17470" y="5472"/>
                      <a:pt x="18539" y="3966"/>
                      <a:pt x="18262" y="2382"/>
                    </a:cubicBezTo>
                    <a:cubicBezTo>
                      <a:pt x="18014" y="1002"/>
                      <a:pt x="16786" y="1"/>
                      <a:pt x="15398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5081" y="870264"/>
                <a:ext cx="107914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7844" h="18221" extrusionOk="0">
                    <a:moveTo>
                      <a:pt x="4980" y="1"/>
                    </a:moveTo>
                    <a:cubicBezTo>
                      <a:pt x="4814" y="1"/>
                      <a:pt x="4646" y="16"/>
                      <a:pt x="4476" y="46"/>
                    </a:cubicBezTo>
                    <a:cubicBezTo>
                      <a:pt x="2892" y="284"/>
                      <a:pt x="1822" y="1789"/>
                      <a:pt x="2100" y="3334"/>
                    </a:cubicBezTo>
                    <a:cubicBezTo>
                      <a:pt x="2258" y="4483"/>
                      <a:pt x="2337" y="5631"/>
                      <a:pt x="2298" y="6780"/>
                    </a:cubicBezTo>
                    <a:cubicBezTo>
                      <a:pt x="2258" y="8008"/>
                      <a:pt x="2139" y="9236"/>
                      <a:pt x="1941" y="10464"/>
                    </a:cubicBezTo>
                    <a:cubicBezTo>
                      <a:pt x="1743" y="11692"/>
                      <a:pt x="1426" y="12920"/>
                      <a:pt x="1149" y="14188"/>
                    </a:cubicBezTo>
                    <a:cubicBezTo>
                      <a:pt x="832" y="15455"/>
                      <a:pt x="436" y="16644"/>
                      <a:pt x="0" y="17872"/>
                    </a:cubicBezTo>
                    <a:cubicBezTo>
                      <a:pt x="0" y="17990"/>
                      <a:pt x="0" y="18109"/>
                      <a:pt x="79" y="18149"/>
                    </a:cubicBezTo>
                    <a:cubicBezTo>
                      <a:pt x="129" y="18199"/>
                      <a:pt x="186" y="18221"/>
                      <a:pt x="241" y="18221"/>
                    </a:cubicBezTo>
                    <a:cubicBezTo>
                      <a:pt x="317" y="18221"/>
                      <a:pt x="390" y="18178"/>
                      <a:pt x="436" y="18109"/>
                    </a:cubicBezTo>
                    <a:cubicBezTo>
                      <a:pt x="1268" y="17079"/>
                      <a:pt x="2060" y="16010"/>
                      <a:pt x="2773" y="14901"/>
                    </a:cubicBezTo>
                    <a:cubicBezTo>
                      <a:pt x="3526" y="13792"/>
                      <a:pt x="4199" y="12643"/>
                      <a:pt x="4872" y="11454"/>
                    </a:cubicBezTo>
                    <a:cubicBezTo>
                      <a:pt x="5506" y="10226"/>
                      <a:pt x="6100" y="8959"/>
                      <a:pt x="6615" y="7691"/>
                    </a:cubicBezTo>
                    <a:cubicBezTo>
                      <a:pt x="7130" y="6305"/>
                      <a:pt x="7526" y="4879"/>
                      <a:pt x="7764" y="3413"/>
                    </a:cubicBezTo>
                    <a:lnTo>
                      <a:pt x="7764" y="3334"/>
                    </a:lnTo>
                    <a:cubicBezTo>
                      <a:pt x="7843" y="3017"/>
                      <a:pt x="7843" y="2700"/>
                      <a:pt x="7764" y="2344"/>
                    </a:cubicBezTo>
                    <a:cubicBezTo>
                      <a:pt x="7517" y="968"/>
                      <a:pt x="6328" y="1"/>
                      <a:pt x="4980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0" y="507382"/>
                <a:ext cx="131357" cy="262686"/>
              </a:xfrm>
              <a:custGeom>
                <a:avLst/>
                <a:gdLst/>
                <a:ahLst/>
                <a:cxnLst/>
                <a:rect l="l" t="t" r="r" b="b"/>
                <a:pathLst>
                  <a:path w="9548" h="19094" extrusionOk="0">
                    <a:moveTo>
                      <a:pt x="1" y="1"/>
                    </a:moveTo>
                    <a:lnTo>
                      <a:pt x="1" y="19094"/>
                    </a:lnTo>
                    <a:cubicBezTo>
                      <a:pt x="5269" y="19094"/>
                      <a:pt x="9547" y="14816"/>
                      <a:pt x="9547" y="9547"/>
                    </a:cubicBezTo>
                    <a:cubicBezTo>
                      <a:pt x="9547" y="4279"/>
                      <a:pt x="5269" y="1"/>
                      <a:pt x="1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128668" y="507382"/>
                <a:ext cx="131907" cy="262686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19094" extrusionOk="0">
                    <a:moveTo>
                      <a:pt x="9587" y="1"/>
                    </a:moveTo>
                    <a:cubicBezTo>
                      <a:pt x="4279" y="1"/>
                      <a:pt x="1" y="4279"/>
                      <a:pt x="1" y="9547"/>
                    </a:cubicBezTo>
                    <a:cubicBezTo>
                      <a:pt x="1" y="14816"/>
                      <a:pt x="4279" y="19094"/>
                      <a:pt x="9587" y="19094"/>
                    </a:cubicBezTo>
                    <a:lnTo>
                      <a:pt x="9587" y="1"/>
                    </a:ln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501398" y="0"/>
                <a:ext cx="262686" cy="131343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7" extrusionOk="0">
                    <a:moveTo>
                      <a:pt x="0" y="0"/>
                    </a:moveTo>
                    <a:cubicBezTo>
                      <a:pt x="0" y="5269"/>
                      <a:pt x="4278" y="9547"/>
                      <a:pt x="9547" y="9547"/>
                    </a:cubicBezTo>
                    <a:cubicBezTo>
                      <a:pt x="14815" y="9547"/>
                      <a:pt x="19093" y="5269"/>
                      <a:pt x="19093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501398" y="1128668"/>
                <a:ext cx="262686" cy="131357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8" extrusionOk="0">
                    <a:moveTo>
                      <a:pt x="9547" y="1"/>
                    </a:moveTo>
                    <a:cubicBezTo>
                      <a:pt x="4278" y="1"/>
                      <a:pt x="0" y="4279"/>
                      <a:pt x="0" y="9547"/>
                    </a:cubicBezTo>
                    <a:lnTo>
                      <a:pt x="19093" y="9547"/>
                    </a:lnTo>
                    <a:cubicBezTo>
                      <a:pt x="19093" y="4279"/>
                      <a:pt x="14815" y="1"/>
                      <a:pt x="9547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640368" y="239390"/>
                <a:ext cx="139529" cy="262548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084" extrusionOk="0">
                    <a:moveTo>
                      <a:pt x="6084" y="1"/>
                    </a:moveTo>
                    <a:cubicBezTo>
                      <a:pt x="4638" y="1"/>
                      <a:pt x="3284" y="1135"/>
                      <a:pt x="2734" y="3001"/>
                    </a:cubicBezTo>
                    <a:lnTo>
                      <a:pt x="2219" y="4744"/>
                    </a:lnTo>
                    <a:lnTo>
                      <a:pt x="1823" y="6407"/>
                    </a:lnTo>
                    <a:cubicBezTo>
                      <a:pt x="1585" y="7517"/>
                      <a:pt x="1387" y="8586"/>
                      <a:pt x="1189" y="9656"/>
                    </a:cubicBezTo>
                    <a:cubicBezTo>
                      <a:pt x="951" y="11082"/>
                      <a:pt x="753" y="12508"/>
                      <a:pt x="555" y="13894"/>
                    </a:cubicBezTo>
                    <a:cubicBezTo>
                      <a:pt x="515" y="14171"/>
                      <a:pt x="515" y="14409"/>
                      <a:pt x="476" y="14647"/>
                    </a:cubicBezTo>
                    <a:cubicBezTo>
                      <a:pt x="317" y="15796"/>
                      <a:pt x="198" y="16944"/>
                      <a:pt x="119" y="18093"/>
                    </a:cubicBezTo>
                    <a:lnTo>
                      <a:pt x="0" y="19083"/>
                    </a:lnTo>
                    <a:lnTo>
                      <a:pt x="4080" y="16944"/>
                    </a:lnTo>
                    <a:cubicBezTo>
                      <a:pt x="4754" y="15360"/>
                      <a:pt x="5427" y="13815"/>
                      <a:pt x="6180" y="12310"/>
                    </a:cubicBezTo>
                    <a:cubicBezTo>
                      <a:pt x="6576" y="11438"/>
                      <a:pt x="7012" y="10646"/>
                      <a:pt x="7447" y="9854"/>
                    </a:cubicBezTo>
                    <a:lnTo>
                      <a:pt x="8081" y="8745"/>
                    </a:lnTo>
                    <a:lnTo>
                      <a:pt x="8715" y="7833"/>
                    </a:lnTo>
                    <a:lnTo>
                      <a:pt x="8715" y="7794"/>
                    </a:lnTo>
                    <a:cubicBezTo>
                      <a:pt x="9032" y="7358"/>
                      <a:pt x="9270" y="6883"/>
                      <a:pt x="9428" y="6368"/>
                    </a:cubicBezTo>
                    <a:cubicBezTo>
                      <a:pt x="10141" y="3951"/>
                      <a:pt x="9190" y="1258"/>
                      <a:pt x="7368" y="307"/>
                    </a:cubicBezTo>
                    <a:cubicBezTo>
                      <a:pt x="6944" y="100"/>
                      <a:pt x="6510" y="1"/>
                      <a:pt x="6084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481779" y="239417"/>
                <a:ext cx="138428" cy="26579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19320" extrusionOk="0">
                    <a:moveTo>
                      <a:pt x="3989" y="0"/>
                    </a:moveTo>
                    <a:cubicBezTo>
                      <a:pt x="3136" y="0"/>
                      <a:pt x="2280" y="390"/>
                      <a:pt x="1585" y="1177"/>
                    </a:cubicBezTo>
                    <a:cubicBezTo>
                      <a:pt x="79" y="3078"/>
                      <a:pt x="0" y="5732"/>
                      <a:pt x="1307" y="7792"/>
                    </a:cubicBezTo>
                    <a:lnTo>
                      <a:pt x="1941" y="8743"/>
                    </a:lnTo>
                    <a:lnTo>
                      <a:pt x="2615" y="9852"/>
                    </a:lnTo>
                    <a:cubicBezTo>
                      <a:pt x="3050" y="10644"/>
                      <a:pt x="3486" y="11436"/>
                      <a:pt x="3882" y="12308"/>
                    </a:cubicBezTo>
                    <a:cubicBezTo>
                      <a:pt x="4635" y="13892"/>
                      <a:pt x="5387" y="15556"/>
                      <a:pt x="6140" y="17259"/>
                    </a:cubicBezTo>
                    <a:lnTo>
                      <a:pt x="9824" y="19240"/>
                    </a:lnTo>
                    <a:cubicBezTo>
                      <a:pt x="9864" y="19279"/>
                      <a:pt x="9943" y="19279"/>
                      <a:pt x="10062" y="19319"/>
                    </a:cubicBezTo>
                    <a:cubicBezTo>
                      <a:pt x="10022" y="18883"/>
                      <a:pt x="9982" y="18487"/>
                      <a:pt x="9943" y="18091"/>
                    </a:cubicBezTo>
                    <a:cubicBezTo>
                      <a:pt x="9824" y="16942"/>
                      <a:pt x="9705" y="15794"/>
                      <a:pt x="9586" y="14645"/>
                    </a:cubicBezTo>
                    <a:cubicBezTo>
                      <a:pt x="9547" y="14130"/>
                      <a:pt x="9468" y="13575"/>
                      <a:pt x="9428" y="13060"/>
                    </a:cubicBezTo>
                    <a:cubicBezTo>
                      <a:pt x="9269" y="11912"/>
                      <a:pt x="9071" y="10802"/>
                      <a:pt x="8873" y="9654"/>
                    </a:cubicBezTo>
                    <a:cubicBezTo>
                      <a:pt x="8715" y="8584"/>
                      <a:pt x="8477" y="7515"/>
                      <a:pt x="8240" y="6405"/>
                    </a:cubicBezTo>
                    <a:lnTo>
                      <a:pt x="7843" y="4742"/>
                    </a:lnTo>
                    <a:lnTo>
                      <a:pt x="7368" y="2999"/>
                    </a:lnTo>
                    <a:cubicBezTo>
                      <a:pt x="7210" y="2484"/>
                      <a:pt x="6972" y="2008"/>
                      <a:pt x="6695" y="1573"/>
                    </a:cubicBezTo>
                    <a:cubicBezTo>
                      <a:pt x="5970" y="528"/>
                      <a:pt x="4982" y="0"/>
                      <a:pt x="398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574425" y="167999"/>
                <a:ext cx="105740" cy="338118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4577" extrusionOk="0">
                    <a:moveTo>
                      <a:pt x="4042" y="1"/>
                    </a:moveTo>
                    <a:cubicBezTo>
                      <a:pt x="3675" y="1"/>
                      <a:pt x="3301" y="74"/>
                      <a:pt x="2932" y="228"/>
                    </a:cubicBezTo>
                    <a:cubicBezTo>
                      <a:pt x="1070" y="1020"/>
                      <a:pt x="0" y="3674"/>
                      <a:pt x="634" y="6130"/>
                    </a:cubicBezTo>
                    <a:cubicBezTo>
                      <a:pt x="1189" y="8427"/>
                      <a:pt x="1585" y="10725"/>
                      <a:pt x="1941" y="12983"/>
                    </a:cubicBezTo>
                    <a:cubicBezTo>
                      <a:pt x="2219" y="14726"/>
                      <a:pt x="2456" y="16508"/>
                      <a:pt x="2654" y="18251"/>
                    </a:cubicBezTo>
                    <a:cubicBezTo>
                      <a:pt x="2734" y="18766"/>
                      <a:pt x="2773" y="19321"/>
                      <a:pt x="2852" y="19836"/>
                    </a:cubicBezTo>
                    <a:cubicBezTo>
                      <a:pt x="2971" y="20985"/>
                      <a:pt x="3090" y="22133"/>
                      <a:pt x="3209" y="23282"/>
                    </a:cubicBezTo>
                    <a:cubicBezTo>
                      <a:pt x="3248" y="23678"/>
                      <a:pt x="3248" y="24074"/>
                      <a:pt x="3288" y="24510"/>
                    </a:cubicBezTo>
                    <a:cubicBezTo>
                      <a:pt x="3452" y="24555"/>
                      <a:pt x="3615" y="24577"/>
                      <a:pt x="3776" y="24577"/>
                    </a:cubicBezTo>
                    <a:cubicBezTo>
                      <a:pt x="4045" y="24577"/>
                      <a:pt x="4308" y="24515"/>
                      <a:pt x="4556" y="24391"/>
                    </a:cubicBezTo>
                    <a:lnTo>
                      <a:pt x="4793" y="24272"/>
                    </a:lnTo>
                    <a:lnTo>
                      <a:pt x="4912" y="23282"/>
                    </a:lnTo>
                    <a:cubicBezTo>
                      <a:pt x="4991" y="22133"/>
                      <a:pt x="5110" y="20985"/>
                      <a:pt x="5269" y="19836"/>
                    </a:cubicBezTo>
                    <a:cubicBezTo>
                      <a:pt x="5269" y="19598"/>
                      <a:pt x="5308" y="19360"/>
                      <a:pt x="5348" y="19083"/>
                    </a:cubicBezTo>
                    <a:cubicBezTo>
                      <a:pt x="5546" y="17063"/>
                      <a:pt x="5823" y="15003"/>
                      <a:pt x="6140" y="12983"/>
                    </a:cubicBezTo>
                    <a:cubicBezTo>
                      <a:pt x="6497" y="10685"/>
                      <a:pt x="6893" y="8427"/>
                      <a:pt x="7487" y="6130"/>
                    </a:cubicBezTo>
                    <a:cubicBezTo>
                      <a:pt x="7685" y="5179"/>
                      <a:pt x="7685" y="4189"/>
                      <a:pt x="7487" y="3238"/>
                    </a:cubicBezTo>
                    <a:cubicBezTo>
                      <a:pt x="6976" y="1259"/>
                      <a:pt x="5566" y="1"/>
                      <a:pt x="4042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4277" y="334004"/>
                <a:ext cx="200557" cy="225706"/>
              </a:xfrm>
              <a:custGeom>
                <a:avLst/>
                <a:gdLst/>
                <a:ahLst/>
                <a:cxnLst/>
                <a:rect l="l" t="t" r="r" b="b"/>
                <a:pathLst>
                  <a:path w="14578" h="16406" extrusionOk="0">
                    <a:moveTo>
                      <a:pt x="3867" y="1"/>
                    </a:moveTo>
                    <a:cubicBezTo>
                      <a:pt x="3085" y="1"/>
                      <a:pt x="2345" y="194"/>
                      <a:pt x="1743" y="600"/>
                    </a:cubicBezTo>
                    <a:cubicBezTo>
                      <a:pt x="0" y="1709"/>
                      <a:pt x="0" y="4125"/>
                      <a:pt x="1743" y="5948"/>
                    </a:cubicBezTo>
                    <a:lnTo>
                      <a:pt x="3011" y="7255"/>
                    </a:lnTo>
                    <a:lnTo>
                      <a:pt x="4239" y="8443"/>
                    </a:lnTo>
                    <a:cubicBezTo>
                      <a:pt x="5071" y="9196"/>
                      <a:pt x="5902" y="9948"/>
                      <a:pt x="6734" y="10622"/>
                    </a:cubicBezTo>
                    <a:cubicBezTo>
                      <a:pt x="7685" y="11414"/>
                      <a:pt x="8675" y="12167"/>
                      <a:pt x="9626" y="12919"/>
                    </a:cubicBezTo>
                    <a:cubicBezTo>
                      <a:pt x="9983" y="13197"/>
                      <a:pt x="10339" y="13474"/>
                      <a:pt x="10696" y="13751"/>
                    </a:cubicBezTo>
                    <a:cubicBezTo>
                      <a:pt x="11607" y="14425"/>
                      <a:pt x="12557" y="15098"/>
                      <a:pt x="13508" y="15772"/>
                    </a:cubicBezTo>
                    <a:cubicBezTo>
                      <a:pt x="13785" y="15970"/>
                      <a:pt x="14102" y="16168"/>
                      <a:pt x="14380" y="16405"/>
                    </a:cubicBezTo>
                    <a:cubicBezTo>
                      <a:pt x="14380" y="16366"/>
                      <a:pt x="14380" y="16326"/>
                      <a:pt x="14380" y="16286"/>
                    </a:cubicBezTo>
                    <a:lnTo>
                      <a:pt x="14578" y="11889"/>
                    </a:lnTo>
                    <a:cubicBezTo>
                      <a:pt x="13468" y="10463"/>
                      <a:pt x="12439" y="9037"/>
                      <a:pt x="11488" y="7611"/>
                    </a:cubicBezTo>
                    <a:cubicBezTo>
                      <a:pt x="10973" y="6819"/>
                      <a:pt x="10458" y="6066"/>
                      <a:pt x="10022" y="5274"/>
                    </a:cubicBezTo>
                    <a:lnTo>
                      <a:pt x="9388" y="4165"/>
                    </a:lnTo>
                    <a:lnTo>
                      <a:pt x="8873" y="3135"/>
                    </a:lnTo>
                    <a:lnTo>
                      <a:pt x="8873" y="3096"/>
                    </a:lnTo>
                    <a:cubicBezTo>
                      <a:pt x="8636" y="2620"/>
                      <a:pt x="8358" y="2184"/>
                      <a:pt x="8002" y="1828"/>
                    </a:cubicBezTo>
                    <a:cubicBezTo>
                      <a:pt x="6875" y="649"/>
                      <a:pt x="5300" y="1"/>
                      <a:pt x="3867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28906" y="496830"/>
                <a:ext cx="281217" cy="114105"/>
              </a:xfrm>
              <a:custGeom>
                <a:avLst/>
                <a:gdLst/>
                <a:ahLst/>
                <a:cxnLst/>
                <a:rect l="l" t="t" r="r" b="b"/>
                <a:pathLst>
                  <a:path w="20441" h="8294" extrusionOk="0">
                    <a:moveTo>
                      <a:pt x="4014" y="0"/>
                    </a:moveTo>
                    <a:cubicBezTo>
                      <a:pt x="3880" y="0"/>
                      <a:pt x="3743" y="5"/>
                      <a:pt x="3605" y="15"/>
                    </a:cubicBezTo>
                    <a:cubicBezTo>
                      <a:pt x="1307" y="173"/>
                      <a:pt x="0" y="2035"/>
                      <a:pt x="753" y="4174"/>
                    </a:cubicBezTo>
                    <a:cubicBezTo>
                      <a:pt x="1628" y="6344"/>
                      <a:pt x="3712" y="7746"/>
                      <a:pt x="6053" y="7746"/>
                    </a:cubicBezTo>
                    <a:cubicBezTo>
                      <a:pt x="6148" y="7746"/>
                      <a:pt x="6243" y="7744"/>
                      <a:pt x="6338" y="7739"/>
                    </a:cubicBezTo>
                    <a:lnTo>
                      <a:pt x="7487" y="7660"/>
                    </a:lnTo>
                    <a:lnTo>
                      <a:pt x="8794" y="7660"/>
                    </a:lnTo>
                    <a:cubicBezTo>
                      <a:pt x="9665" y="7660"/>
                      <a:pt x="10577" y="7700"/>
                      <a:pt x="11527" y="7779"/>
                    </a:cubicBezTo>
                    <a:cubicBezTo>
                      <a:pt x="13191" y="7898"/>
                      <a:pt x="14894" y="8056"/>
                      <a:pt x="16598" y="8294"/>
                    </a:cubicBezTo>
                    <a:lnTo>
                      <a:pt x="20440" y="5878"/>
                    </a:lnTo>
                    <a:cubicBezTo>
                      <a:pt x="20163" y="5679"/>
                      <a:pt x="19846" y="5561"/>
                      <a:pt x="19569" y="5402"/>
                    </a:cubicBezTo>
                    <a:cubicBezTo>
                      <a:pt x="18539" y="4927"/>
                      <a:pt x="17469" y="4451"/>
                      <a:pt x="16439" y="4016"/>
                    </a:cubicBezTo>
                    <a:cubicBezTo>
                      <a:pt x="15805" y="3699"/>
                      <a:pt x="15172" y="3461"/>
                      <a:pt x="14538" y="3184"/>
                    </a:cubicBezTo>
                    <a:cubicBezTo>
                      <a:pt x="13627" y="2827"/>
                      <a:pt x="12676" y="2471"/>
                      <a:pt x="11725" y="2114"/>
                    </a:cubicBezTo>
                    <a:cubicBezTo>
                      <a:pt x="10814" y="1758"/>
                      <a:pt x="9665" y="1362"/>
                      <a:pt x="8636" y="1045"/>
                    </a:cubicBezTo>
                    <a:lnTo>
                      <a:pt x="6972" y="569"/>
                    </a:lnTo>
                    <a:lnTo>
                      <a:pt x="5189" y="134"/>
                    </a:lnTo>
                    <a:cubicBezTo>
                      <a:pt x="4803" y="45"/>
                      <a:pt x="4417" y="0"/>
                      <a:pt x="4014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18546" y="379543"/>
                <a:ext cx="303559" cy="197599"/>
              </a:xfrm>
              <a:custGeom>
                <a:avLst/>
                <a:gdLst/>
                <a:ahLst/>
                <a:cxnLst/>
                <a:rect l="l" t="t" r="r" b="b"/>
                <a:pathLst>
                  <a:path w="22065" h="14363" extrusionOk="0">
                    <a:moveTo>
                      <a:pt x="3656" y="1"/>
                    </a:moveTo>
                    <a:cubicBezTo>
                      <a:pt x="1864" y="1"/>
                      <a:pt x="457" y="1010"/>
                      <a:pt x="238" y="2638"/>
                    </a:cubicBezTo>
                    <a:cubicBezTo>
                      <a:pt x="0" y="4658"/>
                      <a:pt x="1743" y="6876"/>
                      <a:pt x="4199" y="7589"/>
                    </a:cubicBezTo>
                    <a:cubicBezTo>
                      <a:pt x="6457" y="8223"/>
                      <a:pt x="8676" y="9055"/>
                      <a:pt x="10815" y="9847"/>
                    </a:cubicBezTo>
                    <a:cubicBezTo>
                      <a:pt x="12320" y="10441"/>
                      <a:pt x="13825" y="11075"/>
                      <a:pt x="15330" y="11709"/>
                    </a:cubicBezTo>
                    <a:cubicBezTo>
                      <a:pt x="15964" y="11986"/>
                      <a:pt x="16598" y="12224"/>
                      <a:pt x="17192" y="12501"/>
                    </a:cubicBezTo>
                    <a:cubicBezTo>
                      <a:pt x="18222" y="12976"/>
                      <a:pt x="19292" y="13452"/>
                      <a:pt x="20322" y="13927"/>
                    </a:cubicBezTo>
                    <a:cubicBezTo>
                      <a:pt x="20599" y="14086"/>
                      <a:pt x="20916" y="14204"/>
                      <a:pt x="21193" y="14363"/>
                    </a:cubicBezTo>
                    <a:lnTo>
                      <a:pt x="21351" y="14244"/>
                    </a:lnTo>
                    <a:cubicBezTo>
                      <a:pt x="21787" y="14006"/>
                      <a:pt x="22025" y="13571"/>
                      <a:pt x="22065" y="13095"/>
                    </a:cubicBezTo>
                    <a:cubicBezTo>
                      <a:pt x="21787" y="12858"/>
                      <a:pt x="21470" y="12660"/>
                      <a:pt x="21193" y="12462"/>
                    </a:cubicBezTo>
                    <a:cubicBezTo>
                      <a:pt x="20242" y="11788"/>
                      <a:pt x="19292" y="11115"/>
                      <a:pt x="18381" y="10441"/>
                    </a:cubicBezTo>
                    <a:cubicBezTo>
                      <a:pt x="18024" y="10164"/>
                      <a:pt x="17668" y="9887"/>
                      <a:pt x="17311" y="9609"/>
                    </a:cubicBezTo>
                    <a:cubicBezTo>
                      <a:pt x="15806" y="8540"/>
                      <a:pt x="14340" y="7391"/>
                      <a:pt x="12874" y="6242"/>
                    </a:cubicBezTo>
                    <a:cubicBezTo>
                      <a:pt x="11092" y="4737"/>
                      <a:pt x="9309" y="3271"/>
                      <a:pt x="7606" y="1647"/>
                    </a:cubicBezTo>
                    <a:cubicBezTo>
                      <a:pt x="6893" y="974"/>
                      <a:pt x="6061" y="499"/>
                      <a:pt x="5150" y="221"/>
                    </a:cubicBezTo>
                    <a:cubicBezTo>
                      <a:pt x="4635" y="72"/>
                      <a:pt x="4132" y="1"/>
                      <a:pt x="3656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34891" y="656162"/>
                <a:ext cx="281767" cy="114930"/>
              </a:xfrm>
              <a:custGeom>
                <a:avLst/>
                <a:gdLst/>
                <a:ahLst/>
                <a:cxnLst/>
                <a:rect l="l" t="t" r="r" b="b"/>
                <a:pathLst>
                  <a:path w="20481" h="8354" extrusionOk="0">
                    <a:moveTo>
                      <a:pt x="16836" y="1"/>
                    </a:moveTo>
                    <a:cubicBezTo>
                      <a:pt x="14895" y="238"/>
                      <a:pt x="12954" y="436"/>
                      <a:pt x="11092" y="555"/>
                    </a:cubicBezTo>
                    <a:cubicBezTo>
                      <a:pt x="10142" y="635"/>
                      <a:pt x="9230" y="674"/>
                      <a:pt x="8319" y="674"/>
                    </a:cubicBezTo>
                    <a:lnTo>
                      <a:pt x="7052" y="674"/>
                    </a:lnTo>
                    <a:lnTo>
                      <a:pt x="5903" y="595"/>
                    </a:lnTo>
                    <a:lnTo>
                      <a:pt x="5863" y="595"/>
                    </a:lnTo>
                    <a:cubicBezTo>
                      <a:pt x="5742" y="586"/>
                      <a:pt x="5620" y="581"/>
                      <a:pt x="5499" y="581"/>
                    </a:cubicBezTo>
                    <a:cubicBezTo>
                      <a:pt x="5105" y="581"/>
                      <a:pt x="4712" y="632"/>
                      <a:pt x="4319" y="753"/>
                    </a:cubicBezTo>
                    <a:cubicBezTo>
                      <a:pt x="1863" y="1308"/>
                      <a:pt x="1" y="3447"/>
                      <a:pt x="120" y="5546"/>
                    </a:cubicBezTo>
                    <a:cubicBezTo>
                      <a:pt x="218" y="7247"/>
                      <a:pt x="1639" y="8354"/>
                      <a:pt x="3513" y="8354"/>
                    </a:cubicBezTo>
                    <a:cubicBezTo>
                      <a:pt x="3910" y="8354"/>
                      <a:pt x="4326" y="8304"/>
                      <a:pt x="4754" y="8200"/>
                    </a:cubicBezTo>
                    <a:lnTo>
                      <a:pt x="6537" y="7804"/>
                    </a:lnTo>
                    <a:lnTo>
                      <a:pt x="8201" y="7289"/>
                    </a:lnTo>
                    <a:cubicBezTo>
                      <a:pt x="9270" y="6933"/>
                      <a:pt x="10300" y="6576"/>
                      <a:pt x="11330" y="6220"/>
                    </a:cubicBezTo>
                    <a:cubicBezTo>
                      <a:pt x="12518" y="5745"/>
                      <a:pt x="13746" y="5269"/>
                      <a:pt x="14935" y="4794"/>
                    </a:cubicBezTo>
                    <a:cubicBezTo>
                      <a:pt x="15291" y="4635"/>
                      <a:pt x="15648" y="4477"/>
                      <a:pt x="16004" y="4318"/>
                    </a:cubicBezTo>
                    <a:cubicBezTo>
                      <a:pt x="17034" y="3883"/>
                      <a:pt x="18104" y="3407"/>
                      <a:pt x="19134" y="2932"/>
                    </a:cubicBezTo>
                    <a:cubicBezTo>
                      <a:pt x="19569" y="2734"/>
                      <a:pt x="20045" y="2496"/>
                      <a:pt x="20480" y="2298"/>
                    </a:cubicBezTo>
                    <a:cubicBezTo>
                      <a:pt x="20401" y="2179"/>
                      <a:pt x="20282" y="2100"/>
                      <a:pt x="20163" y="2021"/>
                    </a:cubicBezTo>
                    <a:lnTo>
                      <a:pt x="16915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21553" y="707933"/>
                <a:ext cx="202731" cy="225389"/>
              </a:xfrm>
              <a:custGeom>
                <a:avLst/>
                <a:gdLst/>
                <a:ahLst/>
                <a:cxnLst/>
                <a:rect l="l" t="t" r="r" b="b"/>
                <a:pathLst>
                  <a:path w="14736" h="16383" extrusionOk="0">
                    <a:moveTo>
                      <a:pt x="14578" y="1"/>
                    </a:moveTo>
                    <a:cubicBezTo>
                      <a:pt x="14300" y="199"/>
                      <a:pt x="13983" y="437"/>
                      <a:pt x="13666" y="635"/>
                    </a:cubicBezTo>
                    <a:cubicBezTo>
                      <a:pt x="12755" y="1308"/>
                      <a:pt x="11805" y="1982"/>
                      <a:pt x="10894" y="2655"/>
                    </a:cubicBezTo>
                    <a:cubicBezTo>
                      <a:pt x="10299" y="3091"/>
                      <a:pt x="9745" y="3487"/>
                      <a:pt x="9190" y="3923"/>
                    </a:cubicBezTo>
                    <a:cubicBezTo>
                      <a:pt x="8438" y="4517"/>
                      <a:pt x="7685" y="5151"/>
                      <a:pt x="6932" y="5784"/>
                    </a:cubicBezTo>
                    <a:cubicBezTo>
                      <a:pt x="6061" y="6458"/>
                      <a:pt x="5229" y="7171"/>
                      <a:pt x="4397" y="7923"/>
                    </a:cubicBezTo>
                    <a:lnTo>
                      <a:pt x="3169" y="9112"/>
                    </a:lnTo>
                    <a:lnTo>
                      <a:pt x="1902" y="10459"/>
                    </a:lnTo>
                    <a:cubicBezTo>
                      <a:pt x="1505" y="10855"/>
                      <a:pt x="1228" y="11290"/>
                      <a:pt x="990" y="11766"/>
                    </a:cubicBezTo>
                    <a:cubicBezTo>
                      <a:pt x="0" y="13865"/>
                      <a:pt x="990" y="15885"/>
                      <a:pt x="3209" y="16321"/>
                    </a:cubicBezTo>
                    <a:cubicBezTo>
                      <a:pt x="3482" y="16362"/>
                      <a:pt x="3756" y="16382"/>
                      <a:pt x="4026" y="16382"/>
                    </a:cubicBezTo>
                    <a:cubicBezTo>
                      <a:pt x="6107" y="16382"/>
                      <a:pt x="8050" y="15199"/>
                      <a:pt x="9032" y="13271"/>
                    </a:cubicBezTo>
                    <a:lnTo>
                      <a:pt x="9547" y="12241"/>
                    </a:lnTo>
                    <a:lnTo>
                      <a:pt x="10181" y="11092"/>
                    </a:lnTo>
                    <a:cubicBezTo>
                      <a:pt x="10656" y="10340"/>
                      <a:pt x="11131" y="9587"/>
                      <a:pt x="11646" y="8795"/>
                    </a:cubicBezTo>
                    <a:cubicBezTo>
                      <a:pt x="12637" y="7369"/>
                      <a:pt x="13666" y="5903"/>
                      <a:pt x="14736" y="4477"/>
                    </a:cubicBezTo>
                    <a:lnTo>
                      <a:pt x="14578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4735" y="688314"/>
                <a:ext cx="307920" cy="200240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14555" extrusionOk="0">
                    <a:moveTo>
                      <a:pt x="21985" y="1"/>
                    </a:moveTo>
                    <a:cubicBezTo>
                      <a:pt x="21510" y="199"/>
                      <a:pt x="21074" y="397"/>
                      <a:pt x="20599" y="635"/>
                    </a:cubicBezTo>
                    <a:cubicBezTo>
                      <a:pt x="19569" y="1110"/>
                      <a:pt x="18499" y="1585"/>
                      <a:pt x="17469" y="2021"/>
                    </a:cubicBezTo>
                    <a:cubicBezTo>
                      <a:pt x="17113" y="2180"/>
                      <a:pt x="16756" y="2338"/>
                      <a:pt x="16400" y="2496"/>
                    </a:cubicBezTo>
                    <a:cubicBezTo>
                      <a:pt x="14617" y="3249"/>
                      <a:pt x="12874" y="3962"/>
                      <a:pt x="11092" y="4675"/>
                    </a:cubicBezTo>
                    <a:cubicBezTo>
                      <a:pt x="8913" y="5507"/>
                      <a:pt x="6734" y="6299"/>
                      <a:pt x="4476" y="6973"/>
                    </a:cubicBezTo>
                    <a:cubicBezTo>
                      <a:pt x="3526" y="7250"/>
                      <a:pt x="2694" y="7725"/>
                      <a:pt x="1981" y="8399"/>
                    </a:cubicBezTo>
                    <a:cubicBezTo>
                      <a:pt x="159" y="10142"/>
                      <a:pt x="0" y="12598"/>
                      <a:pt x="1624" y="13826"/>
                    </a:cubicBezTo>
                    <a:cubicBezTo>
                      <a:pt x="2257" y="14320"/>
                      <a:pt x="3077" y="14555"/>
                      <a:pt x="3947" y="14555"/>
                    </a:cubicBezTo>
                    <a:cubicBezTo>
                      <a:pt x="5309" y="14555"/>
                      <a:pt x="6795" y="13978"/>
                      <a:pt x="7883" y="12915"/>
                    </a:cubicBezTo>
                    <a:cubicBezTo>
                      <a:pt x="9586" y="11290"/>
                      <a:pt x="11369" y="9785"/>
                      <a:pt x="13191" y="8319"/>
                    </a:cubicBezTo>
                    <a:cubicBezTo>
                      <a:pt x="14419" y="7329"/>
                      <a:pt x="15687" y="6378"/>
                      <a:pt x="16994" y="5388"/>
                    </a:cubicBezTo>
                    <a:cubicBezTo>
                      <a:pt x="17548" y="4952"/>
                      <a:pt x="18103" y="4556"/>
                      <a:pt x="18658" y="4121"/>
                    </a:cubicBezTo>
                    <a:cubicBezTo>
                      <a:pt x="19569" y="3408"/>
                      <a:pt x="20519" y="2734"/>
                      <a:pt x="21430" y="2061"/>
                    </a:cubicBezTo>
                    <a:cubicBezTo>
                      <a:pt x="21747" y="1863"/>
                      <a:pt x="22064" y="1625"/>
                      <a:pt x="22381" y="1427"/>
                    </a:cubicBezTo>
                    <a:lnTo>
                      <a:pt x="22381" y="991"/>
                    </a:lnTo>
                    <a:cubicBezTo>
                      <a:pt x="22381" y="595"/>
                      <a:pt x="22223" y="239"/>
                      <a:pt x="21985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80678" y="754807"/>
                <a:ext cx="139529" cy="273444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876" extrusionOk="0">
                    <a:moveTo>
                      <a:pt x="10142" y="1"/>
                    </a:moveTo>
                    <a:cubicBezTo>
                      <a:pt x="10062" y="1"/>
                      <a:pt x="9983" y="40"/>
                      <a:pt x="9904" y="80"/>
                    </a:cubicBezTo>
                    <a:lnTo>
                      <a:pt x="6497" y="1902"/>
                    </a:lnTo>
                    <a:cubicBezTo>
                      <a:pt x="6418" y="2021"/>
                      <a:pt x="6379" y="2179"/>
                      <a:pt x="6339" y="2298"/>
                    </a:cubicBezTo>
                    <a:cubicBezTo>
                      <a:pt x="5547" y="4120"/>
                      <a:pt x="4754" y="5903"/>
                      <a:pt x="3923" y="7567"/>
                    </a:cubicBezTo>
                    <a:cubicBezTo>
                      <a:pt x="3526" y="8438"/>
                      <a:pt x="3091" y="9230"/>
                      <a:pt x="2655" y="10023"/>
                    </a:cubicBezTo>
                    <a:lnTo>
                      <a:pt x="2021" y="11132"/>
                    </a:lnTo>
                    <a:lnTo>
                      <a:pt x="1348" y="12082"/>
                    </a:lnTo>
                    <a:lnTo>
                      <a:pt x="1348" y="12122"/>
                    </a:lnTo>
                    <a:cubicBezTo>
                      <a:pt x="1071" y="12558"/>
                      <a:pt x="872" y="13033"/>
                      <a:pt x="714" y="13508"/>
                    </a:cubicBezTo>
                    <a:cubicBezTo>
                      <a:pt x="1" y="15925"/>
                      <a:pt x="912" y="18618"/>
                      <a:pt x="2774" y="19569"/>
                    </a:cubicBezTo>
                    <a:cubicBezTo>
                      <a:pt x="3190" y="19777"/>
                      <a:pt x="3620" y="19876"/>
                      <a:pt x="4045" y="19876"/>
                    </a:cubicBezTo>
                    <a:cubicBezTo>
                      <a:pt x="5482" y="19876"/>
                      <a:pt x="6858" y="18749"/>
                      <a:pt x="7408" y="16915"/>
                    </a:cubicBezTo>
                    <a:lnTo>
                      <a:pt x="7923" y="15133"/>
                    </a:lnTo>
                    <a:lnTo>
                      <a:pt x="8320" y="13469"/>
                    </a:lnTo>
                    <a:cubicBezTo>
                      <a:pt x="8557" y="12360"/>
                      <a:pt x="8795" y="11290"/>
                      <a:pt x="8953" y="10221"/>
                    </a:cubicBezTo>
                    <a:cubicBezTo>
                      <a:pt x="9191" y="8795"/>
                      <a:pt x="9389" y="7368"/>
                      <a:pt x="9587" y="5982"/>
                    </a:cubicBezTo>
                    <a:cubicBezTo>
                      <a:pt x="9627" y="5744"/>
                      <a:pt x="9666" y="5467"/>
                      <a:pt x="9666" y="5229"/>
                    </a:cubicBezTo>
                    <a:cubicBezTo>
                      <a:pt x="9785" y="4081"/>
                      <a:pt x="9904" y="2932"/>
                      <a:pt x="9983" y="1783"/>
                    </a:cubicBezTo>
                    <a:cubicBezTo>
                      <a:pt x="10062" y="1189"/>
                      <a:pt x="10102" y="595"/>
                      <a:pt x="10142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639817" y="757531"/>
                <a:ext cx="138442" cy="270706"/>
              </a:xfrm>
              <a:custGeom>
                <a:avLst/>
                <a:gdLst/>
                <a:ahLst/>
                <a:cxnLst/>
                <a:rect l="l" t="t" r="r" b="b"/>
                <a:pathLst>
                  <a:path w="10063" h="196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0" y="516"/>
                      <a:pt x="80" y="1070"/>
                      <a:pt x="159" y="1585"/>
                    </a:cubicBezTo>
                    <a:cubicBezTo>
                      <a:pt x="238" y="2734"/>
                      <a:pt x="357" y="3883"/>
                      <a:pt x="476" y="5031"/>
                    </a:cubicBezTo>
                    <a:cubicBezTo>
                      <a:pt x="555" y="5546"/>
                      <a:pt x="595" y="6101"/>
                      <a:pt x="674" y="6616"/>
                    </a:cubicBezTo>
                    <a:cubicBezTo>
                      <a:pt x="833" y="7765"/>
                      <a:pt x="991" y="8874"/>
                      <a:pt x="1189" y="10023"/>
                    </a:cubicBezTo>
                    <a:cubicBezTo>
                      <a:pt x="1348" y="11092"/>
                      <a:pt x="1585" y="12162"/>
                      <a:pt x="1823" y="13271"/>
                    </a:cubicBezTo>
                    <a:lnTo>
                      <a:pt x="2219" y="14935"/>
                    </a:lnTo>
                    <a:lnTo>
                      <a:pt x="2734" y="16717"/>
                    </a:lnTo>
                    <a:cubicBezTo>
                      <a:pt x="2853" y="17192"/>
                      <a:pt x="3091" y="17668"/>
                      <a:pt x="3368" y="18104"/>
                    </a:cubicBezTo>
                    <a:cubicBezTo>
                      <a:pt x="4092" y="19148"/>
                      <a:pt x="5081" y="19676"/>
                      <a:pt x="6068" y="19676"/>
                    </a:cubicBezTo>
                    <a:cubicBezTo>
                      <a:pt x="6915" y="19676"/>
                      <a:pt x="7761" y="19287"/>
                      <a:pt x="8438" y="18500"/>
                    </a:cubicBezTo>
                    <a:cubicBezTo>
                      <a:pt x="9943" y="16598"/>
                      <a:pt x="10062" y="13944"/>
                      <a:pt x="8755" y="11924"/>
                    </a:cubicBezTo>
                    <a:lnTo>
                      <a:pt x="8755" y="11884"/>
                    </a:lnTo>
                    <a:lnTo>
                      <a:pt x="8082" y="10934"/>
                    </a:lnTo>
                    <a:lnTo>
                      <a:pt x="7487" y="9825"/>
                    </a:lnTo>
                    <a:cubicBezTo>
                      <a:pt x="7052" y="9032"/>
                      <a:pt x="6616" y="8240"/>
                      <a:pt x="6220" y="7369"/>
                    </a:cubicBezTo>
                    <a:cubicBezTo>
                      <a:pt x="5388" y="5705"/>
                      <a:pt x="4596" y="3922"/>
                      <a:pt x="3804" y="2100"/>
                    </a:cubicBezTo>
                    <a:lnTo>
                      <a:pt x="3764" y="198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579874" y="753459"/>
                <a:ext cx="105740" cy="346180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5163" extrusionOk="0">
                    <a:moveTo>
                      <a:pt x="3443" y="1"/>
                    </a:moveTo>
                    <a:cubicBezTo>
                      <a:pt x="3269" y="1"/>
                      <a:pt x="3097" y="32"/>
                      <a:pt x="2932" y="99"/>
                    </a:cubicBezTo>
                    <a:cubicBezTo>
                      <a:pt x="2892" y="693"/>
                      <a:pt x="2852" y="1287"/>
                      <a:pt x="2773" y="1881"/>
                    </a:cubicBezTo>
                    <a:cubicBezTo>
                      <a:pt x="2694" y="3030"/>
                      <a:pt x="2575" y="4179"/>
                      <a:pt x="2456" y="5327"/>
                    </a:cubicBezTo>
                    <a:cubicBezTo>
                      <a:pt x="2417" y="5565"/>
                      <a:pt x="2377" y="5803"/>
                      <a:pt x="2338" y="6080"/>
                    </a:cubicBezTo>
                    <a:cubicBezTo>
                      <a:pt x="2139" y="8100"/>
                      <a:pt x="1862" y="10160"/>
                      <a:pt x="1545" y="12180"/>
                    </a:cubicBezTo>
                    <a:cubicBezTo>
                      <a:pt x="1189" y="14478"/>
                      <a:pt x="793" y="16775"/>
                      <a:pt x="198" y="19033"/>
                    </a:cubicBezTo>
                    <a:cubicBezTo>
                      <a:pt x="0" y="19984"/>
                      <a:pt x="0" y="20974"/>
                      <a:pt x="198" y="21925"/>
                    </a:cubicBezTo>
                    <a:cubicBezTo>
                      <a:pt x="709" y="23904"/>
                      <a:pt x="2120" y="25163"/>
                      <a:pt x="3643" y="25163"/>
                    </a:cubicBezTo>
                    <a:cubicBezTo>
                      <a:pt x="4011" y="25163"/>
                      <a:pt x="4385" y="25090"/>
                      <a:pt x="4754" y="24936"/>
                    </a:cubicBezTo>
                    <a:cubicBezTo>
                      <a:pt x="6655" y="24143"/>
                      <a:pt x="7685" y="21489"/>
                      <a:pt x="7051" y="19033"/>
                    </a:cubicBezTo>
                    <a:cubicBezTo>
                      <a:pt x="6497" y="16775"/>
                      <a:pt x="6101" y="14478"/>
                      <a:pt x="5744" y="12180"/>
                    </a:cubicBezTo>
                    <a:cubicBezTo>
                      <a:pt x="5467" y="10437"/>
                      <a:pt x="5229" y="8694"/>
                      <a:pt x="5031" y="6912"/>
                    </a:cubicBezTo>
                    <a:cubicBezTo>
                      <a:pt x="4952" y="6397"/>
                      <a:pt x="4912" y="5842"/>
                      <a:pt x="4833" y="5327"/>
                    </a:cubicBezTo>
                    <a:cubicBezTo>
                      <a:pt x="4714" y="4179"/>
                      <a:pt x="4595" y="3030"/>
                      <a:pt x="4516" y="1881"/>
                    </a:cubicBezTo>
                    <a:cubicBezTo>
                      <a:pt x="4437" y="1366"/>
                      <a:pt x="4397" y="812"/>
                      <a:pt x="4358" y="297"/>
                    </a:cubicBezTo>
                    <a:lnTo>
                      <a:pt x="4160" y="178"/>
                    </a:lnTo>
                    <a:cubicBezTo>
                      <a:pt x="3929" y="62"/>
                      <a:pt x="3685" y="1"/>
                      <a:pt x="3443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29203" y="703035"/>
                <a:ext cx="206555" cy="23075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6773" extrusionOk="0">
                    <a:moveTo>
                      <a:pt x="119" y="0"/>
                    </a:moveTo>
                    <a:lnTo>
                      <a:pt x="0" y="4239"/>
                    </a:lnTo>
                    <a:lnTo>
                      <a:pt x="159" y="4437"/>
                    </a:lnTo>
                    <a:cubicBezTo>
                      <a:pt x="1347" y="5982"/>
                      <a:pt x="2456" y="7566"/>
                      <a:pt x="3526" y="9151"/>
                    </a:cubicBezTo>
                    <a:cubicBezTo>
                      <a:pt x="4041" y="9904"/>
                      <a:pt x="4516" y="10696"/>
                      <a:pt x="4991" y="11448"/>
                    </a:cubicBezTo>
                    <a:lnTo>
                      <a:pt x="5625" y="12597"/>
                    </a:lnTo>
                    <a:lnTo>
                      <a:pt x="6140" y="13627"/>
                    </a:lnTo>
                    <a:lnTo>
                      <a:pt x="6140" y="13667"/>
                    </a:lnTo>
                    <a:cubicBezTo>
                      <a:pt x="6378" y="14142"/>
                      <a:pt x="6655" y="14538"/>
                      <a:pt x="7012" y="14934"/>
                    </a:cubicBezTo>
                    <a:cubicBezTo>
                      <a:pt x="8148" y="16123"/>
                      <a:pt x="9740" y="16772"/>
                      <a:pt x="11183" y="16772"/>
                    </a:cubicBezTo>
                    <a:cubicBezTo>
                      <a:pt x="11952" y="16772"/>
                      <a:pt x="12678" y="16588"/>
                      <a:pt x="13270" y="16202"/>
                    </a:cubicBezTo>
                    <a:cubicBezTo>
                      <a:pt x="15013" y="15053"/>
                      <a:pt x="15013" y="12637"/>
                      <a:pt x="13270" y="10815"/>
                    </a:cubicBezTo>
                    <a:lnTo>
                      <a:pt x="12042" y="9507"/>
                    </a:lnTo>
                    <a:lnTo>
                      <a:pt x="10775" y="8319"/>
                    </a:lnTo>
                    <a:cubicBezTo>
                      <a:pt x="9943" y="7566"/>
                      <a:pt x="9111" y="6814"/>
                      <a:pt x="8319" y="6140"/>
                    </a:cubicBezTo>
                    <a:cubicBezTo>
                      <a:pt x="7328" y="5348"/>
                      <a:pt x="6378" y="4595"/>
                      <a:pt x="5427" y="3843"/>
                    </a:cubicBezTo>
                    <a:lnTo>
                      <a:pt x="4358" y="3011"/>
                    </a:lnTo>
                    <a:cubicBezTo>
                      <a:pt x="3407" y="2338"/>
                      <a:pt x="2496" y="1664"/>
                      <a:pt x="1545" y="991"/>
                    </a:cubicBezTo>
                    <a:cubicBezTo>
                      <a:pt x="1070" y="674"/>
                      <a:pt x="594" y="357"/>
                      <a:pt x="11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739013" y="655625"/>
                <a:ext cx="292113" cy="115742"/>
              </a:xfrm>
              <a:custGeom>
                <a:avLst/>
                <a:gdLst/>
                <a:ahLst/>
                <a:cxnLst/>
                <a:rect l="l" t="t" r="r" b="b"/>
                <a:pathLst>
                  <a:path w="21233" h="8413" extrusionOk="0">
                    <a:moveTo>
                      <a:pt x="3486" y="0"/>
                    </a:moveTo>
                    <a:lnTo>
                      <a:pt x="159" y="2060"/>
                    </a:lnTo>
                    <a:cubicBezTo>
                      <a:pt x="79" y="2100"/>
                      <a:pt x="40" y="2139"/>
                      <a:pt x="0" y="2179"/>
                    </a:cubicBezTo>
                    <a:cubicBezTo>
                      <a:pt x="555" y="2456"/>
                      <a:pt x="1109" y="2733"/>
                      <a:pt x="1664" y="2971"/>
                    </a:cubicBezTo>
                    <a:cubicBezTo>
                      <a:pt x="2694" y="3486"/>
                      <a:pt x="3763" y="3922"/>
                      <a:pt x="4833" y="4397"/>
                    </a:cubicBezTo>
                    <a:cubicBezTo>
                      <a:pt x="5427" y="4674"/>
                      <a:pt x="6061" y="4912"/>
                      <a:pt x="6695" y="5189"/>
                    </a:cubicBezTo>
                    <a:cubicBezTo>
                      <a:pt x="7606" y="5546"/>
                      <a:pt x="8556" y="5942"/>
                      <a:pt x="9507" y="6298"/>
                    </a:cubicBezTo>
                    <a:cubicBezTo>
                      <a:pt x="10497" y="6655"/>
                      <a:pt x="11567" y="7012"/>
                      <a:pt x="12637" y="7368"/>
                    </a:cubicBezTo>
                    <a:lnTo>
                      <a:pt x="14261" y="7843"/>
                    </a:lnTo>
                    <a:lnTo>
                      <a:pt x="16043" y="8279"/>
                    </a:lnTo>
                    <a:cubicBezTo>
                      <a:pt x="16429" y="8368"/>
                      <a:pt x="16816" y="8413"/>
                      <a:pt x="17219" y="8413"/>
                    </a:cubicBezTo>
                    <a:cubicBezTo>
                      <a:pt x="17353" y="8413"/>
                      <a:pt x="17489" y="8408"/>
                      <a:pt x="17628" y="8398"/>
                    </a:cubicBezTo>
                    <a:cubicBezTo>
                      <a:pt x="19925" y="8239"/>
                      <a:pt x="21232" y="6338"/>
                      <a:pt x="20480" y="4199"/>
                    </a:cubicBezTo>
                    <a:cubicBezTo>
                      <a:pt x="19604" y="2067"/>
                      <a:pt x="17484" y="667"/>
                      <a:pt x="15175" y="667"/>
                    </a:cubicBezTo>
                    <a:cubicBezTo>
                      <a:pt x="15082" y="667"/>
                      <a:pt x="14988" y="669"/>
                      <a:pt x="14894" y="674"/>
                    </a:cubicBezTo>
                    <a:lnTo>
                      <a:pt x="13746" y="753"/>
                    </a:lnTo>
                    <a:lnTo>
                      <a:pt x="12438" y="753"/>
                    </a:lnTo>
                    <a:cubicBezTo>
                      <a:pt x="11567" y="753"/>
                      <a:pt x="10656" y="713"/>
                      <a:pt x="9705" y="634"/>
                    </a:cubicBezTo>
                    <a:cubicBezTo>
                      <a:pt x="7843" y="475"/>
                      <a:pt x="5902" y="277"/>
                      <a:pt x="3922" y="40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730840" y="685590"/>
                <a:ext cx="310644" cy="202786"/>
              </a:xfrm>
              <a:custGeom>
                <a:avLst/>
                <a:gdLst/>
                <a:ahLst/>
                <a:cxnLst/>
                <a:rect l="l" t="t" r="r" b="b"/>
                <a:pathLst>
                  <a:path w="22580" h="14740" extrusionOk="0">
                    <a:moveTo>
                      <a:pt x="594" y="1"/>
                    </a:moveTo>
                    <a:cubicBezTo>
                      <a:pt x="238" y="278"/>
                      <a:pt x="40" y="714"/>
                      <a:pt x="0" y="1189"/>
                    </a:cubicBezTo>
                    <a:lnTo>
                      <a:pt x="0" y="1308"/>
                    </a:lnTo>
                    <a:cubicBezTo>
                      <a:pt x="515" y="1625"/>
                      <a:pt x="951" y="1942"/>
                      <a:pt x="1426" y="2298"/>
                    </a:cubicBezTo>
                    <a:cubicBezTo>
                      <a:pt x="2337" y="2932"/>
                      <a:pt x="3288" y="3645"/>
                      <a:pt x="4199" y="4319"/>
                    </a:cubicBezTo>
                    <a:lnTo>
                      <a:pt x="5308" y="5111"/>
                    </a:lnTo>
                    <a:cubicBezTo>
                      <a:pt x="6774" y="6220"/>
                      <a:pt x="8239" y="7329"/>
                      <a:pt x="9705" y="8517"/>
                    </a:cubicBezTo>
                    <a:cubicBezTo>
                      <a:pt x="11488" y="9983"/>
                      <a:pt x="13270" y="11488"/>
                      <a:pt x="14973" y="13073"/>
                    </a:cubicBezTo>
                    <a:cubicBezTo>
                      <a:pt x="15686" y="13746"/>
                      <a:pt x="16518" y="14261"/>
                      <a:pt x="17469" y="14539"/>
                    </a:cubicBezTo>
                    <a:cubicBezTo>
                      <a:pt x="17958" y="14675"/>
                      <a:pt x="18438" y="14740"/>
                      <a:pt x="18894" y="14740"/>
                    </a:cubicBezTo>
                    <a:cubicBezTo>
                      <a:pt x="20690" y="14740"/>
                      <a:pt x="22120" y="13733"/>
                      <a:pt x="22341" y="12122"/>
                    </a:cubicBezTo>
                    <a:cubicBezTo>
                      <a:pt x="22579" y="10062"/>
                      <a:pt x="20836" y="7844"/>
                      <a:pt x="18380" y="7171"/>
                    </a:cubicBezTo>
                    <a:cubicBezTo>
                      <a:pt x="16122" y="6497"/>
                      <a:pt x="13904" y="5705"/>
                      <a:pt x="11765" y="4873"/>
                    </a:cubicBezTo>
                    <a:cubicBezTo>
                      <a:pt x="10260" y="4279"/>
                      <a:pt x="8754" y="3685"/>
                      <a:pt x="7289" y="3051"/>
                    </a:cubicBezTo>
                    <a:cubicBezTo>
                      <a:pt x="6655" y="2774"/>
                      <a:pt x="6021" y="2496"/>
                      <a:pt x="5387" y="2219"/>
                    </a:cubicBezTo>
                    <a:cubicBezTo>
                      <a:pt x="4357" y="1744"/>
                      <a:pt x="3327" y="1268"/>
                      <a:pt x="2258" y="793"/>
                    </a:cubicBezTo>
                    <a:cubicBezTo>
                      <a:pt x="1703" y="555"/>
                      <a:pt x="1149" y="318"/>
                      <a:pt x="59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746098" y="496555"/>
                <a:ext cx="279580" cy="114380"/>
              </a:xfrm>
              <a:custGeom>
                <a:avLst/>
                <a:gdLst/>
                <a:ahLst/>
                <a:cxnLst/>
                <a:rect l="l" t="t" r="r" b="b"/>
                <a:pathLst>
                  <a:path w="20322" h="8314" extrusionOk="0">
                    <a:moveTo>
                      <a:pt x="16795" y="1"/>
                    </a:moveTo>
                    <a:cubicBezTo>
                      <a:pt x="16401" y="1"/>
                      <a:pt x="15989" y="50"/>
                      <a:pt x="15568" y="154"/>
                    </a:cubicBezTo>
                    <a:lnTo>
                      <a:pt x="13785" y="550"/>
                    </a:lnTo>
                    <a:lnTo>
                      <a:pt x="12122" y="1065"/>
                    </a:lnTo>
                    <a:cubicBezTo>
                      <a:pt x="11052" y="1421"/>
                      <a:pt x="10022" y="1778"/>
                      <a:pt x="8992" y="2134"/>
                    </a:cubicBezTo>
                    <a:cubicBezTo>
                      <a:pt x="7764" y="2610"/>
                      <a:pt x="6576" y="3085"/>
                      <a:pt x="5387" y="3560"/>
                    </a:cubicBezTo>
                    <a:cubicBezTo>
                      <a:pt x="5031" y="3719"/>
                      <a:pt x="4674" y="3877"/>
                      <a:pt x="4318" y="4036"/>
                    </a:cubicBezTo>
                    <a:cubicBezTo>
                      <a:pt x="3248" y="4471"/>
                      <a:pt x="2218" y="4947"/>
                      <a:pt x="1149" y="5422"/>
                    </a:cubicBezTo>
                    <a:cubicBezTo>
                      <a:pt x="753" y="5620"/>
                      <a:pt x="396" y="5818"/>
                      <a:pt x="0" y="5977"/>
                    </a:cubicBezTo>
                    <a:lnTo>
                      <a:pt x="3763" y="8314"/>
                    </a:lnTo>
                    <a:cubicBezTo>
                      <a:pt x="5585" y="8116"/>
                      <a:pt x="7408" y="7918"/>
                      <a:pt x="9230" y="7799"/>
                    </a:cubicBezTo>
                    <a:cubicBezTo>
                      <a:pt x="10181" y="7720"/>
                      <a:pt x="11092" y="7680"/>
                      <a:pt x="11963" y="7680"/>
                    </a:cubicBezTo>
                    <a:lnTo>
                      <a:pt x="13270" y="7680"/>
                    </a:lnTo>
                    <a:lnTo>
                      <a:pt x="14379" y="7759"/>
                    </a:lnTo>
                    <a:lnTo>
                      <a:pt x="14459" y="7759"/>
                    </a:lnTo>
                    <a:cubicBezTo>
                      <a:pt x="14587" y="7769"/>
                      <a:pt x="14716" y="7774"/>
                      <a:pt x="14845" y="7774"/>
                    </a:cubicBezTo>
                    <a:cubicBezTo>
                      <a:pt x="15231" y="7774"/>
                      <a:pt x="15617" y="7730"/>
                      <a:pt x="16004" y="7640"/>
                    </a:cubicBezTo>
                    <a:cubicBezTo>
                      <a:pt x="18420" y="7046"/>
                      <a:pt x="20321" y="4907"/>
                      <a:pt x="20202" y="2808"/>
                    </a:cubicBezTo>
                    <a:cubicBezTo>
                      <a:pt x="20104" y="1107"/>
                      <a:pt x="18656" y="1"/>
                      <a:pt x="16795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729203" y="334320"/>
                <a:ext cx="209279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15212" h="16660" extrusionOk="0">
                    <a:moveTo>
                      <a:pt x="11173" y="1"/>
                    </a:moveTo>
                    <a:cubicBezTo>
                      <a:pt x="9064" y="1"/>
                      <a:pt x="7122" y="1184"/>
                      <a:pt x="6140" y="3112"/>
                    </a:cubicBezTo>
                    <a:lnTo>
                      <a:pt x="5665" y="4182"/>
                    </a:lnTo>
                    <a:lnTo>
                      <a:pt x="5031" y="5291"/>
                    </a:lnTo>
                    <a:cubicBezTo>
                      <a:pt x="4556" y="6043"/>
                      <a:pt x="4080" y="6836"/>
                      <a:pt x="3526" y="7588"/>
                    </a:cubicBezTo>
                    <a:cubicBezTo>
                      <a:pt x="2496" y="9173"/>
                      <a:pt x="1347" y="10757"/>
                      <a:pt x="159" y="12302"/>
                    </a:cubicBezTo>
                    <a:cubicBezTo>
                      <a:pt x="119" y="12381"/>
                      <a:pt x="40" y="12421"/>
                      <a:pt x="0" y="12500"/>
                    </a:cubicBezTo>
                    <a:lnTo>
                      <a:pt x="119" y="16263"/>
                    </a:lnTo>
                    <a:cubicBezTo>
                      <a:pt x="119" y="16382"/>
                      <a:pt x="159" y="16541"/>
                      <a:pt x="198" y="16660"/>
                    </a:cubicBezTo>
                    <a:cubicBezTo>
                      <a:pt x="634" y="16382"/>
                      <a:pt x="1109" y="16065"/>
                      <a:pt x="1545" y="15749"/>
                    </a:cubicBezTo>
                    <a:cubicBezTo>
                      <a:pt x="2456" y="15075"/>
                      <a:pt x="3407" y="14402"/>
                      <a:pt x="4318" y="13728"/>
                    </a:cubicBezTo>
                    <a:cubicBezTo>
                      <a:pt x="4912" y="13332"/>
                      <a:pt x="5467" y="12896"/>
                      <a:pt x="6021" y="12461"/>
                    </a:cubicBezTo>
                    <a:cubicBezTo>
                      <a:pt x="6774" y="11866"/>
                      <a:pt x="7527" y="11272"/>
                      <a:pt x="8319" y="10638"/>
                    </a:cubicBezTo>
                    <a:cubicBezTo>
                      <a:pt x="9151" y="9925"/>
                      <a:pt x="9982" y="9212"/>
                      <a:pt x="10775" y="8460"/>
                    </a:cubicBezTo>
                    <a:lnTo>
                      <a:pt x="12042" y="7271"/>
                    </a:lnTo>
                    <a:lnTo>
                      <a:pt x="13310" y="5925"/>
                    </a:lnTo>
                    <a:cubicBezTo>
                      <a:pt x="13666" y="5528"/>
                      <a:pt x="13983" y="5093"/>
                      <a:pt x="14221" y="4657"/>
                    </a:cubicBezTo>
                    <a:cubicBezTo>
                      <a:pt x="15211" y="2518"/>
                      <a:pt x="14221" y="498"/>
                      <a:pt x="12003" y="62"/>
                    </a:cubicBezTo>
                    <a:cubicBezTo>
                      <a:pt x="11724" y="21"/>
                      <a:pt x="11447" y="1"/>
                      <a:pt x="11173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731927" y="379502"/>
                <a:ext cx="313368" cy="199277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14485" extrusionOk="0">
                    <a:moveTo>
                      <a:pt x="18874" y="1"/>
                    </a:moveTo>
                    <a:cubicBezTo>
                      <a:pt x="17511" y="1"/>
                      <a:pt x="16015" y="578"/>
                      <a:pt x="14894" y="1650"/>
                    </a:cubicBezTo>
                    <a:cubicBezTo>
                      <a:pt x="13191" y="3274"/>
                      <a:pt x="11409" y="4780"/>
                      <a:pt x="9626" y="6245"/>
                    </a:cubicBezTo>
                    <a:cubicBezTo>
                      <a:pt x="8358" y="7236"/>
                      <a:pt x="7091" y="8186"/>
                      <a:pt x="5823" y="9177"/>
                    </a:cubicBezTo>
                    <a:cubicBezTo>
                      <a:pt x="5269" y="9612"/>
                      <a:pt x="4674" y="10009"/>
                      <a:pt x="4120" y="10444"/>
                    </a:cubicBezTo>
                    <a:cubicBezTo>
                      <a:pt x="3209" y="11118"/>
                      <a:pt x="2258" y="11791"/>
                      <a:pt x="1347" y="12465"/>
                    </a:cubicBezTo>
                    <a:cubicBezTo>
                      <a:pt x="911" y="12781"/>
                      <a:pt x="436" y="13098"/>
                      <a:pt x="0" y="13376"/>
                    </a:cubicBezTo>
                    <a:cubicBezTo>
                      <a:pt x="119" y="13732"/>
                      <a:pt x="357" y="14049"/>
                      <a:pt x="674" y="14247"/>
                    </a:cubicBezTo>
                    <a:lnTo>
                      <a:pt x="1030" y="14485"/>
                    </a:lnTo>
                    <a:cubicBezTo>
                      <a:pt x="1426" y="14326"/>
                      <a:pt x="1783" y="14128"/>
                      <a:pt x="2179" y="13930"/>
                    </a:cubicBezTo>
                    <a:cubicBezTo>
                      <a:pt x="3209" y="13455"/>
                      <a:pt x="4278" y="12979"/>
                      <a:pt x="5348" y="12544"/>
                    </a:cubicBezTo>
                    <a:cubicBezTo>
                      <a:pt x="5665" y="12385"/>
                      <a:pt x="6061" y="12227"/>
                      <a:pt x="6417" y="12068"/>
                    </a:cubicBezTo>
                    <a:cubicBezTo>
                      <a:pt x="8160" y="11316"/>
                      <a:pt x="9943" y="10563"/>
                      <a:pt x="11725" y="9890"/>
                    </a:cubicBezTo>
                    <a:cubicBezTo>
                      <a:pt x="13865" y="9058"/>
                      <a:pt x="16083" y="8226"/>
                      <a:pt x="18341" y="7592"/>
                    </a:cubicBezTo>
                    <a:cubicBezTo>
                      <a:pt x="19252" y="7315"/>
                      <a:pt x="20123" y="6840"/>
                      <a:pt x="20797" y="6166"/>
                    </a:cubicBezTo>
                    <a:cubicBezTo>
                      <a:pt x="22619" y="4423"/>
                      <a:pt x="22777" y="1967"/>
                      <a:pt x="21153" y="700"/>
                    </a:cubicBezTo>
                    <a:cubicBezTo>
                      <a:pt x="20528" y="227"/>
                      <a:pt x="19727" y="1"/>
                      <a:pt x="1887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41440" y="468777"/>
                <a:ext cx="370600" cy="322159"/>
              </a:xfrm>
              <a:custGeom>
                <a:avLst/>
                <a:gdLst/>
                <a:ahLst/>
                <a:cxnLst/>
                <a:rect l="l" t="t" r="r" b="b"/>
                <a:pathLst>
                  <a:path w="26938" h="23417" extrusionOk="0">
                    <a:moveTo>
                      <a:pt x="13433" y="4614"/>
                    </a:moveTo>
                    <a:cubicBezTo>
                      <a:pt x="17151" y="4614"/>
                      <a:pt x="20718" y="7513"/>
                      <a:pt x="20718" y="11878"/>
                    </a:cubicBezTo>
                    <a:cubicBezTo>
                      <a:pt x="20718" y="15879"/>
                      <a:pt x="17470" y="19127"/>
                      <a:pt x="13469" y="19127"/>
                    </a:cubicBezTo>
                    <a:cubicBezTo>
                      <a:pt x="7012" y="19127"/>
                      <a:pt x="3764" y="11323"/>
                      <a:pt x="8359" y="6768"/>
                    </a:cubicBezTo>
                    <a:cubicBezTo>
                      <a:pt x="9835" y="5279"/>
                      <a:pt x="11651" y="4614"/>
                      <a:pt x="13433" y="4614"/>
                    </a:cubicBezTo>
                    <a:close/>
                    <a:moveTo>
                      <a:pt x="7591" y="1"/>
                    </a:moveTo>
                    <a:cubicBezTo>
                      <a:pt x="6799" y="1"/>
                      <a:pt x="6052" y="631"/>
                      <a:pt x="6022" y="1539"/>
                    </a:cubicBezTo>
                    <a:lnTo>
                      <a:pt x="6062" y="2093"/>
                    </a:lnTo>
                    <a:lnTo>
                      <a:pt x="5903" y="6490"/>
                    </a:lnTo>
                    <a:cubicBezTo>
                      <a:pt x="5903" y="6530"/>
                      <a:pt x="5903" y="6570"/>
                      <a:pt x="5903" y="6609"/>
                    </a:cubicBezTo>
                    <a:cubicBezTo>
                      <a:pt x="5824" y="7085"/>
                      <a:pt x="5586" y="7481"/>
                      <a:pt x="5190" y="7758"/>
                    </a:cubicBezTo>
                    <a:lnTo>
                      <a:pt x="5032" y="7837"/>
                    </a:lnTo>
                    <a:lnTo>
                      <a:pt x="1150" y="10254"/>
                    </a:lnTo>
                    <a:lnTo>
                      <a:pt x="991" y="10372"/>
                    </a:lnTo>
                    <a:cubicBezTo>
                      <a:pt x="1" y="10967"/>
                      <a:pt x="1" y="12432"/>
                      <a:pt x="991" y="13027"/>
                    </a:cubicBezTo>
                    <a:lnTo>
                      <a:pt x="1902" y="13581"/>
                    </a:lnTo>
                    <a:lnTo>
                      <a:pt x="5190" y="15641"/>
                    </a:lnTo>
                    <a:cubicBezTo>
                      <a:pt x="5269" y="15720"/>
                      <a:pt x="5388" y="15799"/>
                      <a:pt x="5467" y="15918"/>
                    </a:cubicBezTo>
                    <a:cubicBezTo>
                      <a:pt x="5745" y="16156"/>
                      <a:pt x="5903" y="16512"/>
                      <a:pt x="5903" y="16909"/>
                    </a:cubicBezTo>
                    <a:lnTo>
                      <a:pt x="5903" y="17344"/>
                    </a:lnTo>
                    <a:lnTo>
                      <a:pt x="6062" y="21781"/>
                    </a:lnTo>
                    <a:lnTo>
                      <a:pt x="6062" y="21900"/>
                    </a:lnTo>
                    <a:cubicBezTo>
                      <a:pt x="6092" y="22789"/>
                      <a:pt x="6834" y="23417"/>
                      <a:pt x="7646" y="23417"/>
                    </a:cubicBezTo>
                    <a:cubicBezTo>
                      <a:pt x="7883" y="23417"/>
                      <a:pt x="8126" y="23363"/>
                      <a:pt x="8359" y="23247"/>
                    </a:cubicBezTo>
                    <a:lnTo>
                      <a:pt x="9349" y="22732"/>
                    </a:lnTo>
                    <a:lnTo>
                      <a:pt x="12756" y="20909"/>
                    </a:lnTo>
                    <a:cubicBezTo>
                      <a:pt x="12835" y="20870"/>
                      <a:pt x="12914" y="20830"/>
                      <a:pt x="13033" y="20830"/>
                    </a:cubicBezTo>
                    <a:cubicBezTo>
                      <a:pt x="13190" y="20783"/>
                      <a:pt x="13346" y="20761"/>
                      <a:pt x="13502" y="20761"/>
                    </a:cubicBezTo>
                    <a:cubicBezTo>
                      <a:pt x="13742" y="20761"/>
                      <a:pt x="13982" y="20813"/>
                      <a:pt x="14222" y="20909"/>
                    </a:cubicBezTo>
                    <a:lnTo>
                      <a:pt x="14420" y="21028"/>
                    </a:lnTo>
                    <a:lnTo>
                      <a:pt x="18183" y="23009"/>
                    </a:lnTo>
                    <a:lnTo>
                      <a:pt x="18579" y="23247"/>
                    </a:lnTo>
                    <a:cubicBezTo>
                      <a:pt x="18812" y="23363"/>
                      <a:pt x="19055" y="23417"/>
                      <a:pt x="19292" y="23417"/>
                    </a:cubicBezTo>
                    <a:cubicBezTo>
                      <a:pt x="20104" y="23417"/>
                      <a:pt x="20846" y="22789"/>
                      <a:pt x="20877" y="21900"/>
                    </a:cubicBezTo>
                    <a:lnTo>
                      <a:pt x="20877" y="21306"/>
                    </a:lnTo>
                    <a:lnTo>
                      <a:pt x="21035" y="17107"/>
                    </a:lnTo>
                    <a:lnTo>
                      <a:pt x="21035" y="16948"/>
                    </a:lnTo>
                    <a:cubicBezTo>
                      <a:pt x="21075" y="16512"/>
                      <a:pt x="21273" y="16077"/>
                      <a:pt x="21629" y="15799"/>
                    </a:cubicBezTo>
                    <a:cubicBezTo>
                      <a:pt x="21669" y="15760"/>
                      <a:pt x="21708" y="15720"/>
                      <a:pt x="21788" y="15681"/>
                    </a:cubicBezTo>
                    <a:lnTo>
                      <a:pt x="25115" y="13621"/>
                    </a:lnTo>
                    <a:lnTo>
                      <a:pt x="25987" y="13066"/>
                    </a:lnTo>
                    <a:cubicBezTo>
                      <a:pt x="26937" y="12432"/>
                      <a:pt x="26937" y="11006"/>
                      <a:pt x="25987" y="10412"/>
                    </a:cubicBezTo>
                    <a:lnTo>
                      <a:pt x="25907" y="10372"/>
                    </a:lnTo>
                    <a:lnTo>
                      <a:pt x="22144" y="8035"/>
                    </a:lnTo>
                    <a:lnTo>
                      <a:pt x="21788" y="7798"/>
                    </a:lnTo>
                    <a:cubicBezTo>
                      <a:pt x="21471" y="7600"/>
                      <a:pt x="21233" y="7283"/>
                      <a:pt x="21114" y="6926"/>
                    </a:cubicBezTo>
                    <a:cubicBezTo>
                      <a:pt x="21075" y="6807"/>
                      <a:pt x="21035" y="6649"/>
                      <a:pt x="21035" y="6530"/>
                    </a:cubicBezTo>
                    <a:lnTo>
                      <a:pt x="20916" y="2727"/>
                    </a:lnTo>
                    <a:lnTo>
                      <a:pt x="20837" y="1539"/>
                    </a:lnTo>
                    <a:cubicBezTo>
                      <a:pt x="20807" y="663"/>
                      <a:pt x="20085" y="40"/>
                      <a:pt x="19287" y="40"/>
                    </a:cubicBezTo>
                    <a:cubicBezTo>
                      <a:pt x="19039" y="40"/>
                      <a:pt x="18784" y="100"/>
                      <a:pt x="18539" y="232"/>
                    </a:cubicBezTo>
                    <a:lnTo>
                      <a:pt x="18500" y="232"/>
                    </a:lnTo>
                    <a:lnTo>
                      <a:pt x="14459" y="2410"/>
                    </a:lnTo>
                    <a:lnTo>
                      <a:pt x="14182" y="2529"/>
                    </a:lnTo>
                    <a:cubicBezTo>
                      <a:pt x="13944" y="2648"/>
                      <a:pt x="13687" y="2707"/>
                      <a:pt x="13434" y="2707"/>
                    </a:cubicBezTo>
                    <a:cubicBezTo>
                      <a:pt x="13182" y="2707"/>
                      <a:pt x="12934" y="2648"/>
                      <a:pt x="12716" y="2529"/>
                    </a:cubicBezTo>
                    <a:lnTo>
                      <a:pt x="9032" y="549"/>
                    </a:lnTo>
                    <a:lnTo>
                      <a:pt x="8319" y="192"/>
                    </a:lnTo>
                    <a:cubicBezTo>
                      <a:pt x="8086" y="61"/>
                      <a:pt x="7836" y="1"/>
                      <a:pt x="7591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93762" y="532491"/>
                <a:ext cx="232722" cy="199429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4496" extrusionOk="0">
                    <a:moveTo>
                      <a:pt x="9649" y="4004"/>
                    </a:moveTo>
                    <a:cubicBezTo>
                      <a:pt x="11296" y="4004"/>
                      <a:pt x="12875" y="5289"/>
                      <a:pt x="12875" y="7247"/>
                    </a:cubicBezTo>
                    <a:cubicBezTo>
                      <a:pt x="12875" y="9029"/>
                      <a:pt x="11449" y="10455"/>
                      <a:pt x="9666" y="10455"/>
                    </a:cubicBezTo>
                    <a:cubicBezTo>
                      <a:pt x="6814" y="10455"/>
                      <a:pt x="5348" y="7009"/>
                      <a:pt x="7408" y="4949"/>
                    </a:cubicBezTo>
                    <a:cubicBezTo>
                      <a:pt x="8061" y="4296"/>
                      <a:pt x="8863" y="4004"/>
                      <a:pt x="9649" y="4004"/>
                    </a:cubicBezTo>
                    <a:close/>
                    <a:moveTo>
                      <a:pt x="9629" y="0"/>
                    </a:moveTo>
                    <a:cubicBezTo>
                      <a:pt x="7848" y="0"/>
                      <a:pt x="6031" y="661"/>
                      <a:pt x="4556" y="2137"/>
                    </a:cubicBezTo>
                    <a:cubicBezTo>
                      <a:pt x="1" y="6692"/>
                      <a:pt x="3209" y="14496"/>
                      <a:pt x="9666" y="14496"/>
                    </a:cubicBezTo>
                    <a:cubicBezTo>
                      <a:pt x="13667" y="14496"/>
                      <a:pt x="16915" y="11248"/>
                      <a:pt x="16915" y="7247"/>
                    </a:cubicBezTo>
                    <a:cubicBezTo>
                      <a:pt x="16915" y="2881"/>
                      <a:pt x="13348" y="0"/>
                      <a:pt x="9629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582598" y="588046"/>
                <a:ext cx="88296" cy="88296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6418" extrusionOk="0">
                    <a:moveTo>
                      <a:pt x="3209" y="0"/>
                    </a:moveTo>
                    <a:cubicBezTo>
                      <a:pt x="1427" y="0"/>
                      <a:pt x="0" y="1426"/>
                      <a:pt x="0" y="3209"/>
                    </a:cubicBezTo>
                    <a:cubicBezTo>
                      <a:pt x="0" y="4991"/>
                      <a:pt x="1427" y="6417"/>
                      <a:pt x="3209" y="6417"/>
                    </a:cubicBezTo>
                    <a:cubicBezTo>
                      <a:pt x="4992" y="6417"/>
                      <a:pt x="6418" y="4991"/>
                      <a:pt x="6418" y="3209"/>
                    </a:cubicBezTo>
                    <a:cubicBezTo>
                      <a:pt x="6418" y="1426"/>
                      <a:pt x="4992" y="0"/>
                      <a:pt x="320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129;p2"/>
            <p:cNvGrpSpPr/>
            <p:nvPr/>
          </p:nvGrpSpPr>
          <p:grpSpPr>
            <a:xfrm>
              <a:off x="7" y="1459051"/>
              <a:ext cx="731749" cy="731494"/>
              <a:chOff x="6" y="1202848"/>
              <a:chExt cx="598030" cy="597821"/>
            </a:xfrm>
          </p:grpSpPr>
          <p:sp>
            <p:nvSpPr>
              <p:cNvPr id="130" name="Google Shape;130;p2"/>
              <p:cNvSpPr/>
              <p:nvPr/>
            </p:nvSpPr>
            <p:spPr>
              <a:xfrm>
                <a:off x="6" y="1202848"/>
                <a:ext cx="597821" cy="597821"/>
              </a:xfrm>
              <a:custGeom>
                <a:avLst/>
                <a:gdLst/>
                <a:ahLst/>
                <a:cxnLst/>
                <a:rect l="l" t="t" r="r" b="b"/>
                <a:pathLst>
                  <a:path w="91585" h="91585" extrusionOk="0">
                    <a:moveTo>
                      <a:pt x="81291" y="1889"/>
                    </a:moveTo>
                    <a:cubicBezTo>
                      <a:pt x="81513" y="1889"/>
                      <a:pt x="81621" y="2161"/>
                      <a:pt x="81444" y="2337"/>
                    </a:cubicBezTo>
                    <a:cubicBezTo>
                      <a:pt x="80414" y="3169"/>
                      <a:pt x="79344" y="3922"/>
                      <a:pt x="78235" y="4675"/>
                    </a:cubicBezTo>
                    <a:cubicBezTo>
                      <a:pt x="77126" y="5388"/>
                      <a:pt x="75977" y="6101"/>
                      <a:pt x="74789" y="6734"/>
                    </a:cubicBezTo>
                    <a:cubicBezTo>
                      <a:pt x="73561" y="7408"/>
                      <a:pt x="72293" y="7962"/>
                      <a:pt x="71026" y="8477"/>
                    </a:cubicBezTo>
                    <a:cubicBezTo>
                      <a:pt x="69639" y="8992"/>
                      <a:pt x="68213" y="9388"/>
                      <a:pt x="66748" y="9666"/>
                    </a:cubicBezTo>
                    <a:lnTo>
                      <a:pt x="66668" y="9666"/>
                    </a:lnTo>
                    <a:cubicBezTo>
                      <a:pt x="66499" y="9695"/>
                      <a:pt x="66332" y="9710"/>
                      <a:pt x="66167" y="9710"/>
                    </a:cubicBezTo>
                    <a:cubicBezTo>
                      <a:pt x="64785" y="9710"/>
                      <a:pt x="63589" y="8709"/>
                      <a:pt x="63341" y="7329"/>
                    </a:cubicBezTo>
                    <a:cubicBezTo>
                      <a:pt x="63064" y="5744"/>
                      <a:pt x="64094" y="4239"/>
                      <a:pt x="65678" y="3962"/>
                    </a:cubicBezTo>
                    <a:lnTo>
                      <a:pt x="65678" y="4001"/>
                    </a:lnTo>
                    <a:cubicBezTo>
                      <a:pt x="65856" y="3962"/>
                      <a:pt x="66025" y="3942"/>
                      <a:pt x="66188" y="3942"/>
                    </a:cubicBezTo>
                    <a:cubicBezTo>
                      <a:pt x="66352" y="3942"/>
                      <a:pt x="66510" y="3962"/>
                      <a:pt x="66668" y="4001"/>
                    </a:cubicBezTo>
                    <a:cubicBezTo>
                      <a:pt x="67620" y="4132"/>
                      <a:pt x="68572" y="4209"/>
                      <a:pt x="69523" y="4209"/>
                    </a:cubicBezTo>
                    <a:cubicBezTo>
                      <a:pt x="69721" y="4209"/>
                      <a:pt x="69918" y="4206"/>
                      <a:pt x="70115" y="4199"/>
                    </a:cubicBezTo>
                    <a:cubicBezTo>
                      <a:pt x="71343" y="4160"/>
                      <a:pt x="72571" y="4001"/>
                      <a:pt x="73799" y="3803"/>
                    </a:cubicBezTo>
                    <a:cubicBezTo>
                      <a:pt x="75027" y="3605"/>
                      <a:pt x="76255" y="3367"/>
                      <a:pt x="77522" y="3011"/>
                    </a:cubicBezTo>
                    <a:cubicBezTo>
                      <a:pt x="78790" y="2694"/>
                      <a:pt x="79978" y="2337"/>
                      <a:pt x="81206" y="1902"/>
                    </a:cubicBezTo>
                    <a:cubicBezTo>
                      <a:pt x="81236" y="1893"/>
                      <a:pt x="81264" y="1889"/>
                      <a:pt x="81291" y="1889"/>
                    </a:cubicBezTo>
                    <a:close/>
                    <a:moveTo>
                      <a:pt x="10190" y="1886"/>
                    </a:moveTo>
                    <a:cubicBezTo>
                      <a:pt x="10215" y="1886"/>
                      <a:pt x="10239" y="1891"/>
                      <a:pt x="10261" y="1902"/>
                    </a:cubicBezTo>
                    <a:cubicBezTo>
                      <a:pt x="11488" y="2337"/>
                      <a:pt x="12756" y="2694"/>
                      <a:pt x="13984" y="3011"/>
                    </a:cubicBezTo>
                    <a:cubicBezTo>
                      <a:pt x="15212" y="3367"/>
                      <a:pt x="16440" y="3605"/>
                      <a:pt x="17708" y="3803"/>
                    </a:cubicBezTo>
                    <a:cubicBezTo>
                      <a:pt x="18936" y="4001"/>
                      <a:pt x="20164" y="4160"/>
                      <a:pt x="21392" y="4199"/>
                    </a:cubicBezTo>
                    <a:cubicBezTo>
                      <a:pt x="21589" y="4206"/>
                      <a:pt x="21786" y="4209"/>
                      <a:pt x="21983" y="4209"/>
                    </a:cubicBezTo>
                    <a:cubicBezTo>
                      <a:pt x="22933" y="4209"/>
                      <a:pt x="23879" y="4132"/>
                      <a:pt x="24798" y="4001"/>
                    </a:cubicBezTo>
                    <a:cubicBezTo>
                      <a:pt x="24967" y="3972"/>
                      <a:pt x="25135" y="3957"/>
                      <a:pt x="25301" y="3957"/>
                    </a:cubicBezTo>
                    <a:cubicBezTo>
                      <a:pt x="26689" y="3957"/>
                      <a:pt x="27913" y="4958"/>
                      <a:pt x="28126" y="6338"/>
                    </a:cubicBezTo>
                    <a:cubicBezTo>
                      <a:pt x="28403" y="7923"/>
                      <a:pt x="27333" y="9428"/>
                      <a:pt x="25789" y="9666"/>
                    </a:cubicBezTo>
                    <a:cubicBezTo>
                      <a:pt x="25630" y="9705"/>
                      <a:pt x="25462" y="9725"/>
                      <a:pt x="25293" y="9725"/>
                    </a:cubicBezTo>
                    <a:cubicBezTo>
                      <a:pt x="25125" y="9725"/>
                      <a:pt x="24957" y="9705"/>
                      <a:pt x="24798" y="9666"/>
                    </a:cubicBezTo>
                    <a:lnTo>
                      <a:pt x="24719" y="9666"/>
                    </a:lnTo>
                    <a:cubicBezTo>
                      <a:pt x="23253" y="9428"/>
                      <a:pt x="21827" y="9032"/>
                      <a:pt x="20480" y="8517"/>
                    </a:cubicBezTo>
                    <a:cubicBezTo>
                      <a:pt x="19173" y="8002"/>
                      <a:pt x="17906" y="7408"/>
                      <a:pt x="16717" y="6774"/>
                    </a:cubicBezTo>
                    <a:cubicBezTo>
                      <a:pt x="15489" y="6101"/>
                      <a:pt x="14341" y="5388"/>
                      <a:pt x="13231" y="4675"/>
                    </a:cubicBezTo>
                    <a:cubicBezTo>
                      <a:pt x="12122" y="3922"/>
                      <a:pt x="11053" y="3169"/>
                      <a:pt x="10023" y="2337"/>
                    </a:cubicBezTo>
                    <a:cubicBezTo>
                      <a:pt x="9904" y="2258"/>
                      <a:pt x="9904" y="2100"/>
                      <a:pt x="9983" y="1981"/>
                    </a:cubicBezTo>
                    <a:cubicBezTo>
                      <a:pt x="10041" y="1923"/>
                      <a:pt x="10120" y="1886"/>
                      <a:pt x="10190" y="1886"/>
                    </a:cubicBezTo>
                    <a:close/>
                    <a:moveTo>
                      <a:pt x="89629" y="10244"/>
                    </a:moveTo>
                    <a:cubicBezTo>
                      <a:pt x="89687" y="10244"/>
                      <a:pt x="89749" y="10264"/>
                      <a:pt x="89802" y="10300"/>
                    </a:cubicBezTo>
                    <a:cubicBezTo>
                      <a:pt x="89881" y="10339"/>
                      <a:pt x="89921" y="10498"/>
                      <a:pt x="89881" y="10577"/>
                    </a:cubicBezTo>
                    <a:cubicBezTo>
                      <a:pt x="89445" y="11805"/>
                      <a:pt x="89089" y="13072"/>
                      <a:pt x="88772" y="14300"/>
                    </a:cubicBezTo>
                    <a:cubicBezTo>
                      <a:pt x="88455" y="15528"/>
                      <a:pt x="88178" y="16756"/>
                      <a:pt x="87980" y="18024"/>
                    </a:cubicBezTo>
                    <a:cubicBezTo>
                      <a:pt x="87782" y="19252"/>
                      <a:pt x="87623" y="20480"/>
                      <a:pt x="87584" y="21708"/>
                    </a:cubicBezTo>
                    <a:cubicBezTo>
                      <a:pt x="87544" y="22857"/>
                      <a:pt x="87623" y="24005"/>
                      <a:pt x="87821" y="25115"/>
                    </a:cubicBezTo>
                    <a:cubicBezTo>
                      <a:pt x="88059" y="26699"/>
                      <a:pt x="87029" y="28204"/>
                      <a:pt x="85445" y="28442"/>
                    </a:cubicBezTo>
                    <a:cubicBezTo>
                      <a:pt x="85276" y="28472"/>
                      <a:pt x="85108" y="28486"/>
                      <a:pt x="84943" y="28486"/>
                    </a:cubicBezTo>
                    <a:cubicBezTo>
                      <a:pt x="83561" y="28486"/>
                      <a:pt x="82365" y="27485"/>
                      <a:pt x="82117" y="26105"/>
                    </a:cubicBezTo>
                    <a:cubicBezTo>
                      <a:pt x="82038" y="25788"/>
                      <a:pt x="82038" y="25431"/>
                      <a:pt x="82117" y="25115"/>
                    </a:cubicBezTo>
                    <a:lnTo>
                      <a:pt x="82117" y="25035"/>
                    </a:lnTo>
                    <a:cubicBezTo>
                      <a:pt x="82355" y="23570"/>
                      <a:pt x="82751" y="22144"/>
                      <a:pt x="83306" y="20797"/>
                    </a:cubicBezTo>
                    <a:cubicBezTo>
                      <a:pt x="83781" y="19490"/>
                      <a:pt x="84375" y="18222"/>
                      <a:pt x="85049" y="17034"/>
                    </a:cubicBezTo>
                    <a:cubicBezTo>
                      <a:pt x="85682" y="15806"/>
                      <a:pt x="86356" y="14657"/>
                      <a:pt x="87108" y="13548"/>
                    </a:cubicBezTo>
                    <a:cubicBezTo>
                      <a:pt x="87861" y="12439"/>
                      <a:pt x="88614" y="11369"/>
                      <a:pt x="89445" y="10339"/>
                    </a:cubicBezTo>
                    <a:cubicBezTo>
                      <a:pt x="89489" y="10274"/>
                      <a:pt x="89557" y="10244"/>
                      <a:pt x="89629" y="10244"/>
                    </a:cubicBezTo>
                    <a:close/>
                    <a:moveTo>
                      <a:pt x="1832" y="10244"/>
                    </a:moveTo>
                    <a:cubicBezTo>
                      <a:pt x="1905" y="10244"/>
                      <a:pt x="1963" y="10281"/>
                      <a:pt x="2021" y="10339"/>
                    </a:cubicBezTo>
                    <a:cubicBezTo>
                      <a:pt x="2853" y="11369"/>
                      <a:pt x="3606" y="12439"/>
                      <a:pt x="4358" y="13548"/>
                    </a:cubicBezTo>
                    <a:cubicBezTo>
                      <a:pt x="5071" y="14657"/>
                      <a:pt x="5784" y="15806"/>
                      <a:pt x="6418" y="17034"/>
                    </a:cubicBezTo>
                    <a:cubicBezTo>
                      <a:pt x="7092" y="18222"/>
                      <a:pt x="7646" y="19490"/>
                      <a:pt x="8161" y="20797"/>
                    </a:cubicBezTo>
                    <a:cubicBezTo>
                      <a:pt x="8676" y="22144"/>
                      <a:pt x="9072" y="23570"/>
                      <a:pt x="9349" y="25035"/>
                    </a:cubicBezTo>
                    <a:lnTo>
                      <a:pt x="9349" y="25115"/>
                    </a:lnTo>
                    <a:cubicBezTo>
                      <a:pt x="9627" y="26699"/>
                      <a:pt x="8557" y="28165"/>
                      <a:pt x="7012" y="28442"/>
                    </a:cubicBezTo>
                    <a:cubicBezTo>
                      <a:pt x="6839" y="28472"/>
                      <a:pt x="6666" y="28487"/>
                      <a:pt x="6496" y="28487"/>
                    </a:cubicBezTo>
                    <a:cubicBezTo>
                      <a:pt x="5113" y="28487"/>
                      <a:pt x="3897" y="27516"/>
                      <a:pt x="3685" y="26105"/>
                    </a:cubicBezTo>
                    <a:cubicBezTo>
                      <a:pt x="3606" y="25788"/>
                      <a:pt x="3606" y="25431"/>
                      <a:pt x="3685" y="25115"/>
                    </a:cubicBezTo>
                    <a:cubicBezTo>
                      <a:pt x="3843" y="23966"/>
                      <a:pt x="3923" y="22817"/>
                      <a:pt x="3883" y="21708"/>
                    </a:cubicBezTo>
                    <a:cubicBezTo>
                      <a:pt x="3843" y="20440"/>
                      <a:pt x="3685" y="19212"/>
                      <a:pt x="3487" y="18024"/>
                    </a:cubicBezTo>
                    <a:cubicBezTo>
                      <a:pt x="3289" y="16756"/>
                      <a:pt x="3051" y="15528"/>
                      <a:pt x="2695" y="14300"/>
                    </a:cubicBezTo>
                    <a:cubicBezTo>
                      <a:pt x="2378" y="13033"/>
                      <a:pt x="2021" y="11805"/>
                      <a:pt x="1585" y="10577"/>
                    </a:cubicBezTo>
                    <a:cubicBezTo>
                      <a:pt x="1546" y="10458"/>
                      <a:pt x="1625" y="10300"/>
                      <a:pt x="1744" y="10260"/>
                    </a:cubicBezTo>
                    <a:cubicBezTo>
                      <a:pt x="1776" y="10249"/>
                      <a:pt x="1805" y="10244"/>
                      <a:pt x="1832" y="10244"/>
                    </a:cubicBezTo>
                    <a:close/>
                    <a:moveTo>
                      <a:pt x="59709" y="39653"/>
                    </a:moveTo>
                    <a:lnTo>
                      <a:pt x="59709" y="39653"/>
                    </a:lnTo>
                    <a:cubicBezTo>
                      <a:pt x="59678" y="39666"/>
                      <a:pt x="59648" y="39679"/>
                      <a:pt x="59617" y="39692"/>
                    </a:cubicBezTo>
                    <a:cubicBezTo>
                      <a:pt x="59648" y="39679"/>
                      <a:pt x="59678" y="39666"/>
                      <a:pt x="59709" y="39653"/>
                    </a:cubicBezTo>
                    <a:close/>
                    <a:moveTo>
                      <a:pt x="32562" y="55379"/>
                    </a:moveTo>
                    <a:cubicBezTo>
                      <a:pt x="32495" y="55429"/>
                      <a:pt x="32428" y="55480"/>
                      <a:pt x="32361" y="55531"/>
                    </a:cubicBezTo>
                    <a:lnTo>
                      <a:pt x="32361" y="55531"/>
                    </a:lnTo>
                    <a:cubicBezTo>
                      <a:pt x="32428" y="55480"/>
                      <a:pt x="32495" y="55429"/>
                      <a:pt x="32562" y="55379"/>
                    </a:cubicBezTo>
                    <a:close/>
                    <a:moveTo>
                      <a:pt x="45794" y="12251"/>
                    </a:moveTo>
                    <a:cubicBezTo>
                      <a:pt x="47316" y="12251"/>
                      <a:pt x="48721" y="13510"/>
                      <a:pt x="49199" y="15489"/>
                    </a:cubicBezTo>
                    <a:cubicBezTo>
                      <a:pt x="49437" y="16439"/>
                      <a:pt x="49437" y="17430"/>
                      <a:pt x="49199" y="18380"/>
                    </a:cubicBezTo>
                    <a:cubicBezTo>
                      <a:pt x="48645" y="20638"/>
                      <a:pt x="48249" y="22936"/>
                      <a:pt x="47892" y="25233"/>
                    </a:cubicBezTo>
                    <a:cubicBezTo>
                      <a:pt x="47575" y="27254"/>
                      <a:pt x="47298" y="29314"/>
                      <a:pt x="47060" y="31334"/>
                    </a:cubicBezTo>
                    <a:cubicBezTo>
                      <a:pt x="47258" y="29908"/>
                      <a:pt x="47456" y="28521"/>
                      <a:pt x="47694" y="27095"/>
                    </a:cubicBezTo>
                    <a:cubicBezTo>
                      <a:pt x="47892" y="26026"/>
                      <a:pt x="48090" y="24956"/>
                      <a:pt x="48328" y="23847"/>
                    </a:cubicBezTo>
                    <a:lnTo>
                      <a:pt x="48724" y="22183"/>
                    </a:lnTo>
                    <a:lnTo>
                      <a:pt x="49239" y="20401"/>
                    </a:lnTo>
                    <a:cubicBezTo>
                      <a:pt x="49787" y="18572"/>
                      <a:pt x="51133" y="17424"/>
                      <a:pt x="52572" y="17424"/>
                    </a:cubicBezTo>
                    <a:cubicBezTo>
                      <a:pt x="53004" y="17424"/>
                      <a:pt x="53444" y="17527"/>
                      <a:pt x="53874" y="17747"/>
                    </a:cubicBezTo>
                    <a:cubicBezTo>
                      <a:pt x="55735" y="18658"/>
                      <a:pt x="56647" y="21391"/>
                      <a:pt x="55933" y="23768"/>
                    </a:cubicBezTo>
                    <a:cubicBezTo>
                      <a:pt x="55775" y="24283"/>
                      <a:pt x="55577" y="24758"/>
                      <a:pt x="55260" y="25194"/>
                    </a:cubicBezTo>
                    <a:lnTo>
                      <a:pt x="55260" y="25233"/>
                    </a:lnTo>
                    <a:lnTo>
                      <a:pt x="54626" y="26184"/>
                    </a:lnTo>
                    <a:lnTo>
                      <a:pt x="53992" y="27254"/>
                    </a:lnTo>
                    <a:cubicBezTo>
                      <a:pt x="53557" y="28046"/>
                      <a:pt x="53121" y="28838"/>
                      <a:pt x="52725" y="29710"/>
                    </a:cubicBezTo>
                    <a:cubicBezTo>
                      <a:pt x="51972" y="31175"/>
                      <a:pt x="51299" y="32720"/>
                      <a:pt x="50625" y="34305"/>
                    </a:cubicBezTo>
                    <a:lnTo>
                      <a:pt x="50665" y="34305"/>
                    </a:lnTo>
                    <a:cubicBezTo>
                      <a:pt x="50889" y="34188"/>
                      <a:pt x="51127" y="34135"/>
                      <a:pt x="51362" y="34135"/>
                    </a:cubicBezTo>
                    <a:cubicBezTo>
                      <a:pt x="52166" y="34135"/>
                      <a:pt x="52932" y="34763"/>
                      <a:pt x="52963" y="35652"/>
                    </a:cubicBezTo>
                    <a:lnTo>
                      <a:pt x="53002" y="36840"/>
                    </a:lnTo>
                    <a:cubicBezTo>
                      <a:pt x="53042" y="36761"/>
                      <a:pt x="53081" y="36721"/>
                      <a:pt x="53121" y="36642"/>
                    </a:cubicBezTo>
                    <a:cubicBezTo>
                      <a:pt x="54309" y="35097"/>
                      <a:pt x="55458" y="33512"/>
                      <a:pt x="56528" y="31928"/>
                    </a:cubicBezTo>
                    <a:cubicBezTo>
                      <a:pt x="57043" y="31175"/>
                      <a:pt x="57518" y="30383"/>
                      <a:pt x="57993" y="29630"/>
                    </a:cubicBezTo>
                    <a:lnTo>
                      <a:pt x="58627" y="28521"/>
                    </a:lnTo>
                    <a:lnTo>
                      <a:pt x="59142" y="27452"/>
                    </a:lnTo>
                    <a:cubicBezTo>
                      <a:pt x="60124" y="25524"/>
                      <a:pt x="62066" y="24340"/>
                      <a:pt x="64175" y="24340"/>
                    </a:cubicBezTo>
                    <a:cubicBezTo>
                      <a:pt x="64449" y="24340"/>
                      <a:pt x="64726" y="24361"/>
                      <a:pt x="65005" y="24402"/>
                    </a:cubicBezTo>
                    <a:cubicBezTo>
                      <a:pt x="67223" y="24837"/>
                      <a:pt x="68213" y="26858"/>
                      <a:pt x="67183" y="28957"/>
                    </a:cubicBezTo>
                    <a:cubicBezTo>
                      <a:pt x="66946" y="29432"/>
                      <a:pt x="66668" y="29868"/>
                      <a:pt x="66312" y="30264"/>
                    </a:cubicBezTo>
                    <a:lnTo>
                      <a:pt x="65044" y="31571"/>
                    </a:lnTo>
                    <a:lnTo>
                      <a:pt x="63777" y="32760"/>
                    </a:lnTo>
                    <a:cubicBezTo>
                      <a:pt x="62945" y="33512"/>
                      <a:pt x="62113" y="34265"/>
                      <a:pt x="61321" y="34938"/>
                    </a:cubicBezTo>
                    <a:cubicBezTo>
                      <a:pt x="60568" y="35572"/>
                      <a:pt x="59776" y="36206"/>
                      <a:pt x="59023" y="36800"/>
                    </a:cubicBezTo>
                    <a:cubicBezTo>
                      <a:pt x="60291" y="35810"/>
                      <a:pt x="61558" y="34859"/>
                      <a:pt x="62826" y="33829"/>
                    </a:cubicBezTo>
                    <a:cubicBezTo>
                      <a:pt x="64609" y="32364"/>
                      <a:pt x="66391" y="30858"/>
                      <a:pt x="68094" y="29274"/>
                    </a:cubicBezTo>
                    <a:cubicBezTo>
                      <a:pt x="69208" y="28185"/>
                      <a:pt x="70690" y="27613"/>
                      <a:pt x="72046" y="27613"/>
                    </a:cubicBezTo>
                    <a:cubicBezTo>
                      <a:pt x="72909" y="27613"/>
                      <a:pt x="73721" y="27845"/>
                      <a:pt x="74353" y="28323"/>
                    </a:cubicBezTo>
                    <a:cubicBezTo>
                      <a:pt x="76017" y="29591"/>
                      <a:pt x="75858" y="32007"/>
                      <a:pt x="73997" y="33790"/>
                    </a:cubicBezTo>
                    <a:cubicBezTo>
                      <a:pt x="73323" y="34463"/>
                      <a:pt x="72452" y="34938"/>
                      <a:pt x="71541" y="35216"/>
                    </a:cubicBezTo>
                    <a:cubicBezTo>
                      <a:pt x="69283" y="35850"/>
                      <a:pt x="67065" y="36681"/>
                      <a:pt x="64925" y="37474"/>
                    </a:cubicBezTo>
                    <a:cubicBezTo>
                      <a:pt x="63174" y="38174"/>
                      <a:pt x="61423" y="38913"/>
                      <a:pt x="59709" y="39653"/>
                    </a:cubicBezTo>
                    <a:lnTo>
                      <a:pt x="59709" y="39653"/>
                    </a:lnTo>
                    <a:cubicBezTo>
                      <a:pt x="60867" y="39155"/>
                      <a:pt x="62026" y="38729"/>
                      <a:pt x="63222" y="38266"/>
                    </a:cubicBezTo>
                    <a:cubicBezTo>
                      <a:pt x="64212" y="37909"/>
                      <a:pt x="65282" y="37553"/>
                      <a:pt x="66352" y="37196"/>
                    </a:cubicBezTo>
                    <a:lnTo>
                      <a:pt x="68015" y="36681"/>
                    </a:lnTo>
                    <a:lnTo>
                      <a:pt x="69798" y="36285"/>
                    </a:lnTo>
                    <a:cubicBezTo>
                      <a:pt x="70219" y="36182"/>
                      <a:pt x="70631" y="36132"/>
                      <a:pt x="71025" y="36132"/>
                    </a:cubicBezTo>
                    <a:cubicBezTo>
                      <a:pt x="72886" y="36132"/>
                      <a:pt x="74334" y="37239"/>
                      <a:pt x="74432" y="38939"/>
                    </a:cubicBezTo>
                    <a:cubicBezTo>
                      <a:pt x="74551" y="41039"/>
                      <a:pt x="72650" y="43178"/>
                      <a:pt x="70234" y="43772"/>
                    </a:cubicBezTo>
                    <a:cubicBezTo>
                      <a:pt x="69847" y="43861"/>
                      <a:pt x="69461" y="43906"/>
                      <a:pt x="69075" y="43906"/>
                    </a:cubicBezTo>
                    <a:cubicBezTo>
                      <a:pt x="68946" y="43906"/>
                      <a:pt x="68817" y="43901"/>
                      <a:pt x="68689" y="43891"/>
                    </a:cubicBezTo>
                    <a:lnTo>
                      <a:pt x="68609" y="43891"/>
                    </a:lnTo>
                    <a:lnTo>
                      <a:pt x="67500" y="43812"/>
                    </a:lnTo>
                    <a:lnTo>
                      <a:pt x="66193" y="43812"/>
                    </a:lnTo>
                    <a:cubicBezTo>
                      <a:pt x="65322" y="43812"/>
                      <a:pt x="64411" y="43851"/>
                      <a:pt x="63460" y="43931"/>
                    </a:cubicBezTo>
                    <a:cubicBezTo>
                      <a:pt x="61677" y="44049"/>
                      <a:pt x="59855" y="44247"/>
                      <a:pt x="57993" y="44445"/>
                    </a:cubicBezTo>
                    <a:lnTo>
                      <a:pt x="58073" y="44485"/>
                    </a:lnTo>
                    <a:cubicBezTo>
                      <a:pt x="59023" y="45119"/>
                      <a:pt x="59023" y="46545"/>
                      <a:pt x="58073" y="47139"/>
                    </a:cubicBezTo>
                    <a:lnTo>
                      <a:pt x="57201" y="47694"/>
                    </a:lnTo>
                    <a:lnTo>
                      <a:pt x="57637" y="47733"/>
                    </a:lnTo>
                    <a:cubicBezTo>
                      <a:pt x="59617" y="48011"/>
                      <a:pt x="61558" y="48209"/>
                      <a:pt x="63420" y="48328"/>
                    </a:cubicBezTo>
                    <a:cubicBezTo>
                      <a:pt x="64371" y="48407"/>
                      <a:pt x="65282" y="48446"/>
                      <a:pt x="66153" y="48446"/>
                    </a:cubicBezTo>
                    <a:lnTo>
                      <a:pt x="67461" y="48446"/>
                    </a:lnTo>
                    <a:lnTo>
                      <a:pt x="68609" y="48367"/>
                    </a:lnTo>
                    <a:cubicBezTo>
                      <a:pt x="68703" y="48363"/>
                      <a:pt x="68797" y="48360"/>
                      <a:pt x="68890" y="48360"/>
                    </a:cubicBezTo>
                    <a:cubicBezTo>
                      <a:pt x="71199" y="48360"/>
                      <a:pt x="73319" y="49762"/>
                      <a:pt x="74195" y="51932"/>
                    </a:cubicBezTo>
                    <a:cubicBezTo>
                      <a:pt x="74947" y="54071"/>
                      <a:pt x="73640" y="55933"/>
                      <a:pt x="71343" y="56131"/>
                    </a:cubicBezTo>
                    <a:cubicBezTo>
                      <a:pt x="71244" y="56138"/>
                      <a:pt x="71147" y="56141"/>
                      <a:pt x="71051" y="56141"/>
                    </a:cubicBezTo>
                    <a:cubicBezTo>
                      <a:pt x="70606" y="56141"/>
                      <a:pt x="70182" y="56071"/>
                      <a:pt x="69758" y="55973"/>
                    </a:cubicBezTo>
                    <a:lnTo>
                      <a:pt x="67976" y="55577"/>
                    </a:lnTo>
                    <a:lnTo>
                      <a:pt x="66312" y="55062"/>
                    </a:lnTo>
                    <a:cubicBezTo>
                      <a:pt x="65242" y="54705"/>
                      <a:pt x="64212" y="54349"/>
                      <a:pt x="63183" y="53992"/>
                    </a:cubicBezTo>
                    <a:cubicBezTo>
                      <a:pt x="62271" y="53636"/>
                      <a:pt x="61321" y="53279"/>
                      <a:pt x="60410" y="52923"/>
                    </a:cubicBezTo>
                    <a:lnTo>
                      <a:pt x="60410" y="52923"/>
                    </a:lnTo>
                    <a:cubicBezTo>
                      <a:pt x="61915" y="53556"/>
                      <a:pt x="63420" y="54151"/>
                      <a:pt x="64925" y="54745"/>
                    </a:cubicBezTo>
                    <a:cubicBezTo>
                      <a:pt x="67065" y="55577"/>
                      <a:pt x="69243" y="56369"/>
                      <a:pt x="71541" y="57042"/>
                    </a:cubicBezTo>
                    <a:cubicBezTo>
                      <a:pt x="73957" y="57716"/>
                      <a:pt x="75700" y="59934"/>
                      <a:pt x="75502" y="61994"/>
                    </a:cubicBezTo>
                    <a:cubicBezTo>
                      <a:pt x="75312" y="63605"/>
                      <a:pt x="73863" y="64611"/>
                      <a:pt x="72038" y="64611"/>
                    </a:cubicBezTo>
                    <a:cubicBezTo>
                      <a:pt x="71575" y="64611"/>
                      <a:pt x="71087" y="64547"/>
                      <a:pt x="70590" y="64410"/>
                    </a:cubicBezTo>
                    <a:cubicBezTo>
                      <a:pt x="69679" y="64133"/>
                      <a:pt x="68807" y="63618"/>
                      <a:pt x="68134" y="62945"/>
                    </a:cubicBezTo>
                    <a:cubicBezTo>
                      <a:pt x="66431" y="61320"/>
                      <a:pt x="64648" y="59855"/>
                      <a:pt x="62866" y="58389"/>
                    </a:cubicBezTo>
                    <a:cubicBezTo>
                      <a:pt x="61400" y="57201"/>
                      <a:pt x="59934" y="56092"/>
                      <a:pt x="58429" y="54982"/>
                    </a:cubicBezTo>
                    <a:lnTo>
                      <a:pt x="58429" y="54982"/>
                    </a:lnTo>
                    <a:cubicBezTo>
                      <a:pt x="59380" y="55735"/>
                      <a:pt x="60370" y="56488"/>
                      <a:pt x="61321" y="57280"/>
                    </a:cubicBezTo>
                    <a:cubicBezTo>
                      <a:pt x="62153" y="57993"/>
                      <a:pt x="62984" y="58706"/>
                      <a:pt x="63777" y="59459"/>
                    </a:cubicBezTo>
                    <a:lnTo>
                      <a:pt x="65044" y="60647"/>
                    </a:lnTo>
                    <a:lnTo>
                      <a:pt x="66312" y="61994"/>
                    </a:lnTo>
                    <a:cubicBezTo>
                      <a:pt x="68015" y="63816"/>
                      <a:pt x="68015" y="66193"/>
                      <a:pt x="66312" y="67341"/>
                    </a:cubicBezTo>
                    <a:cubicBezTo>
                      <a:pt x="65706" y="67727"/>
                      <a:pt x="64970" y="67912"/>
                      <a:pt x="64197" y="67912"/>
                    </a:cubicBezTo>
                    <a:cubicBezTo>
                      <a:pt x="62747" y="67912"/>
                      <a:pt x="61164" y="67262"/>
                      <a:pt x="60053" y="66074"/>
                    </a:cubicBezTo>
                    <a:cubicBezTo>
                      <a:pt x="59697" y="65717"/>
                      <a:pt x="59380" y="65242"/>
                      <a:pt x="59142" y="64767"/>
                    </a:cubicBezTo>
                    <a:lnTo>
                      <a:pt x="59142" y="64727"/>
                    </a:lnTo>
                    <a:lnTo>
                      <a:pt x="58667" y="63697"/>
                    </a:lnTo>
                    <a:lnTo>
                      <a:pt x="58033" y="62588"/>
                    </a:lnTo>
                    <a:cubicBezTo>
                      <a:pt x="57518" y="61796"/>
                      <a:pt x="57082" y="61043"/>
                      <a:pt x="56528" y="60251"/>
                    </a:cubicBezTo>
                    <a:cubicBezTo>
                      <a:pt x="55498" y="58706"/>
                      <a:pt x="54349" y="57121"/>
                      <a:pt x="53161" y="55537"/>
                    </a:cubicBezTo>
                    <a:lnTo>
                      <a:pt x="53002" y="55339"/>
                    </a:lnTo>
                    <a:lnTo>
                      <a:pt x="53002" y="55933"/>
                    </a:lnTo>
                    <a:cubicBezTo>
                      <a:pt x="52972" y="56841"/>
                      <a:pt x="52248" y="57471"/>
                      <a:pt x="51449" y="57471"/>
                    </a:cubicBezTo>
                    <a:cubicBezTo>
                      <a:pt x="51202" y="57471"/>
                      <a:pt x="50948" y="57411"/>
                      <a:pt x="50705" y="57280"/>
                    </a:cubicBezTo>
                    <a:lnTo>
                      <a:pt x="50309" y="57042"/>
                    </a:lnTo>
                    <a:lnTo>
                      <a:pt x="50348" y="57161"/>
                    </a:lnTo>
                    <a:cubicBezTo>
                      <a:pt x="51101" y="58983"/>
                      <a:pt x="51893" y="60766"/>
                      <a:pt x="52725" y="62430"/>
                    </a:cubicBezTo>
                    <a:cubicBezTo>
                      <a:pt x="53161" y="63301"/>
                      <a:pt x="53557" y="64093"/>
                      <a:pt x="53992" y="64886"/>
                    </a:cubicBezTo>
                    <a:lnTo>
                      <a:pt x="54666" y="65995"/>
                    </a:lnTo>
                    <a:lnTo>
                      <a:pt x="55300" y="66945"/>
                    </a:lnTo>
                    <a:lnTo>
                      <a:pt x="55300" y="66985"/>
                    </a:lnTo>
                    <a:cubicBezTo>
                      <a:pt x="56607" y="69005"/>
                      <a:pt x="56488" y="71659"/>
                      <a:pt x="55022" y="73561"/>
                    </a:cubicBezTo>
                    <a:cubicBezTo>
                      <a:pt x="54327" y="74348"/>
                      <a:pt x="53471" y="74737"/>
                      <a:pt x="52622" y="74737"/>
                    </a:cubicBezTo>
                    <a:cubicBezTo>
                      <a:pt x="51634" y="74737"/>
                      <a:pt x="50655" y="74209"/>
                      <a:pt x="49952" y="73165"/>
                    </a:cubicBezTo>
                    <a:cubicBezTo>
                      <a:pt x="49635" y="72729"/>
                      <a:pt x="49437" y="72253"/>
                      <a:pt x="49279" y="71738"/>
                    </a:cubicBezTo>
                    <a:lnTo>
                      <a:pt x="48764" y="69996"/>
                    </a:lnTo>
                    <a:lnTo>
                      <a:pt x="48368" y="68332"/>
                    </a:lnTo>
                    <a:cubicBezTo>
                      <a:pt x="48130" y="67223"/>
                      <a:pt x="47932" y="66153"/>
                      <a:pt x="47734" y="65084"/>
                    </a:cubicBezTo>
                    <a:cubicBezTo>
                      <a:pt x="47575" y="63935"/>
                      <a:pt x="47377" y="62826"/>
                      <a:pt x="47219" y="61677"/>
                    </a:cubicBezTo>
                    <a:lnTo>
                      <a:pt x="47219" y="61677"/>
                    </a:lnTo>
                    <a:cubicBezTo>
                      <a:pt x="47417" y="63459"/>
                      <a:pt x="47694" y="65202"/>
                      <a:pt x="47932" y="66945"/>
                    </a:cubicBezTo>
                    <a:cubicBezTo>
                      <a:pt x="48328" y="69243"/>
                      <a:pt x="48724" y="71501"/>
                      <a:pt x="49279" y="73798"/>
                    </a:cubicBezTo>
                    <a:cubicBezTo>
                      <a:pt x="49873" y="76294"/>
                      <a:pt x="48843" y="78908"/>
                      <a:pt x="46941" y="79701"/>
                    </a:cubicBezTo>
                    <a:cubicBezTo>
                      <a:pt x="46572" y="79855"/>
                      <a:pt x="46198" y="79928"/>
                      <a:pt x="45831" y="79928"/>
                    </a:cubicBezTo>
                    <a:cubicBezTo>
                      <a:pt x="44309" y="79928"/>
                      <a:pt x="42904" y="78669"/>
                      <a:pt x="42426" y="76690"/>
                    </a:cubicBezTo>
                    <a:cubicBezTo>
                      <a:pt x="42188" y="75739"/>
                      <a:pt x="42188" y="74749"/>
                      <a:pt x="42426" y="73798"/>
                    </a:cubicBezTo>
                    <a:cubicBezTo>
                      <a:pt x="42980" y="71501"/>
                      <a:pt x="43376" y="69243"/>
                      <a:pt x="43733" y="66945"/>
                    </a:cubicBezTo>
                    <a:cubicBezTo>
                      <a:pt x="44050" y="64925"/>
                      <a:pt x="44327" y="62865"/>
                      <a:pt x="44565" y="60845"/>
                    </a:cubicBezTo>
                    <a:lnTo>
                      <a:pt x="44565" y="60845"/>
                    </a:lnTo>
                    <a:cubicBezTo>
                      <a:pt x="44367" y="62231"/>
                      <a:pt x="44169" y="63658"/>
                      <a:pt x="43931" y="65084"/>
                    </a:cubicBezTo>
                    <a:cubicBezTo>
                      <a:pt x="43733" y="66153"/>
                      <a:pt x="43535" y="67223"/>
                      <a:pt x="43297" y="68332"/>
                    </a:cubicBezTo>
                    <a:lnTo>
                      <a:pt x="42901" y="69996"/>
                    </a:lnTo>
                    <a:lnTo>
                      <a:pt x="42346" y="71738"/>
                    </a:lnTo>
                    <a:cubicBezTo>
                      <a:pt x="41796" y="73605"/>
                      <a:pt x="40442" y="74738"/>
                      <a:pt x="38996" y="74738"/>
                    </a:cubicBezTo>
                    <a:cubicBezTo>
                      <a:pt x="38570" y="74738"/>
                      <a:pt x="38136" y="74640"/>
                      <a:pt x="37712" y="74432"/>
                    </a:cubicBezTo>
                    <a:cubicBezTo>
                      <a:pt x="35890" y="73481"/>
                      <a:pt x="34939" y="70788"/>
                      <a:pt x="35692" y="68371"/>
                    </a:cubicBezTo>
                    <a:cubicBezTo>
                      <a:pt x="35810" y="67896"/>
                      <a:pt x="36048" y="67421"/>
                      <a:pt x="36325" y="66985"/>
                    </a:cubicBezTo>
                    <a:lnTo>
                      <a:pt x="36325" y="66945"/>
                    </a:lnTo>
                    <a:lnTo>
                      <a:pt x="36999" y="65995"/>
                    </a:lnTo>
                    <a:lnTo>
                      <a:pt x="37593" y="64886"/>
                    </a:lnTo>
                    <a:cubicBezTo>
                      <a:pt x="38029" y="64093"/>
                      <a:pt x="38464" y="63301"/>
                      <a:pt x="38861" y="62430"/>
                    </a:cubicBezTo>
                    <a:cubicBezTo>
                      <a:pt x="39692" y="60766"/>
                      <a:pt x="40485" y="58983"/>
                      <a:pt x="41277" y="57161"/>
                    </a:cubicBezTo>
                    <a:cubicBezTo>
                      <a:pt x="41317" y="57042"/>
                      <a:pt x="41356" y="56884"/>
                      <a:pt x="41435" y="56765"/>
                    </a:cubicBezTo>
                    <a:lnTo>
                      <a:pt x="41435" y="56765"/>
                    </a:lnTo>
                    <a:lnTo>
                      <a:pt x="40445" y="57240"/>
                    </a:lnTo>
                    <a:cubicBezTo>
                      <a:pt x="40213" y="57361"/>
                      <a:pt x="39969" y="57416"/>
                      <a:pt x="39729" y="57416"/>
                    </a:cubicBezTo>
                    <a:cubicBezTo>
                      <a:pt x="38943" y="57416"/>
                      <a:pt x="38208" y="56822"/>
                      <a:pt x="38148" y="55973"/>
                    </a:cubicBezTo>
                    <a:lnTo>
                      <a:pt x="38148" y="55933"/>
                    </a:lnTo>
                    <a:cubicBezTo>
                      <a:pt x="37078" y="57359"/>
                      <a:pt x="36048" y="58825"/>
                      <a:pt x="35058" y="60251"/>
                    </a:cubicBezTo>
                    <a:cubicBezTo>
                      <a:pt x="34543" y="61043"/>
                      <a:pt x="34068" y="61835"/>
                      <a:pt x="33592" y="62588"/>
                    </a:cubicBezTo>
                    <a:lnTo>
                      <a:pt x="32958" y="63697"/>
                    </a:lnTo>
                    <a:lnTo>
                      <a:pt x="32443" y="64727"/>
                    </a:lnTo>
                    <a:lnTo>
                      <a:pt x="32443" y="64767"/>
                    </a:lnTo>
                    <a:cubicBezTo>
                      <a:pt x="31451" y="66682"/>
                      <a:pt x="29474" y="67866"/>
                      <a:pt x="27365" y="67866"/>
                    </a:cubicBezTo>
                    <a:cubicBezTo>
                      <a:pt x="27118" y="67866"/>
                      <a:pt x="26870" y="67850"/>
                      <a:pt x="26620" y="67817"/>
                    </a:cubicBezTo>
                    <a:cubicBezTo>
                      <a:pt x="24362" y="67381"/>
                      <a:pt x="23412" y="65321"/>
                      <a:pt x="24402" y="63222"/>
                    </a:cubicBezTo>
                    <a:cubicBezTo>
                      <a:pt x="24600" y="62746"/>
                      <a:pt x="24917" y="62311"/>
                      <a:pt x="25274" y="61915"/>
                    </a:cubicBezTo>
                    <a:lnTo>
                      <a:pt x="26502" y="60607"/>
                    </a:lnTo>
                    <a:lnTo>
                      <a:pt x="27769" y="59419"/>
                    </a:lnTo>
                    <a:cubicBezTo>
                      <a:pt x="28601" y="58666"/>
                      <a:pt x="29433" y="57914"/>
                      <a:pt x="30265" y="57240"/>
                    </a:cubicBezTo>
                    <a:cubicBezTo>
                      <a:pt x="30953" y="56660"/>
                      <a:pt x="31642" y="56080"/>
                      <a:pt x="32361" y="55531"/>
                    </a:cubicBezTo>
                    <a:lnTo>
                      <a:pt x="32361" y="55531"/>
                    </a:lnTo>
                    <a:cubicBezTo>
                      <a:pt x="31125" y="56467"/>
                      <a:pt x="29922" y="57372"/>
                      <a:pt x="28720" y="58349"/>
                    </a:cubicBezTo>
                    <a:cubicBezTo>
                      <a:pt x="26937" y="59815"/>
                      <a:pt x="25155" y="61320"/>
                      <a:pt x="23451" y="62905"/>
                    </a:cubicBezTo>
                    <a:cubicBezTo>
                      <a:pt x="22338" y="63994"/>
                      <a:pt x="20856" y="64565"/>
                      <a:pt x="19500" y="64565"/>
                    </a:cubicBezTo>
                    <a:cubicBezTo>
                      <a:pt x="18637" y="64565"/>
                      <a:pt x="17825" y="64333"/>
                      <a:pt x="17193" y="63856"/>
                    </a:cubicBezTo>
                    <a:cubicBezTo>
                      <a:pt x="15569" y="62588"/>
                      <a:pt x="15727" y="60172"/>
                      <a:pt x="17549" y="58389"/>
                    </a:cubicBezTo>
                    <a:cubicBezTo>
                      <a:pt x="18262" y="57716"/>
                      <a:pt x="19094" y="57240"/>
                      <a:pt x="20045" y="56963"/>
                    </a:cubicBezTo>
                    <a:cubicBezTo>
                      <a:pt x="22303" y="56329"/>
                      <a:pt x="24481" y="55497"/>
                      <a:pt x="26620" y="54705"/>
                    </a:cubicBezTo>
                    <a:cubicBezTo>
                      <a:pt x="28443" y="53992"/>
                      <a:pt x="30225" y="53279"/>
                      <a:pt x="31968" y="52526"/>
                    </a:cubicBezTo>
                    <a:lnTo>
                      <a:pt x="31968" y="52526"/>
                    </a:lnTo>
                    <a:cubicBezTo>
                      <a:pt x="30780" y="53002"/>
                      <a:pt x="29591" y="53477"/>
                      <a:pt x="28363" y="53913"/>
                    </a:cubicBezTo>
                    <a:cubicBezTo>
                      <a:pt x="27373" y="54309"/>
                      <a:pt x="26303" y="54666"/>
                      <a:pt x="25234" y="55022"/>
                    </a:cubicBezTo>
                    <a:lnTo>
                      <a:pt x="23610" y="55497"/>
                    </a:lnTo>
                    <a:lnTo>
                      <a:pt x="21827" y="55933"/>
                    </a:lnTo>
                    <a:cubicBezTo>
                      <a:pt x="21407" y="56035"/>
                      <a:pt x="20999" y="56083"/>
                      <a:pt x="20610" y="56083"/>
                    </a:cubicBezTo>
                    <a:cubicBezTo>
                      <a:pt x="18724" y="56083"/>
                      <a:pt x="17291" y="54947"/>
                      <a:pt x="17193" y="53239"/>
                    </a:cubicBezTo>
                    <a:cubicBezTo>
                      <a:pt x="17074" y="51180"/>
                      <a:pt x="18936" y="49041"/>
                      <a:pt x="21392" y="48446"/>
                    </a:cubicBezTo>
                    <a:cubicBezTo>
                      <a:pt x="21778" y="48357"/>
                      <a:pt x="22164" y="48313"/>
                      <a:pt x="22550" y="48313"/>
                    </a:cubicBezTo>
                    <a:cubicBezTo>
                      <a:pt x="22679" y="48313"/>
                      <a:pt x="22808" y="48318"/>
                      <a:pt x="22936" y="48328"/>
                    </a:cubicBezTo>
                    <a:lnTo>
                      <a:pt x="22976" y="48328"/>
                    </a:lnTo>
                    <a:lnTo>
                      <a:pt x="24125" y="48407"/>
                    </a:lnTo>
                    <a:lnTo>
                      <a:pt x="25392" y="48407"/>
                    </a:lnTo>
                    <a:cubicBezTo>
                      <a:pt x="26303" y="48407"/>
                      <a:pt x="27215" y="48328"/>
                      <a:pt x="28165" y="48288"/>
                    </a:cubicBezTo>
                    <a:cubicBezTo>
                      <a:pt x="30027" y="48129"/>
                      <a:pt x="31968" y="47931"/>
                      <a:pt x="33909" y="47694"/>
                    </a:cubicBezTo>
                    <a:lnTo>
                      <a:pt x="33988" y="47694"/>
                    </a:lnTo>
                    <a:lnTo>
                      <a:pt x="33038" y="47139"/>
                    </a:lnTo>
                    <a:cubicBezTo>
                      <a:pt x="32087" y="46505"/>
                      <a:pt x="32087" y="45079"/>
                      <a:pt x="33038" y="44485"/>
                    </a:cubicBezTo>
                    <a:lnTo>
                      <a:pt x="33236" y="44366"/>
                    </a:lnTo>
                    <a:cubicBezTo>
                      <a:pt x="31532" y="44168"/>
                      <a:pt x="29829" y="44010"/>
                      <a:pt x="28165" y="43891"/>
                    </a:cubicBezTo>
                    <a:cubicBezTo>
                      <a:pt x="27215" y="43812"/>
                      <a:pt x="26303" y="43772"/>
                      <a:pt x="25432" y="43732"/>
                    </a:cubicBezTo>
                    <a:lnTo>
                      <a:pt x="24125" y="43732"/>
                    </a:lnTo>
                    <a:lnTo>
                      <a:pt x="22976" y="43851"/>
                    </a:lnTo>
                    <a:cubicBezTo>
                      <a:pt x="22909" y="43853"/>
                      <a:pt x="22843" y="43855"/>
                      <a:pt x="22776" y="43855"/>
                    </a:cubicBezTo>
                    <a:cubicBezTo>
                      <a:pt x="20400" y="43855"/>
                      <a:pt x="18277" y="42483"/>
                      <a:pt x="17391" y="40286"/>
                    </a:cubicBezTo>
                    <a:cubicBezTo>
                      <a:pt x="16638" y="38147"/>
                      <a:pt x="17945" y="36285"/>
                      <a:pt x="20243" y="36087"/>
                    </a:cubicBezTo>
                    <a:cubicBezTo>
                      <a:pt x="20381" y="36077"/>
                      <a:pt x="20518" y="36072"/>
                      <a:pt x="20652" y="36072"/>
                    </a:cubicBezTo>
                    <a:cubicBezTo>
                      <a:pt x="21055" y="36072"/>
                      <a:pt x="21441" y="36117"/>
                      <a:pt x="21827" y="36206"/>
                    </a:cubicBezTo>
                    <a:lnTo>
                      <a:pt x="23610" y="36642"/>
                    </a:lnTo>
                    <a:lnTo>
                      <a:pt x="25274" y="37157"/>
                    </a:lnTo>
                    <a:cubicBezTo>
                      <a:pt x="26303" y="37513"/>
                      <a:pt x="27373" y="37870"/>
                      <a:pt x="28363" y="38226"/>
                    </a:cubicBezTo>
                    <a:cubicBezTo>
                      <a:pt x="29393" y="38622"/>
                      <a:pt x="30265" y="38939"/>
                      <a:pt x="31176" y="39335"/>
                    </a:cubicBezTo>
                    <a:cubicBezTo>
                      <a:pt x="29671" y="38662"/>
                      <a:pt x="28165" y="38068"/>
                      <a:pt x="26660" y="37474"/>
                    </a:cubicBezTo>
                    <a:cubicBezTo>
                      <a:pt x="24521" y="36642"/>
                      <a:pt x="22342" y="35850"/>
                      <a:pt x="20084" y="35176"/>
                    </a:cubicBezTo>
                    <a:cubicBezTo>
                      <a:pt x="17628" y="34503"/>
                      <a:pt x="15846" y="32284"/>
                      <a:pt x="16084" y="30225"/>
                    </a:cubicBezTo>
                    <a:cubicBezTo>
                      <a:pt x="16302" y="28629"/>
                      <a:pt x="17707" y="27627"/>
                      <a:pt x="19498" y="27627"/>
                    </a:cubicBezTo>
                    <a:cubicBezTo>
                      <a:pt x="19975" y="27627"/>
                      <a:pt x="20479" y="27698"/>
                      <a:pt x="20995" y="27848"/>
                    </a:cubicBezTo>
                    <a:cubicBezTo>
                      <a:pt x="21907" y="28086"/>
                      <a:pt x="22778" y="28600"/>
                      <a:pt x="23451" y="29274"/>
                    </a:cubicBezTo>
                    <a:cubicBezTo>
                      <a:pt x="25155" y="30898"/>
                      <a:pt x="26937" y="32403"/>
                      <a:pt x="28720" y="33829"/>
                    </a:cubicBezTo>
                    <a:cubicBezTo>
                      <a:pt x="30185" y="35018"/>
                      <a:pt x="31651" y="36127"/>
                      <a:pt x="33156" y="37236"/>
                    </a:cubicBezTo>
                    <a:cubicBezTo>
                      <a:pt x="32166" y="36483"/>
                      <a:pt x="31215" y="35731"/>
                      <a:pt x="30265" y="34938"/>
                    </a:cubicBezTo>
                    <a:cubicBezTo>
                      <a:pt x="29433" y="34225"/>
                      <a:pt x="28601" y="33512"/>
                      <a:pt x="27769" y="32760"/>
                    </a:cubicBezTo>
                    <a:lnTo>
                      <a:pt x="26502" y="31571"/>
                    </a:lnTo>
                    <a:lnTo>
                      <a:pt x="25274" y="30225"/>
                    </a:lnTo>
                    <a:cubicBezTo>
                      <a:pt x="23570" y="28402"/>
                      <a:pt x="23570" y="26026"/>
                      <a:pt x="25274" y="24877"/>
                    </a:cubicBezTo>
                    <a:cubicBezTo>
                      <a:pt x="25889" y="24471"/>
                      <a:pt x="26638" y="24278"/>
                      <a:pt x="27426" y="24278"/>
                    </a:cubicBezTo>
                    <a:cubicBezTo>
                      <a:pt x="28870" y="24278"/>
                      <a:pt x="30445" y="24926"/>
                      <a:pt x="31572" y="26105"/>
                    </a:cubicBezTo>
                    <a:cubicBezTo>
                      <a:pt x="31928" y="26501"/>
                      <a:pt x="32206" y="26897"/>
                      <a:pt x="32443" y="27373"/>
                    </a:cubicBezTo>
                    <a:lnTo>
                      <a:pt x="32443" y="27412"/>
                    </a:lnTo>
                    <a:lnTo>
                      <a:pt x="32958" y="28442"/>
                    </a:lnTo>
                    <a:lnTo>
                      <a:pt x="33592" y="29591"/>
                    </a:lnTo>
                    <a:cubicBezTo>
                      <a:pt x="34028" y="30343"/>
                      <a:pt x="34503" y="31136"/>
                      <a:pt x="35058" y="31888"/>
                    </a:cubicBezTo>
                    <a:cubicBezTo>
                      <a:pt x="36009" y="33314"/>
                      <a:pt x="37038" y="34740"/>
                      <a:pt x="38108" y="36166"/>
                    </a:cubicBezTo>
                    <a:lnTo>
                      <a:pt x="38108" y="35612"/>
                    </a:lnTo>
                    <a:cubicBezTo>
                      <a:pt x="38138" y="34736"/>
                      <a:pt x="38860" y="34113"/>
                      <a:pt x="39658" y="34113"/>
                    </a:cubicBezTo>
                    <a:cubicBezTo>
                      <a:pt x="39906" y="34113"/>
                      <a:pt x="40161" y="34173"/>
                      <a:pt x="40405" y="34305"/>
                    </a:cubicBezTo>
                    <a:lnTo>
                      <a:pt x="41118" y="34661"/>
                    </a:lnTo>
                    <a:cubicBezTo>
                      <a:pt x="40366" y="32958"/>
                      <a:pt x="39613" y="31294"/>
                      <a:pt x="38861" y="29710"/>
                    </a:cubicBezTo>
                    <a:cubicBezTo>
                      <a:pt x="38504" y="28838"/>
                      <a:pt x="38068" y="28046"/>
                      <a:pt x="37633" y="27254"/>
                    </a:cubicBezTo>
                    <a:lnTo>
                      <a:pt x="36999" y="26145"/>
                    </a:lnTo>
                    <a:lnTo>
                      <a:pt x="36325" y="25194"/>
                    </a:lnTo>
                    <a:cubicBezTo>
                      <a:pt x="35018" y="23174"/>
                      <a:pt x="35137" y="20520"/>
                      <a:pt x="36642" y="18618"/>
                    </a:cubicBezTo>
                    <a:cubicBezTo>
                      <a:pt x="37323" y="17827"/>
                      <a:pt x="38174" y="17438"/>
                      <a:pt x="39022" y="17438"/>
                    </a:cubicBezTo>
                    <a:cubicBezTo>
                      <a:pt x="40000" y="17438"/>
                      <a:pt x="40973" y="17956"/>
                      <a:pt x="41673" y="18975"/>
                    </a:cubicBezTo>
                    <a:cubicBezTo>
                      <a:pt x="41990" y="19410"/>
                      <a:pt x="42188" y="19925"/>
                      <a:pt x="42346" y="20401"/>
                    </a:cubicBezTo>
                    <a:lnTo>
                      <a:pt x="42861" y="22183"/>
                    </a:lnTo>
                    <a:lnTo>
                      <a:pt x="43258" y="23847"/>
                    </a:lnTo>
                    <a:cubicBezTo>
                      <a:pt x="43495" y="24956"/>
                      <a:pt x="43693" y="26026"/>
                      <a:pt x="43891" y="27095"/>
                    </a:cubicBezTo>
                    <a:cubicBezTo>
                      <a:pt x="44089" y="28244"/>
                      <a:pt x="44248" y="29353"/>
                      <a:pt x="44406" y="30462"/>
                    </a:cubicBezTo>
                    <a:cubicBezTo>
                      <a:pt x="44208" y="28719"/>
                      <a:pt x="43971" y="26976"/>
                      <a:pt x="43693" y="25233"/>
                    </a:cubicBezTo>
                    <a:cubicBezTo>
                      <a:pt x="43337" y="22936"/>
                      <a:pt x="42941" y="20638"/>
                      <a:pt x="42346" y="18380"/>
                    </a:cubicBezTo>
                    <a:cubicBezTo>
                      <a:pt x="41752" y="15885"/>
                      <a:pt x="42782" y="13270"/>
                      <a:pt x="44684" y="12478"/>
                    </a:cubicBezTo>
                    <a:cubicBezTo>
                      <a:pt x="45053" y="12324"/>
                      <a:pt x="45427" y="12251"/>
                      <a:pt x="45794" y="12251"/>
                    </a:cubicBezTo>
                    <a:close/>
                    <a:moveTo>
                      <a:pt x="85236" y="63256"/>
                    </a:moveTo>
                    <a:cubicBezTo>
                      <a:pt x="86591" y="63256"/>
                      <a:pt x="87812" y="64227"/>
                      <a:pt x="88059" y="65638"/>
                    </a:cubicBezTo>
                    <a:cubicBezTo>
                      <a:pt x="88099" y="65955"/>
                      <a:pt x="88099" y="66312"/>
                      <a:pt x="88059" y="66628"/>
                    </a:cubicBezTo>
                    <a:cubicBezTo>
                      <a:pt x="87861" y="67738"/>
                      <a:pt x="87821" y="68886"/>
                      <a:pt x="87821" y="70035"/>
                    </a:cubicBezTo>
                    <a:cubicBezTo>
                      <a:pt x="87901" y="71263"/>
                      <a:pt x="88019" y="72491"/>
                      <a:pt x="88218" y="73719"/>
                    </a:cubicBezTo>
                    <a:cubicBezTo>
                      <a:pt x="88416" y="74947"/>
                      <a:pt x="88693" y="76215"/>
                      <a:pt x="89010" y="77443"/>
                    </a:cubicBezTo>
                    <a:cubicBezTo>
                      <a:pt x="89327" y="78710"/>
                      <a:pt x="89683" y="79938"/>
                      <a:pt x="90119" y="81166"/>
                    </a:cubicBezTo>
                    <a:cubicBezTo>
                      <a:pt x="90159" y="81285"/>
                      <a:pt x="90119" y="81444"/>
                      <a:pt x="90000" y="81483"/>
                    </a:cubicBezTo>
                    <a:cubicBezTo>
                      <a:pt x="89968" y="81494"/>
                      <a:pt x="89936" y="81499"/>
                      <a:pt x="89906" y="81499"/>
                    </a:cubicBezTo>
                    <a:cubicBezTo>
                      <a:pt x="89823" y="81499"/>
                      <a:pt x="89752" y="81462"/>
                      <a:pt x="89723" y="81404"/>
                    </a:cubicBezTo>
                    <a:cubicBezTo>
                      <a:pt x="88891" y="80374"/>
                      <a:pt x="88099" y="79304"/>
                      <a:pt x="87386" y="78156"/>
                    </a:cubicBezTo>
                    <a:cubicBezTo>
                      <a:pt x="86633" y="77047"/>
                      <a:pt x="85960" y="75898"/>
                      <a:pt x="85286" y="74709"/>
                    </a:cubicBezTo>
                    <a:cubicBezTo>
                      <a:pt x="84652" y="73481"/>
                      <a:pt x="84058" y="72253"/>
                      <a:pt x="83543" y="70946"/>
                    </a:cubicBezTo>
                    <a:cubicBezTo>
                      <a:pt x="83028" y="69560"/>
                      <a:pt x="82632" y="68134"/>
                      <a:pt x="82395" y="66708"/>
                    </a:cubicBezTo>
                    <a:lnTo>
                      <a:pt x="82395" y="66589"/>
                    </a:lnTo>
                    <a:cubicBezTo>
                      <a:pt x="82117" y="65044"/>
                      <a:pt x="83147" y="63539"/>
                      <a:pt x="84732" y="63301"/>
                    </a:cubicBezTo>
                    <a:cubicBezTo>
                      <a:pt x="84901" y="63271"/>
                      <a:pt x="85070" y="63256"/>
                      <a:pt x="85236" y="63256"/>
                    </a:cubicBezTo>
                    <a:close/>
                    <a:moveTo>
                      <a:pt x="6790" y="63257"/>
                    </a:moveTo>
                    <a:cubicBezTo>
                      <a:pt x="8151" y="63257"/>
                      <a:pt x="9379" y="64262"/>
                      <a:pt x="9627" y="65678"/>
                    </a:cubicBezTo>
                    <a:cubicBezTo>
                      <a:pt x="9666" y="65995"/>
                      <a:pt x="9666" y="66312"/>
                      <a:pt x="9627" y="66589"/>
                    </a:cubicBezTo>
                    <a:lnTo>
                      <a:pt x="9627" y="66708"/>
                    </a:lnTo>
                    <a:cubicBezTo>
                      <a:pt x="9349" y="68134"/>
                      <a:pt x="8953" y="69560"/>
                      <a:pt x="8438" y="70946"/>
                    </a:cubicBezTo>
                    <a:cubicBezTo>
                      <a:pt x="7923" y="72253"/>
                      <a:pt x="7329" y="73481"/>
                      <a:pt x="6695" y="74709"/>
                    </a:cubicBezTo>
                    <a:cubicBezTo>
                      <a:pt x="6022" y="75898"/>
                      <a:pt x="5309" y="77086"/>
                      <a:pt x="4596" y="78195"/>
                    </a:cubicBezTo>
                    <a:cubicBezTo>
                      <a:pt x="3883" y="79304"/>
                      <a:pt x="3130" y="80374"/>
                      <a:pt x="2259" y="81404"/>
                    </a:cubicBezTo>
                    <a:cubicBezTo>
                      <a:pt x="2215" y="81469"/>
                      <a:pt x="2148" y="81499"/>
                      <a:pt x="2076" y="81499"/>
                    </a:cubicBezTo>
                    <a:cubicBezTo>
                      <a:pt x="2017" y="81499"/>
                      <a:pt x="1956" y="81479"/>
                      <a:pt x="1902" y="81444"/>
                    </a:cubicBezTo>
                    <a:cubicBezTo>
                      <a:pt x="1823" y="81364"/>
                      <a:pt x="1823" y="81285"/>
                      <a:pt x="1823" y="81166"/>
                    </a:cubicBezTo>
                    <a:cubicBezTo>
                      <a:pt x="2259" y="79938"/>
                      <a:pt x="2655" y="78710"/>
                      <a:pt x="2972" y="77482"/>
                    </a:cubicBezTo>
                    <a:cubicBezTo>
                      <a:pt x="3289" y="76254"/>
                      <a:pt x="3566" y="74987"/>
                      <a:pt x="3764" y="73719"/>
                    </a:cubicBezTo>
                    <a:cubicBezTo>
                      <a:pt x="3962" y="72531"/>
                      <a:pt x="4081" y="71303"/>
                      <a:pt x="4121" y="70075"/>
                    </a:cubicBezTo>
                    <a:cubicBezTo>
                      <a:pt x="4160" y="68926"/>
                      <a:pt x="4081" y="67777"/>
                      <a:pt x="3923" y="66628"/>
                    </a:cubicBezTo>
                    <a:cubicBezTo>
                      <a:pt x="3645" y="65044"/>
                      <a:pt x="4715" y="63578"/>
                      <a:pt x="6299" y="63301"/>
                    </a:cubicBezTo>
                    <a:cubicBezTo>
                      <a:pt x="6464" y="63272"/>
                      <a:pt x="6628" y="63257"/>
                      <a:pt x="6790" y="63257"/>
                    </a:cubicBezTo>
                    <a:close/>
                    <a:moveTo>
                      <a:pt x="66431" y="82008"/>
                    </a:moveTo>
                    <a:cubicBezTo>
                      <a:pt x="66589" y="82008"/>
                      <a:pt x="66748" y="82018"/>
                      <a:pt x="66906" y="82038"/>
                    </a:cubicBezTo>
                    <a:lnTo>
                      <a:pt x="67025" y="82038"/>
                    </a:lnTo>
                    <a:cubicBezTo>
                      <a:pt x="68491" y="82315"/>
                      <a:pt x="69917" y="82672"/>
                      <a:pt x="71263" y="83226"/>
                    </a:cubicBezTo>
                    <a:cubicBezTo>
                      <a:pt x="72571" y="83741"/>
                      <a:pt x="73799" y="84296"/>
                      <a:pt x="75027" y="84969"/>
                    </a:cubicBezTo>
                    <a:cubicBezTo>
                      <a:pt x="76215" y="85642"/>
                      <a:pt x="77364" y="86355"/>
                      <a:pt x="78473" y="87069"/>
                    </a:cubicBezTo>
                    <a:cubicBezTo>
                      <a:pt x="79582" y="87782"/>
                      <a:pt x="80652" y="88534"/>
                      <a:pt x="81721" y="89366"/>
                    </a:cubicBezTo>
                    <a:cubicBezTo>
                      <a:pt x="81800" y="89485"/>
                      <a:pt x="81840" y="89643"/>
                      <a:pt x="81761" y="89723"/>
                    </a:cubicBezTo>
                    <a:cubicBezTo>
                      <a:pt x="81703" y="89781"/>
                      <a:pt x="81623" y="89817"/>
                      <a:pt x="81539" y="89817"/>
                    </a:cubicBezTo>
                    <a:cubicBezTo>
                      <a:pt x="81507" y="89817"/>
                      <a:pt x="81476" y="89812"/>
                      <a:pt x="81444" y="89802"/>
                    </a:cubicBezTo>
                    <a:cubicBezTo>
                      <a:pt x="80255" y="89366"/>
                      <a:pt x="78988" y="89010"/>
                      <a:pt x="77760" y="88693"/>
                    </a:cubicBezTo>
                    <a:cubicBezTo>
                      <a:pt x="76532" y="88376"/>
                      <a:pt x="75264" y="88098"/>
                      <a:pt x="74036" y="87900"/>
                    </a:cubicBezTo>
                    <a:cubicBezTo>
                      <a:pt x="72808" y="87702"/>
                      <a:pt x="71580" y="87583"/>
                      <a:pt x="70352" y="87504"/>
                    </a:cubicBezTo>
                    <a:cubicBezTo>
                      <a:pt x="70161" y="87498"/>
                      <a:pt x="69969" y="87494"/>
                      <a:pt x="69778" y="87494"/>
                    </a:cubicBezTo>
                    <a:cubicBezTo>
                      <a:pt x="68821" y="87494"/>
                      <a:pt x="67863" y="87577"/>
                      <a:pt x="66906" y="87742"/>
                    </a:cubicBezTo>
                    <a:cubicBezTo>
                      <a:pt x="66718" y="87779"/>
                      <a:pt x="66531" y="87798"/>
                      <a:pt x="66347" y="87798"/>
                    </a:cubicBezTo>
                    <a:cubicBezTo>
                      <a:pt x="64973" y="87798"/>
                      <a:pt x="63744" y="86797"/>
                      <a:pt x="63499" y="85365"/>
                    </a:cubicBezTo>
                    <a:cubicBezTo>
                      <a:pt x="63222" y="83781"/>
                      <a:pt x="64331" y="82236"/>
                      <a:pt x="65955" y="82038"/>
                    </a:cubicBezTo>
                    <a:cubicBezTo>
                      <a:pt x="66114" y="82018"/>
                      <a:pt x="66272" y="82008"/>
                      <a:pt x="66431" y="82008"/>
                    </a:cubicBezTo>
                    <a:close/>
                    <a:moveTo>
                      <a:pt x="25539" y="82034"/>
                    </a:moveTo>
                    <a:cubicBezTo>
                      <a:pt x="26927" y="82034"/>
                      <a:pt x="28155" y="83034"/>
                      <a:pt x="28403" y="84414"/>
                    </a:cubicBezTo>
                    <a:cubicBezTo>
                      <a:pt x="28680" y="85999"/>
                      <a:pt x="27611" y="87504"/>
                      <a:pt x="26026" y="87742"/>
                    </a:cubicBezTo>
                    <a:cubicBezTo>
                      <a:pt x="25868" y="87762"/>
                      <a:pt x="25709" y="87772"/>
                      <a:pt x="25546" y="87772"/>
                    </a:cubicBezTo>
                    <a:cubicBezTo>
                      <a:pt x="25383" y="87772"/>
                      <a:pt x="25214" y="87762"/>
                      <a:pt x="25036" y="87742"/>
                    </a:cubicBezTo>
                    <a:cubicBezTo>
                      <a:pt x="24117" y="87611"/>
                      <a:pt x="23171" y="87534"/>
                      <a:pt x="22220" y="87534"/>
                    </a:cubicBezTo>
                    <a:cubicBezTo>
                      <a:pt x="22023" y="87534"/>
                      <a:pt x="21826" y="87537"/>
                      <a:pt x="21629" y="87544"/>
                    </a:cubicBezTo>
                    <a:cubicBezTo>
                      <a:pt x="20401" y="87583"/>
                      <a:pt x="19173" y="87702"/>
                      <a:pt x="17945" y="87900"/>
                    </a:cubicBezTo>
                    <a:cubicBezTo>
                      <a:pt x="16717" y="88098"/>
                      <a:pt x="15450" y="88376"/>
                      <a:pt x="14222" y="88693"/>
                    </a:cubicBezTo>
                    <a:cubicBezTo>
                      <a:pt x="12954" y="89010"/>
                      <a:pt x="11726" y="89406"/>
                      <a:pt x="10498" y="89841"/>
                    </a:cubicBezTo>
                    <a:cubicBezTo>
                      <a:pt x="10477" y="89848"/>
                      <a:pt x="10455" y="89852"/>
                      <a:pt x="10432" y="89852"/>
                    </a:cubicBezTo>
                    <a:cubicBezTo>
                      <a:pt x="10327" y="89852"/>
                      <a:pt x="10214" y="89781"/>
                      <a:pt x="10181" y="89683"/>
                    </a:cubicBezTo>
                    <a:cubicBezTo>
                      <a:pt x="10142" y="89564"/>
                      <a:pt x="10181" y="89485"/>
                      <a:pt x="10261" y="89406"/>
                    </a:cubicBezTo>
                    <a:cubicBezTo>
                      <a:pt x="11290" y="88574"/>
                      <a:pt x="12360" y="87821"/>
                      <a:pt x="13469" y="87069"/>
                    </a:cubicBezTo>
                    <a:cubicBezTo>
                      <a:pt x="14578" y="86316"/>
                      <a:pt x="15727" y="85642"/>
                      <a:pt x="16955" y="85009"/>
                    </a:cubicBezTo>
                    <a:cubicBezTo>
                      <a:pt x="18183" y="84335"/>
                      <a:pt x="19411" y="83741"/>
                      <a:pt x="20718" y="83266"/>
                    </a:cubicBezTo>
                    <a:cubicBezTo>
                      <a:pt x="22065" y="82711"/>
                      <a:pt x="23491" y="82315"/>
                      <a:pt x="24957" y="82077"/>
                    </a:cubicBezTo>
                    <a:lnTo>
                      <a:pt x="25036" y="82077"/>
                    </a:lnTo>
                    <a:cubicBezTo>
                      <a:pt x="25205" y="82048"/>
                      <a:pt x="25373" y="82034"/>
                      <a:pt x="25539" y="82034"/>
                    </a:cubicBezTo>
                    <a:close/>
                    <a:moveTo>
                      <a:pt x="1506" y="0"/>
                    </a:moveTo>
                    <a:lnTo>
                      <a:pt x="4239" y="1941"/>
                    </a:lnTo>
                    <a:lnTo>
                      <a:pt x="13271" y="8279"/>
                    </a:lnTo>
                    <a:cubicBezTo>
                      <a:pt x="15093" y="9547"/>
                      <a:pt x="15331" y="12161"/>
                      <a:pt x="13746" y="13746"/>
                    </a:cubicBezTo>
                    <a:cubicBezTo>
                      <a:pt x="13033" y="14441"/>
                      <a:pt x="12119" y="14783"/>
                      <a:pt x="11211" y="14783"/>
                    </a:cubicBezTo>
                    <a:cubicBezTo>
                      <a:pt x="10101" y="14783"/>
                      <a:pt x="8999" y="14273"/>
                      <a:pt x="8280" y="13270"/>
                    </a:cubicBezTo>
                    <a:lnTo>
                      <a:pt x="1982" y="4278"/>
                    </a:lnTo>
                    <a:lnTo>
                      <a:pt x="397" y="2021"/>
                    </a:lnTo>
                    <a:lnTo>
                      <a:pt x="1" y="1466"/>
                    </a:lnTo>
                    <a:lnTo>
                      <a:pt x="1" y="36880"/>
                    </a:lnTo>
                    <a:cubicBezTo>
                      <a:pt x="73" y="36878"/>
                      <a:pt x="145" y="36877"/>
                      <a:pt x="216" y="36877"/>
                    </a:cubicBezTo>
                    <a:cubicBezTo>
                      <a:pt x="5466" y="36877"/>
                      <a:pt x="9746" y="41150"/>
                      <a:pt x="9746" y="46426"/>
                    </a:cubicBezTo>
                    <a:cubicBezTo>
                      <a:pt x="9746" y="51702"/>
                      <a:pt x="5466" y="55975"/>
                      <a:pt x="216" y="55975"/>
                    </a:cubicBezTo>
                    <a:cubicBezTo>
                      <a:pt x="145" y="55975"/>
                      <a:pt x="73" y="55974"/>
                      <a:pt x="1" y="55973"/>
                    </a:cubicBezTo>
                    <a:lnTo>
                      <a:pt x="1" y="90634"/>
                    </a:lnTo>
                    <a:lnTo>
                      <a:pt x="635" y="89723"/>
                    </a:lnTo>
                    <a:lnTo>
                      <a:pt x="2219" y="87465"/>
                    </a:lnTo>
                    <a:lnTo>
                      <a:pt x="8557" y="78473"/>
                    </a:lnTo>
                    <a:cubicBezTo>
                      <a:pt x="9257" y="77467"/>
                      <a:pt x="10368" y="76943"/>
                      <a:pt x="11489" y="76943"/>
                    </a:cubicBezTo>
                    <a:cubicBezTo>
                      <a:pt x="12398" y="76943"/>
                      <a:pt x="13314" y="77288"/>
                      <a:pt x="14024" y="77997"/>
                    </a:cubicBezTo>
                    <a:cubicBezTo>
                      <a:pt x="15569" y="79582"/>
                      <a:pt x="15331" y="82196"/>
                      <a:pt x="13548" y="83464"/>
                    </a:cubicBezTo>
                    <a:lnTo>
                      <a:pt x="4517" y="89802"/>
                    </a:lnTo>
                    <a:cubicBezTo>
                      <a:pt x="3685" y="90396"/>
                      <a:pt x="2813" y="90990"/>
                      <a:pt x="1982" y="91584"/>
                    </a:cubicBezTo>
                    <a:lnTo>
                      <a:pt x="36444" y="91584"/>
                    </a:lnTo>
                    <a:cubicBezTo>
                      <a:pt x="36563" y="86395"/>
                      <a:pt x="40802" y="82236"/>
                      <a:pt x="45991" y="82236"/>
                    </a:cubicBezTo>
                    <a:cubicBezTo>
                      <a:pt x="51180" y="82236"/>
                      <a:pt x="55419" y="86395"/>
                      <a:pt x="55537" y="91584"/>
                    </a:cubicBezTo>
                    <a:lnTo>
                      <a:pt x="90000" y="91584"/>
                    </a:lnTo>
                    <a:cubicBezTo>
                      <a:pt x="89168" y="90990"/>
                      <a:pt x="88297" y="90396"/>
                      <a:pt x="87465" y="89802"/>
                    </a:cubicBezTo>
                    <a:lnTo>
                      <a:pt x="78473" y="83464"/>
                    </a:lnTo>
                    <a:cubicBezTo>
                      <a:pt x="76888" y="82315"/>
                      <a:pt x="76532" y="80097"/>
                      <a:pt x="77681" y="78512"/>
                    </a:cubicBezTo>
                    <a:cubicBezTo>
                      <a:pt x="78370" y="77527"/>
                      <a:pt x="79473" y="77002"/>
                      <a:pt x="80589" y="77002"/>
                    </a:cubicBezTo>
                    <a:cubicBezTo>
                      <a:pt x="81269" y="77002"/>
                      <a:pt x="81953" y="77196"/>
                      <a:pt x="82553" y="77601"/>
                    </a:cubicBezTo>
                    <a:cubicBezTo>
                      <a:pt x="82909" y="77839"/>
                      <a:pt x="83187" y="78156"/>
                      <a:pt x="83424" y="78473"/>
                    </a:cubicBezTo>
                    <a:lnTo>
                      <a:pt x="89762" y="87465"/>
                    </a:lnTo>
                    <a:lnTo>
                      <a:pt x="91347" y="89723"/>
                    </a:lnTo>
                    <a:lnTo>
                      <a:pt x="91585" y="90079"/>
                    </a:lnTo>
                    <a:lnTo>
                      <a:pt x="91585" y="55973"/>
                    </a:lnTo>
                    <a:cubicBezTo>
                      <a:pt x="91513" y="55974"/>
                      <a:pt x="91441" y="55975"/>
                      <a:pt x="91369" y="55975"/>
                    </a:cubicBezTo>
                    <a:cubicBezTo>
                      <a:pt x="86119" y="55975"/>
                      <a:pt x="81840" y="51702"/>
                      <a:pt x="81840" y="46426"/>
                    </a:cubicBezTo>
                    <a:cubicBezTo>
                      <a:pt x="81840" y="41150"/>
                      <a:pt x="86119" y="36877"/>
                      <a:pt x="91369" y="36877"/>
                    </a:cubicBezTo>
                    <a:cubicBezTo>
                      <a:pt x="91441" y="36877"/>
                      <a:pt x="91513" y="36878"/>
                      <a:pt x="91585" y="36880"/>
                    </a:cubicBezTo>
                    <a:lnTo>
                      <a:pt x="91585" y="1307"/>
                    </a:lnTo>
                    <a:lnTo>
                      <a:pt x="91109" y="2021"/>
                    </a:lnTo>
                    <a:lnTo>
                      <a:pt x="89525" y="4278"/>
                    </a:lnTo>
                    <a:lnTo>
                      <a:pt x="83187" y="13270"/>
                    </a:lnTo>
                    <a:cubicBezTo>
                      <a:pt x="82483" y="14266"/>
                      <a:pt x="81377" y="14800"/>
                      <a:pt x="80253" y="14800"/>
                    </a:cubicBezTo>
                    <a:cubicBezTo>
                      <a:pt x="79542" y="14800"/>
                      <a:pt x="78824" y="14587"/>
                      <a:pt x="78196" y="14142"/>
                    </a:cubicBezTo>
                    <a:cubicBezTo>
                      <a:pt x="76571" y="12993"/>
                      <a:pt x="76215" y="10775"/>
                      <a:pt x="77324" y="9151"/>
                    </a:cubicBezTo>
                    <a:cubicBezTo>
                      <a:pt x="77562" y="8834"/>
                      <a:pt x="77879" y="8517"/>
                      <a:pt x="78196" y="8279"/>
                    </a:cubicBezTo>
                    <a:lnTo>
                      <a:pt x="87227" y="1941"/>
                    </a:lnTo>
                    <a:lnTo>
                      <a:pt x="90000" y="0"/>
                    </a:lnTo>
                    <a:lnTo>
                      <a:pt x="55537" y="0"/>
                    </a:lnTo>
                    <a:cubicBezTo>
                      <a:pt x="55656" y="5348"/>
                      <a:pt x="51378" y="9745"/>
                      <a:pt x="45991" y="9745"/>
                    </a:cubicBezTo>
                    <a:cubicBezTo>
                      <a:pt x="40643" y="9745"/>
                      <a:pt x="36325" y="5348"/>
                      <a:pt x="36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6" y="1202848"/>
                <a:ext cx="100073" cy="96503"/>
              </a:xfrm>
              <a:custGeom>
                <a:avLst/>
                <a:gdLst/>
                <a:ahLst/>
                <a:cxnLst/>
                <a:rect l="l" t="t" r="r" b="b"/>
                <a:pathLst>
                  <a:path w="15331" h="14784" extrusionOk="0">
                    <a:moveTo>
                      <a:pt x="1" y="0"/>
                    </a:moveTo>
                    <a:lnTo>
                      <a:pt x="1" y="1466"/>
                    </a:lnTo>
                    <a:lnTo>
                      <a:pt x="397" y="2021"/>
                    </a:lnTo>
                    <a:lnTo>
                      <a:pt x="1982" y="4278"/>
                    </a:lnTo>
                    <a:lnTo>
                      <a:pt x="8280" y="13270"/>
                    </a:lnTo>
                    <a:cubicBezTo>
                      <a:pt x="8999" y="14273"/>
                      <a:pt x="10101" y="14783"/>
                      <a:pt x="11211" y="14783"/>
                    </a:cubicBezTo>
                    <a:cubicBezTo>
                      <a:pt x="12119" y="14783"/>
                      <a:pt x="13033" y="14441"/>
                      <a:pt x="13746" y="13746"/>
                    </a:cubicBezTo>
                    <a:cubicBezTo>
                      <a:pt x="15331" y="12161"/>
                      <a:pt x="15093" y="9547"/>
                      <a:pt x="13271" y="8279"/>
                    </a:cubicBezTo>
                    <a:lnTo>
                      <a:pt x="4239" y="1941"/>
                    </a:lnTo>
                    <a:lnTo>
                      <a:pt x="1506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64641" y="1215158"/>
                <a:ext cx="119727" cy="50980"/>
              </a:xfrm>
              <a:custGeom>
                <a:avLst/>
                <a:gdLst/>
                <a:ahLst/>
                <a:cxnLst/>
                <a:rect l="l" t="t" r="r" b="b"/>
                <a:pathLst>
                  <a:path w="18342" h="7810" extrusionOk="0">
                    <a:moveTo>
                      <a:pt x="287" y="0"/>
                    </a:moveTo>
                    <a:cubicBezTo>
                      <a:pt x="217" y="0"/>
                      <a:pt x="138" y="37"/>
                      <a:pt x="80" y="95"/>
                    </a:cubicBezTo>
                    <a:cubicBezTo>
                      <a:pt x="1" y="214"/>
                      <a:pt x="41" y="372"/>
                      <a:pt x="120" y="451"/>
                    </a:cubicBezTo>
                    <a:cubicBezTo>
                      <a:pt x="1150" y="1283"/>
                      <a:pt x="2219" y="2036"/>
                      <a:pt x="3328" y="2789"/>
                    </a:cubicBezTo>
                    <a:cubicBezTo>
                      <a:pt x="4438" y="3502"/>
                      <a:pt x="5586" y="4215"/>
                      <a:pt x="6814" y="4848"/>
                    </a:cubicBezTo>
                    <a:cubicBezTo>
                      <a:pt x="8042" y="5522"/>
                      <a:pt x="9270" y="6076"/>
                      <a:pt x="10577" y="6591"/>
                    </a:cubicBezTo>
                    <a:cubicBezTo>
                      <a:pt x="11924" y="7146"/>
                      <a:pt x="13350" y="7502"/>
                      <a:pt x="14816" y="7780"/>
                    </a:cubicBezTo>
                    <a:lnTo>
                      <a:pt x="14895" y="7780"/>
                    </a:lnTo>
                    <a:cubicBezTo>
                      <a:pt x="15054" y="7800"/>
                      <a:pt x="15222" y="7809"/>
                      <a:pt x="15390" y="7809"/>
                    </a:cubicBezTo>
                    <a:cubicBezTo>
                      <a:pt x="15559" y="7809"/>
                      <a:pt x="15727" y="7800"/>
                      <a:pt x="15886" y="7780"/>
                    </a:cubicBezTo>
                    <a:cubicBezTo>
                      <a:pt x="17351" y="7423"/>
                      <a:pt x="18341" y="5997"/>
                      <a:pt x="18064" y="4492"/>
                    </a:cubicBezTo>
                    <a:cubicBezTo>
                      <a:pt x="17846" y="3107"/>
                      <a:pt x="16655" y="2092"/>
                      <a:pt x="15264" y="2092"/>
                    </a:cubicBezTo>
                    <a:cubicBezTo>
                      <a:pt x="15142" y="2092"/>
                      <a:pt x="15019" y="2099"/>
                      <a:pt x="14895" y="2115"/>
                    </a:cubicBezTo>
                    <a:cubicBezTo>
                      <a:pt x="13976" y="2246"/>
                      <a:pt x="13030" y="2323"/>
                      <a:pt x="12080" y="2323"/>
                    </a:cubicBezTo>
                    <a:cubicBezTo>
                      <a:pt x="11883" y="2323"/>
                      <a:pt x="11686" y="2320"/>
                      <a:pt x="11489" y="2313"/>
                    </a:cubicBezTo>
                    <a:cubicBezTo>
                      <a:pt x="10261" y="2274"/>
                      <a:pt x="9033" y="2115"/>
                      <a:pt x="7805" y="1917"/>
                    </a:cubicBezTo>
                    <a:cubicBezTo>
                      <a:pt x="6577" y="1719"/>
                      <a:pt x="5349" y="1481"/>
                      <a:pt x="4081" y="1125"/>
                    </a:cubicBezTo>
                    <a:cubicBezTo>
                      <a:pt x="2813" y="808"/>
                      <a:pt x="1585" y="451"/>
                      <a:pt x="358" y="16"/>
                    </a:cubicBezTo>
                    <a:cubicBezTo>
                      <a:pt x="336" y="5"/>
                      <a:pt x="312" y="0"/>
                      <a:pt x="28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0090" y="1269709"/>
                <a:ext cx="52755" cy="119088"/>
              </a:xfrm>
              <a:custGeom>
                <a:avLst/>
                <a:gdLst/>
                <a:ahLst/>
                <a:cxnLst/>
                <a:rect l="l" t="t" r="r" b="b"/>
                <a:pathLst>
                  <a:path w="8082" h="18244" extrusionOk="0">
                    <a:moveTo>
                      <a:pt x="293" y="0"/>
                    </a:moveTo>
                    <a:cubicBezTo>
                      <a:pt x="263" y="0"/>
                      <a:pt x="231" y="5"/>
                      <a:pt x="199" y="16"/>
                    </a:cubicBezTo>
                    <a:cubicBezTo>
                      <a:pt x="80" y="56"/>
                      <a:pt x="1" y="214"/>
                      <a:pt x="40" y="333"/>
                    </a:cubicBezTo>
                    <a:cubicBezTo>
                      <a:pt x="476" y="1561"/>
                      <a:pt x="872" y="2789"/>
                      <a:pt x="1189" y="4017"/>
                    </a:cubicBezTo>
                    <a:cubicBezTo>
                      <a:pt x="1506" y="5284"/>
                      <a:pt x="1744" y="6512"/>
                      <a:pt x="1981" y="7780"/>
                    </a:cubicBezTo>
                    <a:cubicBezTo>
                      <a:pt x="2179" y="8968"/>
                      <a:pt x="2298" y="10196"/>
                      <a:pt x="2338" y="11464"/>
                    </a:cubicBezTo>
                    <a:cubicBezTo>
                      <a:pt x="2378" y="12573"/>
                      <a:pt x="2298" y="13722"/>
                      <a:pt x="2140" y="14871"/>
                    </a:cubicBezTo>
                    <a:cubicBezTo>
                      <a:pt x="2100" y="15187"/>
                      <a:pt x="2100" y="15544"/>
                      <a:pt x="2140" y="15861"/>
                    </a:cubicBezTo>
                    <a:cubicBezTo>
                      <a:pt x="2387" y="17272"/>
                      <a:pt x="3607" y="18243"/>
                      <a:pt x="4963" y="18243"/>
                    </a:cubicBezTo>
                    <a:cubicBezTo>
                      <a:pt x="5129" y="18243"/>
                      <a:pt x="5298" y="18228"/>
                      <a:pt x="5467" y="18198"/>
                    </a:cubicBezTo>
                    <a:cubicBezTo>
                      <a:pt x="7052" y="17921"/>
                      <a:pt x="8082" y="16455"/>
                      <a:pt x="7804" y="14871"/>
                    </a:cubicBezTo>
                    <a:lnTo>
                      <a:pt x="7804" y="14791"/>
                    </a:lnTo>
                    <a:cubicBezTo>
                      <a:pt x="7527" y="13326"/>
                      <a:pt x="7131" y="11900"/>
                      <a:pt x="6616" y="10553"/>
                    </a:cubicBezTo>
                    <a:cubicBezTo>
                      <a:pt x="6101" y="9246"/>
                      <a:pt x="5547" y="7978"/>
                      <a:pt x="4913" y="6790"/>
                    </a:cubicBezTo>
                    <a:cubicBezTo>
                      <a:pt x="4239" y="5601"/>
                      <a:pt x="3526" y="4413"/>
                      <a:pt x="2813" y="3304"/>
                    </a:cubicBezTo>
                    <a:cubicBezTo>
                      <a:pt x="2061" y="2195"/>
                      <a:pt x="1348" y="1125"/>
                      <a:pt x="476" y="95"/>
                    </a:cubicBezTo>
                    <a:cubicBezTo>
                      <a:pt x="447" y="37"/>
                      <a:pt x="376" y="0"/>
                      <a:pt x="29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497186" y="1202848"/>
                <a:ext cx="100850" cy="96607"/>
              </a:xfrm>
              <a:custGeom>
                <a:avLst/>
                <a:gdLst/>
                <a:ahLst/>
                <a:cxnLst/>
                <a:rect l="l" t="t" r="r" b="b"/>
                <a:pathLst>
                  <a:path w="15450" h="14800" extrusionOk="0">
                    <a:moveTo>
                      <a:pt x="13825" y="0"/>
                    </a:moveTo>
                    <a:lnTo>
                      <a:pt x="11052" y="1941"/>
                    </a:lnTo>
                    <a:lnTo>
                      <a:pt x="2021" y="8279"/>
                    </a:lnTo>
                    <a:cubicBezTo>
                      <a:pt x="1704" y="8517"/>
                      <a:pt x="1387" y="8834"/>
                      <a:pt x="1149" y="9151"/>
                    </a:cubicBezTo>
                    <a:cubicBezTo>
                      <a:pt x="0" y="10775"/>
                      <a:pt x="396" y="12993"/>
                      <a:pt x="2021" y="14142"/>
                    </a:cubicBezTo>
                    <a:cubicBezTo>
                      <a:pt x="2649" y="14587"/>
                      <a:pt x="3367" y="14800"/>
                      <a:pt x="4078" y="14800"/>
                    </a:cubicBezTo>
                    <a:cubicBezTo>
                      <a:pt x="5202" y="14800"/>
                      <a:pt x="6308" y="14266"/>
                      <a:pt x="7012" y="13270"/>
                    </a:cubicBezTo>
                    <a:lnTo>
                      <a:pt x="13350" y="4278"/>
                    </a:lnTo>
                    <a:lnTo>
                      <a:pt x="14934" y="2021"/>
                    </a:lnTo>
                    <a:lnTo>
                      <a:pt x="15449" y="1307"/>
                    </a:lnTo>
                    <a:lnTo>
                      <a:pt x="15449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411606" y="1215360"/>
                <a:ext cx="121320" cy="51130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7833" extrusionOk="0">
                    <a:moveTo>
                      <a:pt x="18253" y="0"/>
                    </a:moveTo>
                    <a:cubicBezTo>
                      <a:pt x="18218" y="0"/>
                      <a:pt x="18182" y="8"/>
                      <a:pt x="18143" y="24"/>
                    </a:cubicBezTo>
                    <a:cubicBezTo>
                      <a:pt x="16955" y="420"/>
                      <a:pt x="15687" y="817"/>
                      <a:pt x="14459" y="1133"/>
                    </a:cubicBezTo>
                    <a:cubicBezTo>
                      <a:pt x="13231" y="1450"/>
                      <a:pt x="11964" y="1728"/>
                      <a:pt x="10736" y="1926"/>
                    </a:cubicBezTo>
                    <a:cubicBezTo>
                      <a:pt x="9508" y="2124"/>
                      <a:pt x="8280" y="2243"/>
                      <a:pt x="7052" y="2322"/>
                    </a:cubicBezTo>
                    <a:cubicBezTo>
                      <a:pt x="5903" y="2322"/>
                      <a:pt x="4754" y="2243"/>
                      <a:pt x="3605" y="2084"/>
                    </a:cubicBezTo>
                    <a:cubicBezTo>
                      <a:pt x="3447" y="2064"/>
                      <a:pt x="3289" y="2054"/>
                      <a:pt x="3125" y="2054"/>
                    </a:cubicBezTo>
                    <a:cubicBezTo>
                      <a:pt x="2962" y="2054"/>
                      <a:pt x="2793" y="2064"/>
                      <a:pt x="2615" y="2084"/>
                    </a:cubicBezTo>
                    <a:cubicBezTo>
                      <a:pt x="1070" y="2361"/>
                      <a:pt x="1" y="3867"/>
                      <a:pt x="278" y="5412"/>
                    </a:cubicBezTo>
                    <a:cubicBezTo>
                      <a:pt x="526" y="6827"/>
                      <a:pt x="1754" y="7832"/>
                      <a:pt x="3115" y="7832"/>
                    </a:cubicBezTo>
                    <a:cubicBezTo>
                      <a:pt x="3277" y="7832"/>
                      <a:pt x="3441" y="7818"/>
                      <a:pt x="3605" y="7788"/>
                    </a:cubicBezTo>
                    <a:lnTo>
                      <a:pt x="3605" y="7749"/>
                    </a:lnTo>
                    <a:lnTo>
                      <a:pt x="3724" y="7749"/>
                    </a:lnTo>
                    <a:cubicBezTo>
                      <a:pt x="5150" y="7511"/>
                      <a:pt x="6576" y="7115"/>
                      <a:pt x="7963" y="6600"/>
                    </a:cubicBezTo>
                    <a:cubicBezTo>
                      <a:pt x="9230" y="6085"/>
                      <a:pt x="10498" y="5491"/>
                      <a:pt x="11726" y="4857"/>
                    </a:cubicBezTo>
                    <a:cubicBezTo>
                      <a:pt x="12914" y="4184"/>
                      <a:pt x="14063" y="3510"/>
                      <a:pt x="15172" y="2758"/>
                    </a:cubicBezTo>
                    <a:cubicBezTo>
                      <a:pt x="16321" y="2045"/>
                      <a:pt x="17351" y="1292"/>
                      <a:pt x="18381" y="420"/>
                    </a:cubicBezTo>
                    <a:cubicBezTo>
                      <a:pt x="18586" y="284"/>
                      <a:pt x="18467" y="0"/>
                      <a:pt x="1825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535707" y="1269748"/>
                <a:ext cx="51463" cy="119297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18276" extrusionOk="0">
                    <a:moveTo>
                      <a:pt x="7567" y="0"/>
                    </a:moveTo>
                    <a:cubicBezTo>
                      <a:pt x="7497" y="0"/>
                      <a:pt x="7428" y="30"/>
                      <a:pt x="7368" y="89"/>
                    </a:cubicBezTo>
                    <a:cubicBezTo>
                      <a:pt x="6537" y="1119"/>
                      <a:pt x="5784" y="2189"/>
                      <a:pt x="5071" y="3337"/>
                    </a:cubicBezTo>
                    <a:cubicBezTo>
                      <a:pt x="4318" y="4447"/>
                      <a:pt x="3645" y="5595"/>
                      <a:pt x="2972" y="6784"/>
                    </a:cubicBezTo>
                    <a:cubicBezTo>
                      <a:pt x="2338" y="8012"/>
                      <a:pt x="1744" y="9279"/>
                      <a:pt x="1229" y="10547"/>
                    </a:cubicBezTo>
                    <a:cubicBezTo>
                      <a:pt x="714" y="11933"/>
                      <a:pt x="318" y="13359"/>
                      <a:pt x="40" y="14785"/>
                    </a:cubicBezTo>
                    <a:lnTo>
                      <a:pt x="40" y="14904"/>
                    </a:lnTo>
                    <a:cubicBezTo>
                      <a:pt x="1" y="15221"/>
                      <a:pt x="1" y="15538"/>
                      <a:pt x="40" y="15855"/>
                    </a:cubicBezTo>
                    <a:cubicBezTo>
                      <a:pt x="288" y="17271"/>
                      <a:pt x="1516" y="18275"/>
                      <a:pt x="2877" y="18275"/>
                    </a:cubicBezTo>
                    <a:cubicBezTo>
                      <a:pt x="3039" y="18275"/>
                      <a:pt x="3203" y="18261"/>
                      <a:pt x="3368" y="18232"/>
                    </a:cubicBezTo>
                    <a:cubicBezTo>
                      <a:pt x="4952" y="17954"/>
                      <a:pt x="6022" y="16489"/>
                      <a:pt x="5744" y="14904"/>
                    </a:cubicBezTo>
                    <a:cubicBezTo>
                      <a:pt x="5586" y="13755"/>
                      <a:pt x="5507" y="12607"/>
                      <a:pt x="5546" y="11458"/>
                    </a:cubicBezTo>
                    <a:cubicBezTo>
                      <a:pt x="5586" y="10230"/>
                      <a:pt x="5705" y="9002"/>
                      <a:pt x="5903" y="7814"/>
                    </a:cubicBezTo>
                    <a:cubicBezTo>
                      <a:pt x="6101" y="6546"/>
                      <a:pt x="6418" y="5318"/>
                      <a:pt x="6695" y="4050"/>
                    </a:cubicBezTo>
                    <a:cubicBezTo>
                      <a:pt x="7012" y="2822"/>
                      <a:pt x="7408" y="1594"/>
                      <a:pt x="7844" y="366"/>
                    </a:cubicBezTo>
                    <a:cubicBezTo>
                      <a:pt x="7883" y="248"/>
                      <a:pt x="7844" y="129"/>
                      <a:pt x="7765" y="89"/>
                    </a:cubicBezTo>
                    <a:cubicBezTo>
                      <a:pt x="7705" y="30"/>
                      <a:pt x="7636" y="0"/>
                      <a:pt x="756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99509" y="1705419"/>
                <a:ext cx="98526" cy="95197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14584" extrusionOk="0">
                    <a:moveTo>
                      <a:pt x="4058" y="1"/>
                    </a:moveTo>
                    <a:cubicBezTo>
                      <a:pt x="2942" y="1"/>
                      <a:pt x="1839" y="526"/>
                      <a:pt x="1150" y="1511"/>
                    </a:cubicBezTo>
                    <a:cubicBezTo>
                      <a:pt x="1" y="3096"/>
                      <a:pt x="357" y="5314"/>
                      <a:pt x="1942" y="6463"/>
                    </a:cubicBezTo>
                    <a:lnTo>
                      <a:pt x="10934" y="12801"/>
                    </a:lnTo>
                    <a:cubicBezTo>
                      <a:pt x="11766" y="13395"/>
                      <a:pt x="12637" y="13989"/>
                      <a:pt x="13469" y="14583"/>
                    </a:cubicBezTo>
                    <a:lnTo>
                      <a:pt x="15093" y="14583"/>
                    </a:lnTo>
                    <a:lnTo>
                      <a:pt x="15093" y="13078"/>
                    </a:lnTo>
                    <a:lnTo>
                      <a:pt x="14856" y="12722"/>
                    </a:lnTo>
                    <a:lnTo>
                      <a:pt x="13231" y="10464"/>
                    </a:lnTo>
                    <a:lnTo>
                      <a:pt x="6893" y="1472"/>
                    </a:lnTo>
                    <a:cubicBezTo>
                      <a:pt x="6656" y="1155"/>
                      <a:pt x="6378" y="838"/>
                      <a:pt x="6022" y="600"/>
                    </a:cubicBezTo>
                    <a:cubicBezTo>
                      <a:pt x="5422" y="195"/>
                      <a:pt x="4738" y="1"/>
                      <a:pt x="405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12644" y="1738354"/>
                <a:ext cx="121529" cy="50980"/>
              </a:xfrm>
              <a:custGeom>
                <a:avLst/>
                <a:gdLst/>
                <a:ahLst/>
                <a:cxnLst/>
                <a:rect l="l" t="t" r="r" b="b"/>
                <a:pathLst>
                  <a:path w="18618" h="7810" extrusionOk="0">
                    <a:moveTo>
                      <a:pt x="3209" y="1"/>
                    </a:moveTo>
                    <a:cubicBezTo>
                      <a:pt x="3050" y="1"/>
                      <a:pt x="2892" y="11"/>
                      <a:pt x="2733" y="30"/>
                    </a:cubicBezTo>
                    <a:cubicBezTo>
                      <a:pt x="1109" y="228"/>
                      <a:pt x="0" y="1773"/>
                      <a:pt x="277" y="3358"/>
                    </a:cubicBezTo>
                    <a:cubicBezTo>
                      <a:pt x="522" y="4789"/>
                      <a:pt x="1751" y="5790"/>
                      <a:pt x="3125" y="5790"/>
                    </a:cubicBezTo>
                    <a:cubicBezTo>
                      <a:pt x="3309" y="5790"/>
                      <a:pt x="3496" y="5772"/>
                      <a:pt x="3684" y="5735"/>
                    </a:cubicBezTo>
                    <a:cubicBezTo>
                      <a:pt x="4641" y="5569"/>
                      <a:pt x="5599" y="5487"/>
                      <a:pt x="6556" y="5487"/>
                    </a:cubicBezTo>
                    <a:cubicBezTo>
                      <a:pt x="6747" y="5487"/>
                      <a:pt x="6939" y="5490"/>
                      <a:pt x="7130" y="5497"/>
                    </a:cubicBezTo>
                    <a:cubicBezTo>
                      <a:pt x="8358" y="5536"/>
                      <a:pt x="9586" y="5695"/>
                      <a:pt x="10775" y="5893"/>
                    </a:cubicBezTo>
                    <a:cubicBezTo>
                      <a:pt x="12042" y="6091"/>
                      <a:pt x="13270" y="6368"/>
                      <a:pt x="14538" y="6685"/>
                    </a:cubicBezTo>
                    <a:cubicBezTo>
                      <a:pt x="15766" y="7002"/>
                      <a:pt x="16994" y="7359"/>
                      <a:pt x="18222" y="7794"/>
                    </a:cubicBezTo>
                    <a:cubicBezTo>
                      <a:pt x="18254" y="7805"/>
                      <a:pt x="18285" y="7810"/>
                      <a:pt x="18316" y="7810"/>
                    </a:cubicBezTo>
                    <a:cubicBezTo>
                      <a:pt x="18399" y="7810"/>
                      <a:pt x="18470" y="7773"/>
                      <a:pt x="18499" y="7715"/>
                    </a:cubicBezTo>
                    <a:cubicBezTo>
                      <a:pt x="18618" y="7596"/>
                      <a:pt x="18578" y="7438"/>
                      <a:pt x="18459" y="7359"/>
                    </a:cubicBezTo>
                    <a:cubicBezTo>
                      <a:pt x="17430" y="6527"/>
                      <a:pt x="16360" y="5774"/>
                      <a:pt x="15251" y="5022"/>
                    </a:cubicBezTo>
                    <a:cubicBezTo>
                      <a:pt x="14142" y="4308"/>
                      <a:pt x="12993" y="3595"/>
                      <a:pt x="11805" y="2962"/>
                    </a:cubicBezTo>
                    <a:cubicBezTo>
                      <a:pt x="10577" y="2288"/>
                      <a:pt x="9309" y="1734"/>
                      <a:pt x="8041" y="1219"/>
                    </a:cubicBezTo>
                    <a:cubicBezTo>
                      <a:pt x="6655" y="664"/>
                      <a:pt x="5229" y="268"/>
                      <a:pt x="3803" y="30"/>
                    </a:cubicBezTo>
                    <a:lnTo>
                      <a:pt x="3684" y="30"/>
                    </a:lnTo>
                    <a:cubicBezTo>
                      <a:pt x="3526" y="11"/>
                      <a:pt x="3367" y="1"/>
                      <a:pt x="3209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535446" y="1614945"/>
                <a:ext cx="53277" cy="119845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8360" extrusionOk="0">
                    <a:moveTo>
                      <a:pt x="3154" y="1"/>
                    </a:moveTo>
                    <a:cubicBezTo>
                      <a:pt x="2989" y="1"/>
                      <a:pt x="2823" y="15"/>
                      <a:pt x="2655" y="43"/>
                    </a:cubicBezTo>
                    <a:cubicBezTo>
                      <a:pt x="1071" y="320"/>
                      <a:pt x="1" y="1905"/>
                      <a:pt x="358" y="3489"/>
                    </a:cubicBezTo>
                    <a:lnTo>
                      <a:pt x="358" y="3569"/>
                    </a:lnTo>
                    <a:cubicBezTo>
                      <a:pt x="595" y="5034"/>
                      <a:pt x="991" y="6460"/>
                      <a:pt x="1546" y="7807"/>
                    </a:cubicBezTo>
                    <a:cubicBezTo>
                      <a:pt x="2021" y="9114"/>
                      <a:pt x="2615" y="10342"/>
                      <a:pt x="3289" y="11570"/>
                    </a:cubicBezTo>
                    <a:cubicBezTo>
                      <a:pt x="3923" y="12759"/>
                      <a:pt x="4636" y="13947"/>
                      <a:pt x="5349" y="15056"/>
                    </a:cubicBezTo>
                    <a:cubicBezTo>
                      <a:pt x="6101" y="16165"/>
                      <a:pt x="6814" y="17235"/>
                      <a:pt x="7686" y="18265"/>
                    </a:cubicBezTo>
                    <a:cubicBezTo>
                      <a:pt x="7715" y="18323"/>
                      <a:pt x="7786" y="18360"/>
                      <a:pt x="7869" y="18360"/>
                    </a:cubicBezTo>
                    <a:cubicBezTo>
                      <a:pt x="7899" y="18360"/>
                      <a:pt x="7931" y="18355"/>
                      <a:pt x="7963" y="18344"/>
                    </a:cubicBezTo>
                    <a:cubicBezTo>
                      <a:pt x="8082" y="18305"/>
                      <a:pt x="8161" y="18146"/>
                      <a:pt x="8122" y="18027"/>
                    </a:cubicBezTo>
                    <a:cubicBezTo>
                      <a:pt x="7686" y="16799"/>
                      <a:pt x="7290" y="15571"/>
                      <a:pt x="6973" y="14343"/>
                    </a:cubicBezTo>
                    <a:cubicBezTo>
                      <a:pt x="6656" y="13115"/>
                      <a:pt x="6379" y="11848"/>
                      <a:pt x="6181" y="10580"/>
                    </a:cubicBezTo>
                    <a:cubicBezTo>
                      <a:pt x="5982" y="9392"/>
                      <a:pt x="5864" y="8164"/>
                      <a:pt x="5824" y="6936"/>
                    </a:cubicBezTo>
                    <a:cubicBezTo>
                      <a:pt x="5784" y="5787"/>
                      <a:pt x="5864" y="4638"/>
                      <a:pt x="6022" y="3489"/>
                    </a:cubicBezTo>
                    <a:cubicBezTo>
                      <a:pt x="6101" y="3173"/>
                      <a:pt x="6101" y="2816"/>
                      <a:pt x="6022" y="2499"/>
                    </a:cubicBezTo>
                    <a:cubicBezTo>
                      <a:pt x="5809" y="1043"/>
                      <a:pt x="4577" y="1"/>
                      <a:pt x="3154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" y="1705145"/>
                <a:ext cx="101627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15569" h="14626" extrusionOk="0">
                    <a:moveTo>
                      <a:pt x="11468" y="1"/>
                    </a:moveTo>
                    <a:cubicBezTo>
                      <a:pt x="10359" y="1"/>
                      <a:pt x="9254" y="512"/>
                      <a:pt x="8557" y="1514"/>
                    </a:cubicBezTo>
                    <a:lnTo>
                      <a:pt x="2219" y="10506"/>
                    </a:lnTo>
                    <a:lnTo>
                      <a:pt x="635" y="12764"/>
                    </a:lnTo>
                    <a:lnTo>
                      <a:pt x="1" y="13675"/>
                    </a:lnTo>
                    <a:lnTo>
                      <a:pt x="1" y="14625"/>
                    </a:lnTo>
                    <a:lnTo>
                      <a:pt x="1982" y="14625"/>
                    </a:lnTo>
                    <a:cubicBezTo>
                      <a:pt x="2813" y="14031"/>
                      <a:pt x="3685" y="13437"/>
                      <a:pt x="4517" y="12843"/>
                    </a:cubicBezTo>
                    <a:lnTo>
                      <a:pt x="13548" y="6505"/>
                    </a:lnTo>
                    <a:cubicBezTo>
                      <a:pt x="15331" y="5237"/>
                      <a:pt x="15569" y="2623"/>
                      <a:pt x="13984" y="1038"/>
                    </a:cubicBezTo>
                    <a:cubicBezTo>
                      <a:pt x="13289" y="343"/>
                      <a:pt x="12377" y="1"/>
                      <a:pt x="1146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6194" y="1738001"/>
                <a:ext cx="121020" cy="51182"/>
              </a:xfrm>
              <a:custGeom>
                <a:avLst/>
                <a:gdLst/>
                <a:ahLst/>
                <a:cxnLst/>
                <a:rect l="l" t="t" r="r" b="b"/>
                <a:pathLst>
                  <a:path w="18540" h="7841" extrusionOk="0">
                    <a:moveTo>
                      <a:pt x="15398" y="1"/>
                    </a:moveTo>
                    <a:cubicBezTo>
                      <a:pt x="15232" y="1"/>
                      <a:pt x="15064" y="15"/>
                      <a:pt x="14895" y="45"/>
                    </a:cubicBezTo>
                    <a:lnTo>
                      <a:pt x="14935" y="84"/>
                    </a:lnTo>
                    <a:lnTo>
                      <a:pt x="14816" y="84"/>
                    </a:lnTo>
                    <a:cubicBezTo>
                      <a:pt x="13390" y="322"/>
                      <a:pt x="11964" y="718"/>
                      <a:pt x="10577" y="1233"/>
                    </a:cubicBezTo>
                    <a:cubicBezTo>
                      <a:pt x="9270" y="1748"/>
                      <a:pt x="8042" y="2342"/>
                      <a:pt x="6814" y="2976"/>
                    </a:cubicBezTo>
                    <a:cubicBezTo>
                      <a:pt x="5626" y="3649"/>
                      <a:pt x="4477" y="4323"/>
                      <a:pt x="3368" y="5076"/>
                    </a:cubicBezTo>
                    <a:cubicBezTo>
                      <a:pt x="2219" y="5789"/>
                      <a:pt x="1149" y="6541"/>
                      <a:pt x="120" y="7413"/>
                    </a:cubicBezTo>
                    <a:cubicBezTo>
                      <a:pt x="40" y="7452"/>
                      <a:pt x="1" y="7571"/>
                      <a:pt x="40" y="7690"/>
                    </a:cubicBezTo>
                    <a:cubicBezTo>
                      <a:pt x="69" y="7776"/>
                      <a:pt x="159" y="7841"/>
                      <a:pt x="252" y="7841"/>
                    </a:cubicBezTo>
                    <a:cubicBezTo>
                      <a:pt x="288" y="7841"/>
                      <a:pt x="324" y="7831"/>
                      <a:pt x="357" y="7809"/>
                    </a:cubicBezTo>
                    <a:cubicBezTo>
                      <a:pt x="1585" y="7373"/>
                      <a:pt x="2853" y="7017"/>
                      <a:pt x="4081" y="6700"/>
                    </a:cubicBezTo>
                    <a:cubicBezTo>
                      <a:pt x="5309" y="6383"/>
                      <a:pt x="6537" y="6105"/>
                      <a:pt x="7804" y="5907"/>
                    </a:cubicBezTo>
                    <a:cubicBezTo>
                      <a:pt x="9032" y="5709"/>
                      <a:pt x="10260" y="5590"/>
                      <a:pt x="11488" y="5511"/>
                    </a:cubicBezTo>
                    <a:cubicBezTo>
                      <a:pt x="11680" y="5505"/>
                      <a:pt x="11871" y="5501"/>
                      <a:pt x="12062" y="5501"/>
                    </a:cubicBezTo>
                    <a:cubicBezTo>
                      <a:pt x="13019" y="5501"/>
                      <a:pt x="13971" y="5584"/>
                      <a:pt x="14895" y="5749"/>
                    </a:cubicBezTo>
                    <a:cubicBezTo>
                      <a:pt x="15073" y="5769"/>
                      <a:pt x="15242" y="5779"/>
                      <a:pt x="15405" y="5779"/>
                    </a:cubicBezTo>
                    <a:cubicBezTo>
                      <a:pt x="15568" y="5779"/>
                      <a:pt x="15727" y="5769"/>
                      <a:pt x="15885" y="5749"/>
                    </a:cubicBezTo>
                    <a:cubicBezTo>
                      <a:pt x="17470" y="5472"/>
                      <a:pt x="18539" y="3966"/>
                      <a:pt x="18262" y="2382"/>
                    </a:cubicBezTo>
                    <a:cubicBezTo>
                      <a:pt x="18014" y="1002"/>
                      <a:pt x="16786" y="1"/>
                      <a:pt x="15398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11904" y="1615702"/>
                <a:ext cx="51202" cy="118938"/>
              </a:xfrm>
              <a:custGeom>
                <a:avLst/>
                <a:gdLst/>
                <a:ahLst/>
                <a:cxnLst/>
                <a:rect l="l" t="t" r="r" b="b"/>
                <a:pathLst>
                  <a:path w="7844" h="18221" extrusionOk="0">
                    <a:moveTo>
                      <a:pt x="4980" y="1"/>
                    </a:moveTo>
                    <a:cubicBezTo>
                      <a:pt x="4814" y="1"/>
                      <a:pt x="4646" y="16"/>
                      <a:pt x="4476" y="46"/>
                    </a:cubicBezTo>
                    <a:cubicBezTo>
                      <a:pt x="2892" y="284"/>
                      <a:pt x="1822" y="1789"/>
                      <a:pt x="2100" y="3334"/>
                    </a:cubicBezTo>
                    <a:cubicBezTo>
                      <a:pt x="2258" y="4483"/>
                      <a:pt x="2337" y="5631"/>
                      <a:pt x="2298" y="6780"/>
                    </a:cubicBezTo>
                    <a:cubicBezTo>
                      <a:pt x="2258" y="8008"/>
                      <a:pt x="2139" y="9236"/>
                      <a:pt x="1941" y="10464"/>
                    </a:cubicBezTo>
                    <a:cubicBezTo>
                      <a:pt x="1743" y="11692"/>
                      <a:pt x="1426" y="12920"/>
                      <a:pt x="1149" y="14188"/>
                    </a:cubicBezTo>
                    <a:cubicBezTo>
                      <a:pt x="832" y="15455"/>
                      <a:pt x="436" y="16644"/>
                      <a:pt x="0" y="17872"/>
                    </a:cubicBezTo>
                    <a:cubicBezTo>
                      <a:pt x="0" y="17990"/>
                      <a:pt x="0" y="18109"/>
                      <a:pt x="79" y="18149"/>
                    </a:cubicBezTo>
                    <a:cubicBezTo>
                      <a:pt x="129" y="18199"/>
                      <a:pt x="186" y="18221"/>
                      <a:pt x="241" y="18221"/>
                    </a:cubicBezTo>
                    <a:cubicBezTo>
                      <a:pt x="317" y="18221"/>
                      <a:pt x="390" y="18178"/>
                      <a:pt x="436" y="18109"/>
                    </a:cubicBezTo>
                    <a:cubicBezTo>
                      <a:pt x="1268" y="17079"/>
                      <a:pt x="2060" y="16010"/>
                      <a:pt x="2773" y="14901"/>
                    </a:cubicBezTo>
                    <a:cubicBezTo>
                      <a:pt x="3526" y="13792"/>
                      <a:pt x="4199" y="12643"/>
                      <a:pt x="4872" y="11454"/>
                    </a:cubicBezTo>
                    <a:cubicBezTo>
                      <a:pt x="5506" y="10226"/>
                      <a:pt x="6100" y="8959"/>
                      <a:pt x="6615" y="7691"/>
                    </a:cubicBezTo>
                    <a:cubicBezTo>
                      <a:pt x="7130" y="6305"/>
                      <a:pt x="7526" y="4879"/>
                      <a:pt x="7764" y="3413"/>
                    </a:cubicBezTo>
                    <a:lnTo>
                      <a:pt x="7764" y="3334"/>
                    </a:lnTo>
                    <a:cubicBezTo>
                      <a:pt x="7843" y="3017"/>
                      <a:pt x="7843" y="2700"/>
                      <a:pt x="7764" y="2344"/>
                    </a:cubicBezTo>
                    <a:cubicBezTo>
                      <a:pt x="7517" y="968"/>
                      <a:pt x="6328" y="1"/>
                      <a:pt x="4980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" y="1443551"/>
                <a:ext cx="62325" cy="124636"/>
              </a:xfrm>
              <a:custGeom>
                <a:avLst/>
                <a:gdLst/>
                <a:ahLst/>
                <a:cxnLst/>
                <a:rect l="l" t="t" r="r" b="b"/>
                <a:pathLst>
                  <a:path w="9548" h="19094" extrusionOk="0">
                    <a:moveTo>
                      <a:pt x="1" y="1"/>
                    </a:moveTo>
                    <a:lnTo>
                      <a:pt x="1" y="19094"/>
                    </a:lnTo>
                    <a:cubicBezTo>
                      <a:pt x="5269" y="19094"/>
                      <a:pt x="9547" y="14816"/>
                      <a:pt x="9547" y="9547"/>
                    </a:cubicBezTo>
                    <a:cubicBezTo>
                      <a:pt x="9547" y="4279"/>
                      <a:pt x="5269" y="1"/>
                      <a:pt x="1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535446" y="1443551"/>
                <a:ext cx="62586" cy="124636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19094" extrusionOk="0">
                    <a:moveTo>
                      <a:pt x="9587" y="1"/>
                    </a:moveTo>
                    <a:cubicBezTo>
                      <a:pt x="4279" y="1"/>
                      <a:pt x="1" y="4279"/>
                      <a:pt x="1" y="9547"/>
                    </a:cubicBezTo>
                    <a:cubicBezTo>
                      <a:pt x="1" y="14816"/>
                      <a:pt x="4279" y="19094"/>
                      <a:pt x="9587" y="19094"/>
                    </a:cubicBezTo>
                    <a:lnTo>
                      <a:pt x="9587" y="1"/>
                    </a:ln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37869" y="1202848"/>
                <a:ext cx="124636" cy="62318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7" extrusionOk="0">
                    <a:moveTo>
                      <a:pt x="0" y="0"/>
                    </a:moveTo>
                    <a:cubicBezTo>
                      <a:pt x="0" y="5269"/>
                      <a:pt x="4278" y="9547"/>
                      <a:pt x="9547" y="9547"/>
                    </a:cubicBezTo>
                    <a:cubicBezTo>
                      <a:pt x="14815" y="9547"/>
                      <a:pt x="19093" y="5269"/>
                      <a:pt x="19093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37869" y="1738288"/>
                <a:ext cx="124636" cy="62325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8" extrusionOk="0">
                    <a:moveTo>
                      <a:pt x="9547" y="1"/>
                    </a:moveTo>
                    <a:cubicBezTo>
                      <a:pt x="4278" y="1"/>
                      <a:pt x="0" y="4279"/>
                      <a:pt x="0" y="9547"/>
                    </a:cubicBezTo>
                    <a:lnTo>
                      <a:pt x="19093" y="9547"/>
                    </a:lnTo>
                    <a:cubicBezTo>
                      <a:pt x="19093" y="4279"/>
                      <a:pt x="14815" y="1"/>
                      <a:pt x="9547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303796" y="1316415"/>
                <a:ext cx="66202" cy="124571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084" extrusionOk="0">
                    <a:moveTo>
                      <a:pt x="6084" y="1"/>
                    </a:moveTo>
                    <a:cubicBezTo>
                      <a:pt x="4638" y="1"/>
                      <a:pt x="3284" y="1135"/>
                      <a:pt x="2734" y="3001"/>
                    </a:cubicBezTo>
                    <a:lnTo>
                      <a:pt x="2219" y="4744"/>
                    </a:lnTo>
                    <a:lnTo>
                      <a:pt x="1823" y="6407"/>
                    </a:lnTo>
                    <a:cubicBezTo>
                      <a:pt x="1585" y="7517"/>
                      <a:pt x="1387" y="8586"/>
                      <a:pt x="1189" y="9656"/>
                    </a:cubicBezTo>
                    <a:cubicBezTo>
                      <a:pt x="951" y="11082"/>
                      <a:pt x="753" y="12508"/>
                      <a:pt x="555" y="13894"/>
                    </a:cubicBezTo>
                    <a:cubicBezTo>
                      <a:pt x="515" y="14171"/>
                      <a:pt x="515" y="14409"/>
                      <a:pt x="476" y="14647"/>
                    </a:cubicBezTo>
                    <a:cubicBezTo>
                      <a:pt x="317" y="15796"/>
                      <a:pt x="198" y="16944"/>
                      <a:pt x="119" y="18093"/>
                    </a:cubicBezTo>
                    <a:lnTo>
                      <a:pt x="0" y="19083"/>
                    </a:lnTo>
                    <a:lnTo>
                      <a:pt x="4080" y="16944"/>
                    </a:lnTo>
                    <a:cubicBezTo>
                      <a:pt x="4754" y="15360"/>
                      <a:pt x="5427" y="13815"/>
                      <a:pt x="6180" y="12310"/>
                    </a:cubicBezTo>
                    <a:cubicBezTo>
                      <a:pt x="6576" y="11438"/>
                      <a:pt x="7012" y="10646"/>
                      <a:pt x="7447" y="9854"/>
                    </a:cubicBezTo>
                    <a:lnTo>
                      <a:pt x="8081" y="8745"/>
                    </a:lnTo>
                    <a:lnTo>
                      <a:pt x="8715" y="7833"/>
                    </a:lnTo>
                    <a:lnTo>
                      <a:pt x="8715" y="7794"/>
                    </a:lnTo>
                    <a:cubicBezTo>
                      <a:pt x="9032" y="7358"/>
                      <a:pt x="9270" y="6883"/>
                      <a:pt x="9428" y="6368"/>
                    </a:cubicBezTo>
                    <a:cubicBezTo>
                      <a:pt x="10141" y="3951"/>
                      <a:pt x="9190" y="1258"/>
                      <a:pt x="7368" y="307"/>
                    </a:cubicBezTo>
                    <a:cubicBezTo>
                      <a:pt x="6944" y="100"/>
                      <a:pt x="6510" y="1"/>
                      <a:pt x="6084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28562" y="1316428"/>
                <a:ext cx="65680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19320" extrusionOk="0">
                    <a:moveTo>
                      <a:pt x="3989" y="0"/>
                    </a:moveTo>
                    <a:cubicBezTo>
                      <a:pt x="3136" y="0"/>
                      <a:pt x="2280" y="390"/>
                      <a:pt x="1585" y="1177"/>
                    </a:cubicBezTo>
                    <a:cubicBezTo>
                      <a:pt x="79" y="3078"/>
                      <a:pt x="0" y="5732"/>
                      <a:pt x="1307" y="7792"/>
                    </a:cubicBezTo>
                    <a:lnTo>
                      <a:pt x="1941" y="8743"/>
                    </a:lnTo>
                    <a:lnTo>
                      <a:pt x="2615" y="9852"/>
                    </a:lnTo>
                    <a:cubicBezTo>
                      <a:pt x="3050" y="10644"/>
                      <a:pt x="3486" y="11436"/>
                      <a:pt x="3882" y="12308"/>
                    </a:cubicBezTo>
                    <a:cubicBezTo>
                      <a:pt x="4635" y="13892"/>
                      <a:pt x="5387" y="15556"/>
                      <a:pt x="6140" y="17259"/>
                    </a:cubicBezTo>
                    <a:lnTo>
                      <a:pt x="9824" y="19240"/>
                    </a:lnTo>
                    <a:cubicBezTo>
                      <a:pt x="9864" y="19279"/>
                      <a:pt x="9943" y="19279"/>
                      <a:pt x="10062" y="19319"/>
                    </a:cubicBezTo>
                    <a:cubicBezTo>
                      <a:pt x="10022" y="18883"/>
                      <a:pt x="9982" y="18487"/>
                      <a:pt x="9943" y="18091"/>
                    </a:cubicBezTo>
                    <a:cubicBezTo>
                      <a:pt x="9824" y="16942"/>
                      <a:pt x="9705" y="15794"/>
                      <a:pt x="9586" y="14645"/>
                    </a:cubicBezTo>
                    <a:cubicBezTo>
                      <a:pt x="9547" y="14130"/>
                      <a:pt x="9468" y="13575"/>
                      <a:pt x="9428" y="13060"/>
                    </a:cubicBezTo>
                    <a:cubicBezTo>
                      <a:pt x="9269" y="11912"/>
                      <a:pt x="9071" y="10802"/>
                      <a:pt x="8873" y="9654"/>
                    </a:cubicBezTo>
                    <a:cubicBezTo>
                      <a:pt x="8715" y="8584"/>
                      <a:pt x="8477" y="7515"/>
                      <a:pt x="8240" y="6405"/>
                    </a:cubicBezTo>
                    <a:lnTo>
                      <a:pt x="7843" y="4742"/>
                    </a:lnTo>
                    <a:lnTo>
                      <a:pt x="7368" y="2999"/>
                    </a:lnTo>
                    <a:cubicBezTo>
                      <a:pt x="7210" y="2484"/>
                      <a:pt x="6972" y="2008"/>
                      <a:pt x="6695" y="1573"/>
                    </a:cubicBezTo>
                    <a:cubicBezTo>
                      <a:pt x="5970" y="528"/>
                      <a:pt x="4982" y="0"/>
                      <a:pt x="398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72513" y="1282547"/>
                <a:ext cx="50170" cy="160426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4577" extrusionOk="0">
                    <a:moveTo>
                      <a:pt x="4042" y="1"/>
                    </a:moveTo>
                    <a:cubicBezTo>
                      <a:pt x="3675" y="1"/>
                      <a:pt x="3301" y="74"/>
                      <a:pt x="2932" y="228"/>
                    </a:cubicBezTo>
                    <a:cubicBezTo>
                      <a:pt x="1070" y="1020"/>
                      <a:pt x="0" y="3674"/>
                      <a:pt x="634" y="6130"/>
                    </a:cubicBezTo>
                    <a:cubicBezTo>
                      <a:pt x="1189" y="8427"/>
                      <a:pt x="1585" y="10725"/>
                      <a:pt x="1941" y="12983"/>
                    </a:cubicBezTo>
                    <a:cubicBezTo>
                      <a:pt x="2219" y="14726"/>
                      <a:pt x="2456" y="16508"/>
                      <a:pt x="2654" y="18251"/>
                    </a:cubicBezTo>
                    <a:cubicBezTo>
                      <a:pt x="2734" y="18766"/>
                      <a:pt x="2773" y="19321"/>
                      <a:pt x="2852" y="19836"/>
                    </a:cubicBezTo>
                    <a:cubicBezTo>
                      <a:pt x="2971" y="20985"/>
                      <a:pt x="3090" y="22133"/>
                      <a:pt x="3209" y="23282"/>
                    </a:cubicBezTo>
                    <a:cubicBezTo>
                      <a:pt x="3248" y="23678"/>
                      <a:pt x="3248" y="24074"/>
                      <a:pt x="3288" y="24510"/>
                    </a:cubicBezTo>
                    <a:cubicBezTo>
                      <a:pt x="3452" y="24555"/>
                      <a:pt x="3615" y="24577"/>
                      <a:pt x="3776" y="24577"/>
                    </a:cubicBezTo>
                    <a:cubicBezTo>
                      <a:pt x="4045" y="24577"/>
                      <a:pt x="4308" y="24515"/>
                      <a:pt x="4556" y="24391"/>
                    </a:cubicBezTo>
                    <a:lnTo>
                      <a:pt x="4793" y="24272"/>
                    </a:lnTo>
                    <a:lnTo>
                      <a:pt x="4912" y="23282"/>
                    </a:lnTo>
                    <a:cubicBezTo>
                      <a:pt x="4991" y="22133"/>
                      <a:pt x="5110" y="20985"/>
                      <a:pt x="5269" y="19836"/>
                    </a:cubicBezTo>
                    <a:cubicBezTo>
                      <a:pt x="5269" y="19598"/>
                      <a:pt x="5308" y="19360"/>
                      <a:pt x="5348" y="19083"/>
                    </a:cubicBezTo>
                    <a:cubicBezTo>
                      <a:pt x="5546" y="17063"/>
                      <a:pt x="5823" y="15003"/>
                      <a:pt x="6140" y="12983"/>
                    </a:cubicBezTo>
                    <a:cubicBezTo>
                      <a:pt x="6497" y="10685"/>
                      <a:pt x="6893" y="8427"/>
                      <a:pt x="7487" y="6130"/>
                    </a:cubicBezTo>
                    <a:cubicBezTo>
                      <a:pt x="7685" y="5179"/>
                      <a:pt x="7685" y="4189"/>
                      <a:pt x="7487" y="3238"/>
                    </a:cubicBezTo>
                    <a:cubicBezTo>
                      <a:pt x="6976" y="1259"/>
                      <a:pt x="5566" y="1"/>
                      <a:pt x="4042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153843" y="1361300"/>
                <a:ext cx="95158" cy="107090"/>
              </a:xfrm>
              <a:custGeom>
                <a:avLst/>
                <a:gdLst/>
                <a:ahLst/>
                <a:cxnLst/>
                <a:rect l="l" t="t" r="r" b="b"/>
                <a:pathLst>
                  <a:path w="14578" h="16406" extrusionOk="0">
                    <a:moveTo>
                      <a:pt x="3867" y="1"/>
                    </a:moveTo>
                    <a:cubicBezTo>
                      <a:pt x="3085" y="1"/>
                      <a:pt x="2345" y="194"/>
                      <a:pt x="1743" y="600"/>
                    </a:cubicBezTo>
                    <a:cubicBezTo>
                      <a:pt x="0" y="1709"/>
                      <a:pt x="0" y="4125"/>
                      <a:pt x="1743" y="5948"/>
                    </a:cubicBezTo>
                    <a:lnTo>
                      <a:pt x="3011" y="7255"/>
                    </a:lnTo>
                    <a:lnTo>
                      <a:pt x="4239" y="8443"/>
                    </a:lnTo>
                    <a:cubicBezTo>
                      <a:pt x="5071" y="9196"/>
                      <a:pt x="5902" y="9948"/>
                      <a:pt x="6734" y="10622"/>
                    </a:cubicBezTo>
                    <a:cubicBezTo>
                      <a:pt x="7685" y="11414"/>
                      <a:pt x="8675" y="12167"/>
                      <a:pt x="9626" y="12919"/>
                    </a:cubicBezTo>
                    <a:cubicBezTo>
                      <a:pt x="9983" y="13197"/>
                      <a:pt x="10339" y="13474"/>
                      <a:pt x="10696" y="13751"/>
                    </a:cubicBezTo>
                    <a:cubicBezTo>
                      <a:pt x="11607" y="14425"/>
                      <a:pt x="12557" y="15098"/>
                      <a:pt x="13508" y="15772"/>
                    </a:cubicBezTo>
                    <a:cubicBezTo>
                      <a:pt x="13785" y="15970"/>
                      <a:pt x="14102" y="16168"/>
                      <a:pt x="14380" y="16405"/>
                    </a:cubicBezTo>
                    <a:cubicBezTo>
                      <a:pt x="14380" y="16366"/>
                      <a:pt x="14380" y="16326"/>
                      <a:pt x="14380" y="16286"/>
                    </a:cubicBezTo>
                    <a:lnTo>
                      <a:pt x="14578" y="11889"/>
                    </a:lnTo>
                    <a:cubicBezTo>
                      <a:pt x="13468" y="10463"/>
                      <a:pt x="12439" y="9037"/>
                      <a:pt x="11488" y="7611"/>
                    </a:cubicBezTo>
                    <a:cubicBezTo>
                      <a:pt x="10973" y="6819"/>
                      <a:pt x="10458" y="6066"/>
                      <a:pt x="10022" y="5274"/>
                    </a:cubicBezTo>
                    <a:lnTo>
                      <a:pt x="9388" y="4165"/>
                    </a:lnTo>
                    <a:lnTo>
                      <a:pt x="8873" y="3135"/>
                    </a:lnTo>
                    <a:lnTo>
                      <a:pt x="8873" y="3096"/>
                    </a:lnTo>
                    <a:cubicBezTo>
                      <a:pt x="8636" y="2620"/>
                      <a:pt x="8358" y="2184"/>
                      <a:pt x="8002" y="1828"/>
                    </a:cubicBezTo>
                    <a:cubicBezTo>
                      <a:pt x="6875" y="649"/>
                      <a:pt x="5300" y="1"/>
                      <a:pt x="3867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108599" y="1438545"/>
                <a:ext cx="133429" cy="54139"/>
              </a:xfrm>
              <a:custGeom>
                <a:avLst/>
                <a:gdLst/>
                <a:ahLst/>
                <a:cxnLst/>
                <a:rect l="l" t="t" r="r" b="b"/>
                <a:pathLst>
                  <a:path w="20441" h="8294" extrusionOk="0">
                    <a:moveTo>
                      <a:pt x="4014" y="0"/>
                    </a:moveTo>
                    <a:cubicBezTo>
                      <a:pt x="3880" y="0"/>
                      <a:pt x="3743" y="5"/>
                      <a:pt x="3605" y="15"/>
                    </a:cubicBezTo>
                    <a:cubicBezTo>
                      <a:pt x="1307" y="173"/>
                      <a:pt x="0" y="2035"/>
                      <a:pt x="753" y="4174"/>
                    </a:cubicBezTo>
                    <a:cubicBezTo>
                      <a:pt x="1628" y="6344"/>
                      <a:pt x="3712" y="7746"/>
                      <a:pt x="6053" y="7746"/>
                    </a:cubicBezTo>
                    <a:cubicBezTo>
                      <a:pt x="6148" y="7746"/>
                      <a:pt x="6243" y="7744"/>
                      <a:pt x="6338" y="7739"/>
                    </a:cubicBezTo>
                    <a:lnTo>
                      <a:pt x="7487" y="7660"/>
                    </a:lnTo>
                    <a:lnTo>
                      <a:pt x="8794" y="7660"/>
                    </a:lnTo>
                    <a:cubicBezTo>
                      <a:pt x="9665" y="7660"/>
                      <a:pt x="10577" y="7700"/>
                      <a:pt x="11527" y="7779"/>
                    </a:cubicBezTo>
                    <a:cubicBezTo>
                      <a:pt x="13191" y="7898"/>
                      <a:pt x="14894" y="8056"/>
                      <a:pt x="16598" y="8294"/>
                    </a:cubicBezTo>
                    <a:lnTo>
                      <a:pt x="20440" y="5878"/>
                    </a:lnTo>
                    <a:cubicBezTo>
                      <a:pt x="20163" y="5679"/>
                      <a:pt x="19846" y="5561"/>
                      <a:pt x="19569" y="5402"/>
                    </a:cubicBezTo>
                    <a:cubicBezTo>
                      <a:pt x="18539" y="4927"/>
                      <a:pt x="17469" y="4451"/>
                      <a:pt x="16439" y="4016"/>
                    </a:cubicBezTo>
                    <a:cubicBezTo>
                      <a:pt x="15805" y="3699"/>
                      <a:pt x="15172" y="3461"/>
                      <a:pt x="14538" y="3184"/>
                    </a:cubicBezTo>
                    <a:cubicBezTo>
                      <a:pt x="13627" y="2827"/>
                      <a:pt x="12676" y="2471"/>
                      <a:pt x="11725" y="2114"/>
                    </a:cubicBezTo>
                    <a:cubicBezTo>
                      <a:pt x="10814" y="1758"/>
                      <a:pt x="9665" y="1362"/>
                      <a:pt x="8636" y="1045"/>
                    </a:cubicBezTo>
                    <a:lnTo>
                      <a:pt x="6972" y="569"/>
                    </a:lnTo>
                    <a:lnTo>
                      <a:pt x="5189" y="134"/>
                    </a:lnTo>
                    <a:cubicBezTo>
                      <a:pt x="4803" y="45"/>
                      <a:pt x="4417" y="0"/>
                      <a:pt x="4014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103684" y="1382903"/>
                <a:ext cx="144029" cy="93754"/>
              </a:xfrm>
              <a:custGeom>
                <a:avLst/>
                <a:gdLst/>
                <a:ahLst/>
                <a:cxnLst/>
                <a:rect l="l" t="t" r="r" b="b"/>
                <a:pathLst>
                  <a:path w="22065" h="14363" extrusionOk="0">
                    <a:moveTo>
                      <a:pt x="3656" y="1"/>
                    </a:moveTo>
                    <a:cubicBezTo>
                      <a:pt x="1864" y="1"/>
                      <a:pt x="457" y="1010"/>
                      <a:pt x="238" y="2638"/>
                    </a:cubicBezTo>
                    <a:cubicBezTo>
                      <a:pt x="0" y="4658"/>
                      <a:pt x="1743" y="6876"/>
                      <a:pt x="4199" y="7589"/>
                    </a:cubicBezTo>
                    <a:cubicBezTo>
                      <a:pt x="6457" y="8223"/>
                      <a:pt x="8676" y="9055"/>
                      <a:pt x="10815" y="9847"/>
                    </a:cubicBezTo>
                    <a:cubicBezTo>
                      <a:pt x="12320" y="10441"/>
                      <a:pt x="13825" y="11075"/>
                      <a:pt x="15330" y="11709"/>
                    </a:cubicBezTo>
                    <a:cubicBezTo>
                      <a:pt x="15964" y="11986"/>
                      <a:pt x="16598" y="12224"/>
                      <a:pt x="17192" y="12501"/>
                    </a:cubicBezTo>
                    <a:cubicBezTo>
                      <a:pt x="18222" y="12976"/>
                      <a:pt x="19292" y="13452"/>
                      <a:pt x="20322" y="13927"/>
                    </a:cubicBezTo>
                    <a:cubicBezTo>
                      <a:pt x="20599" y="14086"/>
                      <a:pt x="20916" y="14204"/>
                      <a:pt x="21193" y="14363"/>
                    </a:cubicBezTo>
                    <a:lnTo>
                      <a:pt x="21351" y="14244"/>
                    </a:lnTo>
                    <a:cubicBezTo>
                      <a:pt x="21787" y="14006"/>
                      <a:pt x="22025" y="13571"/>
                      <a:pt x="22065" y="13095"/>
                    </a:cubicBezTo>
                    <a:cubicBezTo>
                      <a:pt x="21787" y="12858"/>
                      <a:pt x="21470" y="12660"/>
                      <a:pt x="21193" y="12462"/>
                    </a:cubicBezTo>
                    <a:cubicBezTo>
                      <a:pt x="20242" y="11788"/>
                      <a:pt x="19292" y="11115"/>
                      <a:pt x="18381" y="10441"/>
                    </a:cubicBezTo>
                    <a:cubicBezTo>
                      <a:pt x="18024" y="10164"/>
                      <a:pt x="17668" y="9887"/>
                      <a:pt x="17311" y="9609"/>
                    </a:cubicBezTo>
                    <a:cubicBezTo>
                      <a:pt x="15806" y="8540"/>
                      <a:pt x="14340" y="7391"/>
                      <a:pt x="12874" y="6242"/>
                    </a:cubicBezTo>
                    <a:cubicBezTo>
                      <a:pt x="11092" y="4737"/>
                      <a:pt x="9309" y="3271"/>
                      <a:pt x="7606" y="1647"/>
                    </a:cubicBezTo>
                    <a:cubicBezTo>
                      <a:pt x="6893" y="974"/>
                      <a:pt x="6061" y="499"/>
                      <a:pt x="5150" y="221"/>
                    </a:cubicBezTo>
                    <a:cubicBezTo>
                      <a:pt x="4635" y="72"/>
                      <a:pt x="4132" y="1"/>
                      <a:pt x="3656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111438" y="1514132"/>
                <a:ext cx="133690" cy="54531"/>
              </a:xfrm>
              <a:custGeom>
                <a:avLst/>
                <a:gdLst/>
                <a:ahLst/>
                <a:cxnLst/>
                <a:rect l="l" t="t" r="r" b="b"/>
                <a:pathLst>
                  <a:path w="20481" h="8354" extrusionOk="0">
                    <a:moveTo>
                      <a:pt x="16836" y="1"/>
                    </a:moveTo>
                    <a:cubicBezTo>
                      <a:pt x="14895" y="238"/>
                      <a:pt x="12954" y="436"/>
                      <a:pt x="11092" y="555"/>
                    </a:cubicBezTo>
                    <a:cubicBezTo>
                      <a:pt x="10142" y="635"/>
                      <a:pt x="9230" y="674"/>
                      <a:pt x="8319" y="674"/>
                    </a:cubicBezTo>
                    <a:lnTo>
                      <a:pt x="7052" y="674"/>
                    </a:lnTo>
                    <a:lnTo>
                      <a:pt x="5903" y="595"/>
                    </a:lnTo>
                    <a:lnTo>
                      <a:pt x="5863" y="595"/>
                    </a:lnTo>
                    <a:cubicBezTo>
                      <a:pt x="5742" y="586"/>
                      <a:pt x="5620" y="581"/>
                      <a:pt x="5499" y="581"/>
                    </a:cubicBezTo>
                    <a:cubicBezTo>
                      <a:pt x="5105" y="581"/>
                      <a:pt x="4712" y="632"/>
                      <a:pt x="4319" y="753"/>
                    </a:cubicBezTo>
                    <a:cubicBezTo>
                      <a:pt x="1863" y="1308"/>
                      <a:pt x="1" y="3447"/>
                      <a:pt x="120" y="5546"/>
                    </a:cubicBezTo>
                    <a:cubicBezTo>
                      <a:pt x="218" y="7247"/>
                      <a:pt x="1639" y="8354"/>
                      <a:pt x="3513" y="8354"/>
                    </a:cubicBezTo>
                    <a:cubicBezTo>
                      <a:pt x="3910" y="8354"/>
                      <a:pt x="4326" y="8304"/>
                      <a:pt x="4754" y="8200"/>
                    </a:cubicBezTo>
                    <a:lnTo>
                      <a:pt x="6537" y="7804"/>
                    </a:lnTo>
                    <a:lnTo>
                      <a:pt x="8201" y="7289"/>
                    </a:lnTo>
                    <a:cubicBezTo>
                      <a:pt x="9270" y="6933"/>
                      <a:pt x="10300" y="6576"/>
                      <a:pt x="11330" y="6220"/>
                    </a:cubicBezTo>
                    <a:cubicBezTo>
                      <a:pt x="12518" y="5745"/>
                      <a:pt x="13746" y="5269"/>
                      <a:pt x="14935" y="4794"/>
                    </a:cubicBezTo>
                    <a:cubicBezTo>
                      <a:pt x="15291" y="4635"/>
                      <a:pt x="15648" y="4477"/>
                      <a:pt x="16004" y="4318"/>
                    </a:cubicBezTo>
                    <a:cubicBezTo>
                      <a:pt x="17034" y="3883"/>
                      <a:pt x="18104" y="3407"/>
                      <a:pt x="19134" y="2932"/>
                    </a:cubicBezTo>
                    <a:cubicBezTo>
                      <a:pt x="19569" y="2734"/>
                      <a:pt x="20045" y="2496"/>
                      <a:pt x="20480" y="2298"/>
                    </a:cubicBezTo>
                    <a:cubicBezTo>
                      <a:pt x="20401" y="2179"/>
                      <a:pt x="20282" y="2100"/>
                      <a:pt x="20163" y="2021"/>
                    </a:cubicBezTo>
                    <a:lnTo>
                      <a:pt x="16915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152550" y="1538692"/>
                <a:ext cx="96189" cy="106940"/>
              </a:xfrm>
              <a:custGeom>
                <a:avLst/>
                <a:gdLst/>
                <a:ahLst/>
                <a:cxnLst/>
                <a:rect l="l" t="t" r="r" b="b"/>
                <a:pathLst>
                  <a:path w="14736" h="16383" extrusionOk="0">
                    <a:moveTo>
                      <a:pt x="14578" y="1"/>
                    </a:moveTo>
                    <a:cubicBezTo>
                      <a:pt x="14300" y="199"/>
                      <a:pt x="13983" y="437"/>
                      <a:pt x="13666" y="635"/>
                    </a:cubicBezTo>
                    <a:cubicBezTo>
                      <a:pt x="12755" y="1308"/>
                      <a:pt x="11805" y="1982"/>
                      <a:pt x="10894" y="2655"/>
                    </a:cubicBezTo>
                    <a:cubicBezTo>
                      <a:pt x="10299" y="3091"/>
                      <a:pt x="9745" y="3487"/>
                      <a:pt x="9190" y="3923"/>
                    </a:cubicBezTo>
                    <a:cubicBezTo>
                      <a:pt x="8438" y="4517"/>
                      <a:pt x="7685" y="5151"/>
                      <a:pt x="6932" y="5784"/>
                    </a:cubicBezTo>
                    <a:cubicBezTo>
                      <a:pt x="6061" y="6458"/>
                      <a:pt x="5229" y="7171"/>
                      <a:pt x="4397" y="7923"/>
                    </a:cubicBezTo>
                    <a:lnTo>
                      <a:pt x="3169" y="9112"/>
                    </a:lnTo>
                    <a:lnTo>
                      <a:pt x="1902" y="10459"/>
                    </a:lnTo>
                    <a:cubicBezTo>
                      <a:pt x="1505" y="10855"/>
                      <a:pt x="1228" y="11290"/>
                      <a:pt x="990" y="11766"/>
                    </a:cubicBezTo>
                    <a:cubicBezTo>
                      <a:pt x="0" y="13865"/>
                      <a:pt x="990" y="15885"/>
                      <a:pt x="3209" y="16321"/>
                    </a:cubicBezTo>
                    <a:cubicBezTo>
                      <a:pt x="3482" y="16362"/>
                      <a:pt x="3756" y="16382"/>
                      <a:pt x="4026" y="16382"/>
                    </a:cubicBezTo>
                    <a:cubicBezTo>
                      <a:pt x="6107" y="16382"/>
                      <a:pt x="8050" y="15199"/>
                      <a:pt x="9032" y="13271"/>
                    </a:cubicBezTo>
                    <a:lnTo>
                      <a:pt x="9547" y="12241"/>
                    </a:lnTo>
                    <a:lnTo>
                      <a:pt x="10181" y="11092"/>
                    </a:lnTo>
                    <a:cubicBezTo>
                      <a:pt x="10656" y="10340"/>
                      <a:pt x="11131" y="9587"/>
                      <a:pt x="11646" y="8795"/>
                    </a:cubicBezTo>
                    <a:cubicBezTo>
                      <a:pt x="12637" y="7369"/>
                      <a:pt x="13666" y="5903"/>
                      <a:pt x="14736" y="4477"/>
                    </a:cubicBezTo>
                    <a:lnTo>
                      <a:pt x="14578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101876" y="1529385"/>
                <a:ext cx="146099" cy="95008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14555" extrusionOk="0">
                    <a:moveTo>
                      <a:pt x="21985" y="1"/>
                    </a:moveTo>
                    <a:cubicBezTo>
                      <a:pt x="21510" y="199"/>
                      <a:pt x="21074" y="397"/>
                      <a:pt x="20599" y="635"/>
                    </a:cubicBezTo>
                    <a:cubicBezTo>
                      <a:pt x="19569" y="1110"/>
                      <a:pt x="18499" y="1585"/>
                      <a:pt x="17469" y="2021"/>
                    </a:cubicBezTo>
                    <a:cubicBezTo>
                      <a:pt x="17113" y="2180"/>
                      <a:pt x="16756" y="2338"/>
                      <a:pt x="16400" y="2496"/>
                    </a:cubicBezTo>
                    <a:cubicBezTo>
                      <a:pt x="14617" y="3249"/>
                      <a:pt x="12874" y="3962"/>
                      <a:pt x="11092" y="4675"/>
                    </a:cubicBezTo>
                    <a:cubicBezTo>
                      <a:pt x="8913" y="5507"/>
                      <a:pt x="6734" y="6299"/>
                      <a:pt x="4476" y="6973"/>
                    </a:cubicBezTo>
                    <a:cubicBezTo>
                      <a:pt x="3526" y="7250"/>
                      <a:pt x="2694" y="7725"/>
                      <a:pt x="1981" y="8399"/>
                    </a:cubicBezTo>
                    <a:cubicBezTo>
                      <a:pt x="159" y="10142"/>
                      <a:pt x="0" y="12598"/>
                      <a:pt x="1624" y="13826"/>
                    </a:cubicBezTo>
                    <a:cubicBezTo>
                      <a:pt x="2257" y="14320"/>
                      <a:pt x="3077" y="14555"/>
                      <a:pt x="3947" y="14555"/>
                    </a:cubicBezTo>
                    <a:cubicBezTo>
                      <a:pt x="5309" y="14555"/>
                      <a:pt x="6795" y="13978"/>
                      <a:pt x="7883" y="12915"/>
                    </a:cubicBezTo>
                    <a:cubicBezTo>
                      <a:pt x="9586" y="11290"/>
                      <a:pt x="11369" y="9785"/>
                      <a:pt x="13191" y="8319"/>
                    </a:cubicBezTo>
                    <a:cubicBezTo>
                      <a:pt x="14419" y="7329"/>
                      <a:pt x="15687" y="6378"/>
                      <a:pt x="16994" y="5388"/>
                    </a:cubicBezTo>
                    <a:cubicBezTo>
                      <a:pt x="17548" y="4952"/>
                      <a:pt x="18103" y="4556"/>
                      <a:pt x="18658" y="4121"/>
                    </a:cubicBezTo>
                    <a:cubicBezTo>
                      <a:pt x="19569" y="3408"/>
                      <a:pt x="20519" y="2734"/>
                      <a:pt x="21430" y="2061"/>
                    </a:cubicBezTo>
                    <a:cubicBezTo>
                      <a:pt x="21747" y="1863"/>
                      <a:pt x="22064" y="1625"/>
                      <a:pt x="22381" y="1427"/>
                    </a:cubicBezTo>
                    <a:lnTo>
                      <a:pt x="22381" y="991"/>
                    </a:lnTo>
                    <a:cubicBezTo>
                      <a:pt x="22381" y="595"/>
                      <a:pt x="22223" y="239"/>
                      <a:pt x="21985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28040" y="1560929"/>
                <a:ext cx="66202" cy="129741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876" extrusionOk="0">
                    <a:moveTo>
                      <a:pt x="10142" y="1"/>
                    </a:moveTo>
                    <a:cubicBezTo>
                      <a:pt x="10062" y="1"/>
                      <a:pt x="9983" y="40"/>
                      <a:pt x="9904" y="80"/>
                    </a:cubicBezTo>
                    <a:lnTo>
                      <a:pt x="6497" y="1902"/>
                    </a:lnTo>
                    <a:cubicBezTo>
                      <a:pt x="6418" y="2021"/>
                      <a:pt x="6379" y="2179"/>
                      <a:pt x="6339" y="2298"/>
                    </a:cubicBezTo>
                    <a:cubicBezTo>
                      <a:pt x="5547" y="4120"/>
                      <a:pt x="4754" y="5903"/>
                      <a:pt x="3923" y="7567"/>
                    </a:cubicBezTo>
                    <a:cubicBezTo>
                      <a:pt x="3526" y="8438"/>
                      <a:pt x="3091" y="9230"/>
                      <a:pt x="2655" y="10023"/>
                    </a:cubicBezTo>
                    <a:lnTo>
                      <a:pt x="2021" y="11132"/>
                    </a:lnTo>
                    <a:lnTo>
                      <a:pt x="1348" y="12082"/>
                    </a:lnTo>
                    <a:lnTo>
                      <a:pt x="1348" y="12122"/>
                    </a:lnTo>
                    <a:cubicBezTo>
                      <a:pt x="1071" y="12558"/>
                      <a:pt x="872" y="13033"/>
                      <a:pt x="714" y="13508"/>
                    </a:cubicBezTo>
                    <a:cubicBezTo>
                      <a:pt x="1" y="15925"/>
                      <a:pt x="912" y="18618"/>
                      <a:pt x="2774" y="19569"/>
                    </a:cubicBezTo>
                    <a:cubicBezTo>
                      <a:pt x="3190" y="19777"/>
                      <a:pt x="3620" y="19876"/>
                      <a:pt x="4045" y="19876"/>
                    </a:cubicBezTo>
                    <a:cubicBezTo>
                      <a:pt x="5482" y="19876"/>
                      <a:pt x="6858" y="18749"/>
                      <a:pt x="7408" y="16915"/>
                    </a:cubicBezTo>
                    <a:lnTo>
                      <a:pt x="7923" y="15133"/>
                    </a:lnTo>
                    <a:lnTo>
                      <a:pt x="8320" y="13469"/>
                    </a:lnTo>
                    <a:cubicBezTo>
                      <a:pt x="8557" y="12360"/>
                      <a:pt x="8795" y="11290"/>
                      <a:pt x="8953" y="10221"/>
                    </a:cubicBezTo>
                    <a:cubicBezTo>
                      <a:pt x="9191" y="8795"/>
                      <a:pt x="9389" y="7368"/>
                      <a:pt x="9587" y="5982"/>
                    </a:cubicBezTo>
                    <a:cubicBezTo>
                      <a:pt x="9627" y="5744"/>
                      <a:pt x="9666" y="5467"/>
                      <a:pt x="9666" y="5229"/>
                    </a:cubicBezTo>
                    <a:cubicBezTo>
                      <a:pt x="9785" y="4081"/>
                      <a:pt x="9904" y="2932"/>
                      <a:pt x="9983" y="1783"/>
                    </a:cubicBezTo>
                    <a:cubicBezTo>
                      <a:pt x="10062" y="1189"/>
                      <a:pt x="10102" y="595"/>
                      <a:pt x="10142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303535" y="1562221"/>
                <a:ext cx="65686" cy="128442"/>
              </a:xfrm>
              <a:custGeom>
                <a:avLst/>
                <a:gdLst/>
                <a:ahLst/>
                <a:cxnLst/>
                <a:rect l="l" t="t" r="r" b="b"/>
                <a:pathLst>
                  <a:path w="10063" h="196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0" y="516"/>
                      <a:pt x="80" y="1070"/>
                      <a:pt x="159" y="1585"/>
                    </a:cubicBezTo>
                    <a:cubicBezTo>
                      <a:pt x="238" y="2734"/>
                      <a:pt x="357" y="3883"/>
                      <a:pt x="476" y="5031"/>
                    </a:cubicBezTo>
                    <a:cubicBezTo>
                      <a:pt x="555" y="5546"/>
                      <a:pt x="595" y="6101"/>
                      <a:pt x="674" y="6616"/>
                    </a:cubicBezTo>
                    <a:cubicBezTo>
                      <a:pt x="833" y="7765"/>
                      <a:pt x="991" y="8874"/>
                      <a:pt x="1189" y="10023"/>
                    </a:cubicBezTo>
                    <a:cubicBezTo>
                      <a:pt x="1348" y="11092"/>
                      <a:pt x="1585" y="12162"/>
                      <a:pt x="1823" y="13271"/>
                    </a:cubicBezTo>
                    <a:lnTo>
                      <a:pt x="2219" y="14935"/>
                    </a:lnTo>
                    <a:lnTo>
                      <a:pt x="2734" y="16717"/>
                    </a:lnTo>
                    <a:cubicBezTo>
                      <a:pt x="2853" y="17192"/>
                      <a:pt x="3091" y="17668"/>
                      <a:pt x="3368" y="18104"/>
                    </a:cubicBezTo>
                    <a:cubicBezTo>
                      <a:pt x="4092" y="19148"/>
                      <a:pt x="5081" y="19676"/>
                      <a:pt x="6068" y="19676"/>
                    </a:cubicBezTo>
                    <a:cubicBezTo>
                      <a:pt x="6915" y="19676"/>
                      <a:pt x="7761" y="19287"/>
                      <a:pt x="8438" y="18500"/>
                    </a:cubicBezTo>
                    <a:cubicBezTo>
                      <a:pt x="9943" y="16598"/>
                      <a:pt x="10062" y="13944"/>
                      <a:pt x="8755" y="11924"/>
                    </a:cubicBezTo>
                    <a:lnTo>
                      <a:pt x="8755" y="11884"/>
                    </a:lnTo>
                    <a:lnTo>
                      <a:pt x="8082" y="10934"/>
                    </a:lnTo>
                    <a:lnTo>
                      <a:pt x="7487" y="9825"/>
                    </a:lnTo>
                    <a:cubicBezTo>
                      <a:pt x="7052" y="9032"/>
                      <a:pt x="6616" y="8240"/>
                      <a:pt x="6220" y="7369"/>
                    </a:cubicBezTo>
                    <a:cubicBezTo>
                      <a:pt x="5388" y="5705"/>
                      <a:pt x="4596" y="3922"/>
                      <a:pt x="3804" y="2100"/>
                    </a:cubicBezTo>
                    <a:lnTo>
                      <a:pt x="3764" y="198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75098" y="1560289"/>
                <a:ext cx="50170" cy="164251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5163" extrusionOk="0">
                    <a:moveTo>
                      <a:pt x="3443" y="1"/>
                    </a:moveTo>
                    <a:cubicBezTo>
                      <a:pt x="3269" y="1"/>
                      <a:pt x="3097" y="32"/>
                      <a:pt x="2932" y="99"/>
                    </a:cubicBezTo>
                    <a:cubicBezTo>
                      <a:pt x="2892" y="693"/>
                      <a:pt x="2852" y="1287"/>
                      <a:pt x="2773" y="1881"/>
                    </a:cubicBezTo>
                    <a:cubicBezTo>
                      <a:pt x="2694" y="3030"/>
                      <a:pt x="2575" y="4179"/>
                      <a:pt x="2456" y="5327"/>
                    </a:cubicBezTo>
                    <a:cubicBezTo>
                      <a:pt x="2417" y="5565"/>
                      <a:pt x="2377" y="5803"/>
                      <a:pt x="2338" y="6080"/>
                    </a:cubicBezTo>
                    <a:cubicBezTo>
                      <a:pt x="2139" y="8100"/>
                      <a:pt x="1862" y="10160"/>
                      <a:pt x="1545" y="12180"/>
                    </a:cubicBezTo>
                    <a:cubicBezTo>
                      <a:pt x="1189" y="14478"/>
                      <a:pt x="793" y="16775"/>
                      <a:pt x="198" y="19033"/>
                    </a:cubicBezTo>
                    <a:cubicBezTo>
                      <a:pt x="0" y="19984"/>
                      <a:pt x="0" y="20974"/>
                      <a:pt x="198" y="21925"/>
                    </a:cubicBezTo>
                    <a:cubicBezTo>
                      <a:pt x="709" y="23904"/>
                      <a:pt x="2120" y="25163"/>
                      <a:pt x="3643" y="25163"/>
                    </a:cubicBezTo>
                    <a:cubicBezTo>
                      <a:pt x="4011" y="25163"/>
                      <a:pt x="4385" y="25090"/>
                      <a:pt x="4754" y="24936"/>
                    </a:cubicBezTo>
                    <a:cubicBezTo>
                      <a:pt x="6655" y="24143"/>
                      <a:pt x="7685" y="21489"/>
                      <a:pt x="7051" y="19033"/>
                    </a:cubicBezTo>
                    <a:cubicBezTo>
                      <a:pt x="6497" y="16775"/>
                      <a:pt x="6101" y="14478"/>
                      <a:pt x="5744" y="12180"/>
                    </a:cubicBezTo>
                    <a:cubicBezTo>
                      <a:pt x="5467" y="10437"/>
                      <a:pt x="5229" y="8694"/>
                      <a:pt x="5031" y="6912"/>
                    </a:cubicBezTo>
                    <a:cubicBezTo>
                      <a:pt x="4952" y="6397"/>
                      <a:pt x="4912" y="5842"/>
                      <a:pt x="4833" y="5327"/>
                    </a:cubicBezTo>
                    <a:cubicBezTo>
                      <a:pt x="4714" y="4179"/>
                      <a:pt x="4595" y="3030"/>
                      <a:pt x="4516" y="1881"/>
                    </a:cubicBezTo>
                    <a:cubicBezTo>
                      <a:pt x="4437" y="1366"/>
                      <a:pt x="4397" y="812"/>
                      <a:pt x="4358" y="297"/>
                    </a:cubicBezTo>
                    <a:lnTo>
                      <a:pt x="4160" y="178"/>
                    </a:lnTo>
                    <a:cubicBezTo>
                      <a:pt x="3929" y="62"/>
                      <a:pt x="3685" y="1"/>
                      <a:pt x="3443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345940" y="1536368"/>
                <a:ext cx="98004" cy="109486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6773" extrusionOk="0">
                    <a:moveTo>
                      <a:pt x="119" y="0"/>
                    </a:moveTo>
                    <a:lnTo>
                      <a:pt x="0" y="4239"/>
                    </a:lnTo>
                    <a:lnTo>
                      <a:pt x="159" y="4437"/>
                    </a:lnTo>
                    <a:cubicBezTo>
                      <a:pt x="1347" y="5982"/>
                      <a:pt x="2456" y="7566"/>
                      <a:pt x="3526" y="9151"/>
                    </a:cubicBezTo>
                    <a:cubicBezTo>
                      <a:pt x="4041" y="9904"/>
                      <a:pt x="4516" y="10696"/>
                      <a:pt x="4991" y="11448"/>
                    </a:cubicBezTo>
                    <a:lnTo>
                      <a:pt x="5625" y="12597"/>
                    </a:lnTo>
                    <a:lnTo>
                      <a:pt x="6140" y="13627"/>
                    </a:lnTo>
                    <a:lnTo>
                      <a:pt x="6140" y="13667"/>
                    </a:lnTo>
                    <a:cubicBezTo>
                      <a:pt x="6378" y="14142"/>
                      <a:pt x="6655" y="14538"/>
                      <a:pt x="7012" y="14934"/>
                    </a:cubicBezTo>
                    <a:cubicBezTo>
                      <a:pt x="8148" y="16123"/>
                      <a:pt x="9740" y="16772"/>
                      <a:pt x="11183" y="16772"/>
                    </a:cubicBezTo>
                    <a:cubicBezTo>
                      <a:pt x="11952" y="16772"/>
                      <a:pt x="12678" y="16588"/>
                      <a:pt x="13270" y="16202"/>
                    </a:cubicBezTo>
                    <a:cubicBezTo>
                      <a:pt x="15013" y="15053"/>
                      <a:pt x="15013" y="12637"/>
                      <a:pt x="13270" y="10815"/>
                    </a:cubicBezTo>
                    <a:lnTo>
                      <a:pt x="12042" y="9507"/>
                    </a:lnTo>
                    <a:lnTo>
                      <a:pt x="10775" y="8319"/>
                    </a:lnTo>
                    <a:cubicBezTo>
                      <a:pt x="9943" y="7566"/>
                      <a:pt x="9111" y="6814"/>
                      <a:pt x="8319" y="6140"/>
                    </a:cubicBezTo>
                    <a:cubicBezTo>
                      <a:pt x="7328" y="5348"/>
                      <a:pt x="6378" y="4595"/>
                      <a:pt x="5427" y="3843"/>
                    </a:cubicBezTo>
                    <a:lnTo>
                      <a:pt x="4358" y="3011"/>
                    </a:lnTo>
                    <a:cubicBezTo>
                      <a:pt x="3407" y="2338"/>
                      <a:pt x="2496" y="1664"/>
                      <a:pt x="1545" y="991"/>
                    </a:cubicBezTo>
                    <a:cubicBezTo>
                      <a:pt x="1070" y="674"/>
                      <a:pt x="594" y="357"/>
                      <a:pt x="11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350593" y="1513877"/>
                <a:ext cx="138598" cy="54916"/>
              </a:xfrm>
              <a:custGeom>
                <a:avLst/>
                <a:gdLst/>
                <a:ahLst/>
                <a:cxnLst/>
                <a:rect l="l" t="t" r="r" b="b"/>
                <a:pathLst>
                  <a:path w="21233" h="8413" extrusionOk="0">
                    <a:moveTo>
                      <a:pt x="3486" y="0"/>
                    </a:moveTo>
                    <a:lnTo>
                      <a:pt x="159" y="2060"/>
                    </a:lnTo>
                    <a:cubicBezTo>
                      <a:pt x="79" y="2100"/>
                      <a:pt x="40" y="2139"/>
                      <a:pt x="0" y="2179"/>
                    </a:cubicBezTo>
                    <a:cubicBezTo>
                      <a:pt x="555" y="2456"/>
                      <a:pt x="1109" y="2733"/>
                      <a:pt x="1664" y="2971"/>
                    </a:cubicBezTo>
                    <a:cubicBezTo>
                      <a:pt x="2694" y="3486"/>
                      <a:pt x="3763" y="3922"/>
                      <a:pt x="4833" y="4397"/>
                    </a:cubicBezTo>
                    <a:cubicBezTo>
                      <a:pt x="5427" y="4674"/>
                      <a:pt x="6061" y="4912"/>
                      <a:pt x="6695" y="5189"/>
                    </a:cubicBezTo>
                    <a:cubicBezTo>
                      <a:pt x="7606" y="5546"/>
                      <a:pt x="8556" y="5942"/>
                      <a:pt x="9507" y="6298"/>
                    </a:cubicBezTo>
                    <a:cubicBezTo>
                      <a:pt x="10497" y="6655"/>
                      <a:pt x="11567" y="7012"/>
                      <a:pt x="12637" y="7368"/>
                    </a:cubicBezTo>
                    <a:lnTo>
                      <a:pt x="14261" y="7843"/>
                    </a:lnTo>
                    <a:lnTo>
                      <a:pt x="16043" y="8279"/>
                    </a:lnTo>
                    <a:cubicBezTo>
                      <a:pt x="16429" y="8368"/>
                      <a:pt x="16816" y="8413"/>
                      <a:pt x="17219" y="8413"/>
                    </a:cubicBezTo>
                    <a:cubicBezTo>
                      <a:pt x="17353" y="8413"/>
                      <a:pt x="17489" y="8408"/>
                      <a:pt x="17628" y="8398"/>
                    </a:cubicBezTo>
                    <a:cubicBezTo>
                      <a:pt x="19925" y="8239"/>
                      <a:pt x="21232" y="6338"/>
                      <a:pt x="20480" y="4199"/>
                    </a:cubicBezTo>
                    <a:cubicBezTo>
                      <a:pt x="19604" y="2067"/>
                      <a:pt x="17484" y="667"/>
                      <a:pt x="15175" y="667"/>
                    </a:cubicBezTo>
                    <a:cubicBezTo>
                      <a:pt x="15082" y="667"/>
                      <a:pt x="14988" y="669"/>
                      <a:pt x="14894" y="674"/>
                    </a:cubicBezTo>
                    <a:lnTo>
                      <a:pt x="13746" y="753"/>
                    </a:lnTo>
                    <a:lnTo>
                      <a:pt x="12438" y="753"/>
                    </a:lnTo>
                    <a:cubicBezTo>
                      <a:pt x="11567" y="753"/>
                      <a:pt x="10656" y="713"/>
                      <a:pt x="9705" y="634"/>
                    </a:cubicBezTo>
                    <a:cubicBezTo>
                      <a:pt x="7843" y="475"/>
                      <a:pt x="5902" y="277"/>
                      <a:pt x="3922" y="40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346717" y="1528092"/>
                <a:ext cx="147391" cy="96215"/>
              </a:xfrm>
              <a:custGeom>
                <a:avLst/>
                <a:gdLst/>
                <a:ahLst/>
                <a:cxnLst/>
                <a:rect l="l" t="t" r="r" b="b"/>
                <a:pathLst>
                  <a:path w="22580" h="14740" extrusionOk="0">
                    <a:moveTo>
                      <a:pt x="594" y="1"/>
                    </a:moveTo>
                    <a:cubicBezTo>
                      <a:pt x="238" y="278"/>
                      <a:pt x="40" y="714"/>
                      <a:pt x="0" y="1189"/>
                    </a:cubicBezTo>
                    <a:lnTo>
                      <a:pt x="0" y="1308"/>
                    </a:lnTo>
                    <a:cubicBezTo>
                      <a:pt x="515" y="1625"/>
                      <a:pt x="951" y="1942"/>
                      <a:pt x="1426" y="2298"/>
                    </a:cubicBezTo>
                    <a:cubicBezTo>
                      <a:pt x="2337" y="2932"/>
                      <a:pt x="3288" y="3645"/>
                      <a:pt x="4199" y="4319"/>
                    </a:cubicBezTo>
                    <a:lnTo>
                      <a:pt x="5308" y="5111"/>
                    </a:lnTo>
                    <a:cubicBezTo>
                      <a:pt x="6774" y="6220"/>
                      <a:pt x="8239" y="7329"/>
                      <a:pt x="9705" y="8517"/>
                    </a:cubicBezTo>
                    <a:cubicBezTo>
                      <a:pt x="11488" y="9983"/>
                      <a:pt x="13270" y="11488"/>
                      <a:pt x="14973" y="13073"/>
                    </a:cubicBezTo>
                    <a:cubicBezTo>
                      <a:pt x="15686" y="13746"/>
                      <a:pt x="16518" y="14261"/>
                      <a:pt x="17469" y="14539"/>
                    </a:cubicBezTo>
                    <a:cubicBezTo>
                      <a:pt x="17958" y="14675"/>
                      <a:pt x="18438" y="14740"/>
                      <a:pt x="18894" y="14740"/>
                    </a:cubicBezTo>
                    <a:cubicBezTo>
                      <a:pt x="20690" y="14740"/>
                      <a:pt x="22120" y="13733"/>
                      <a:pt x="22341" y="12122"/>
                    </a:cubicBezTo>
                    <a:cubicBezTo>
                      <a:pt x="22579" y="10062"/>
                      <a:pt x="20836" y="7844"/>
                      <a:pt x="18380" y="7171"/>
                    </a:cubicBezTo>
                    <a:cubicBezTo>
                      <a:pt x="16122" y="6497"/>
                      <a:pt x="13904" y="5705"/>
                      <a:pt x="11765" y="4873"/>
                    </a:cubicBezTo>
                    <a:cubicBezTo>
                      <a:pt x="10260" y="4279"/>
                      <a:pt x="8754" y="3685"/>
                      <a:pt x="7289" y="3051"/>
                    </a:cubicBezTo>
                    <a:cubicBezTo>
                      <a:pt x="6655" y="2774"/>
                      <a:pt x="6021" y="2496"/>
                      <a:pt x="5387" y="2219"/>
                    </a:cubicBezTo>
                    <a:cubicBezTo>
                      <a:pt x="4357" y="1744"/>
                      <a:pt x="3327" y="1268"/>
                      <a:pt x="2258" y="793"/>
                    </a:cubicBezTo>
                    <a:cubicBezTo>
                      <a:pt x="1703" y="555"/>
                      <a:pt x="1149" y="318"/>
                      <a:pt x="59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353955" y="1438414"/>
                <a:ext cx="132652" cy="54270"/>
              </a:xfrm>
              <a:custGeom>
                <a:avLst/>
                <a:gdLst/>
                <a:ahLst/>
                <a:cxnLst/>
                <a:rect l="l" t="t" r="r" b="b"/>
                <a:pathLst>
                  <a:path w="20322" h="8314" extrusionOk="0">
                    <a:moveTo>
                      <a:pt x="16795" y="1"/>
                    </a:moveTo>
                    <a:cubicBezTo>
                      <a:pt x="16401" y="1"/>
                      <a:pt x="15989" y="50"/>
                      <a:pt x="15568" y="154"/>
                    </a:cubicBezTo>
                    <a:lnTo>
                      <a:pt x="13785" y="550"/>
                    </a:lnTo>
                    <a:lnTo>
                      <a:pt x="12122" y="1065"/>
                    </a:lnTo>
                    <a:cubicBezTo>
                      <a:pt x="11052" y="1421"/>
                      <a:pt x="10022" y="1778"/>
                      <a:pt x="8992" y="2134"/>
                    </a:cubicBezTo>
                    <a:cubicBezTo>
                      <a:pt x="7764" y="2610"/>
                      <a:pt x="6576" y="3085"/>
                      <a:pt x="5387" y="3560"/>
                    </a:cubicBezTo>
                    <a:cubicBezTo>
                      <a:pt x="5031" y="3719"/>
                      <a:pt x="4674" y="3877"/>
                      <a:pt x="4318" y="4036"/>
                    </a:cubicBezTo>
                    <a:cubicBezTo>
                      <a:pt x="3248" y="4471"/>
                      <a:pt x="2218" y="4947"/>
                      <a:pt x="1149" y="5422"/>
                    </a:cubicBezTo>
                    <a:cubicBezTo>
                      <a:pt x="753" y="5620"/>
                      <a:pt x="396" y="5818"/>
                      <a:pt x="0" y="5977"/>
                    </a:cubicBezTo>
                    <a:lnTo>
                      <a:pt x="3763" y="8314"/>
                    </a:lnTo>
                    <a:cubicBezTo>
                      <a:pt x="5585" y="8116"/>
                      <a:pt x="7408" y="7918"/>
                      <a:pt x="9230" y="7799"/>
                    </a:cubicBezTo>
                    <a:cubicBezTo>
                      <a:pt x="10181" y="7720"/>
                      <a:pt x="11092" y="7680"/>
                      <a:pt x="11963" y="7680"/>
                    </a:cubicBezTo>
                    <a:lnTo>
                      <a:pt x="13270" y="7680"/>
                    </a:lnTo>
                    <a:lnTo>
                      <a:pt x="14379" y="7759"/>
                    </a:lnTo>
                    <a:lnTo>
                      <a:pt x="14459" y="7759"/>
                    </a:lnTo>
                    <a:cubicBezTo>
                      <a:pt x="14587" y="7769"/>
                      <a:pt x="14716" y="7774"/>
                      <a:pt x="14845" y="7774"/>
                    </a:cubicBezTo>
                    <a:cubicBezTo>
                      <a:pt x="15231" y="7774"/>
                      <a:pt x="15617" y="7730"/>
                      <a:pt x="16004" y="7640"/>
                    </a:cubicBezTo>
                    <a:cubicBezTo>
                      <a:pt x="18420" y="7046"/>
                      <a:pt x="20321" y="4907"/>
                      <a:pt x="20202" y="2808"/>
                    </a:cubicBezTo>
                    <a:cubicBezTo>
                      <a:pt x="20104" y="1107"/>
                      <a:pt x="18656" y="1"/>
                      <a:pt x="16795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345940" y="1361450"/>
                <a:ext cx="99296" cy="108748"/>
              </a:xfrm>
              <a:custGeom>
                <a:avLst/>
                <a:gdLst/>
                <a:ahLst/>
                <a:cxnLst/>
                <a:rect l="l" t="t" r="r" b="b"/>
                <a:pathLst>
                  <a:path w="15212" h="16660" extrusionOk="0">
                    <a:moveTo>
                      <a:pt x="11173" y="1"/>
                    </a:moveTo>
                    <a:cubicBezTo>
                      <a:pt x="9064" y="1"/>
                      <a:pt x="7122" y="1184"/>
                      <a:pt x="6140" y="3112"/>
                    </a:cubicBezTo>
                    <a:lnTo>
                      <a:pt x="5665" y="4182"/>
                    </a:lnTo>
                    <a:lnTo>
                      <a:pt x="5031" y="5291"/>
                    </a:lnTo>
                    <a:cubicBezTo>
                      <a:pt x="4556" y="6043"/>
                      <a:pt x="4080" y="6836"/>
                      <a:pt x="3526" y="7588"/>
                    </a:cubicBezTo>
                    <a:cubicBezTo>
                      <a:pt x="2496" y="9173"/>
                      <a:pt x="1347" y="10757"/>
                      <a:pt x="159" y="12302"/>
                    </a:cubicBezTo>
                    <a:cubicBezTo>
                      <a:pt x="119" y="12381"/>
                      <a:pt x="40" y="12421"/>
                      <a:pt x="0" y="12500"/>
                    </a:cubicBezTo>
                    <a:lnTo>
                      <a:pt x="119" y="16263"/>
                    </a:lnTo>
                    <a:cubicBezTo>
                      <a:pt x="119" y="16382"/>
                      <a:pt x="159" y="16541"/>
                      <a:pt x="198" y="16660"/>
                    </a:cubicBezTo>
                    <a:cubicBezTo>
                      <a:pt x="634" y="16382"/>
                      <a:pt x="1109" y="16065"/>
                      <a:pt x="1545" y="15749"/>
                    </a:cubicBezTo>
                    <a:cubicBezTo>
                      <a:pt x="2456" y="15075"/>
                      <a:pt x="3407" y="14402"/>
                      <a:pt x="4318" y="13728"/>
                    </a:cubicBezTo>
                    <a:cubicBezTo>
                      <a:pt x="4912" y="13332"/>
                      <a:pt x="5467" y="12896"/>
                      <a:pt x="6021" y="12461"/>
                    </a:cubicBezTo>
                    <a:cubicBezTo>
                      <a:pt x="6774" y="11866"/>
                      <a:pt x="7527" y="11272"/>
                      <a:pt x="8319" y="10638"/>
                    </a:cubicBezTo>
                    <a:cubicBezTo>
                      <a:pt x="9151" y="9925"/>
                      <a:pt x="9982" y="9212"/>
                      <a:pt x="10775" y="8460"/>
                    </a:cubicBezTo>
                    <a:lnTo>
                      <a:pt x="12042" y="7271"/>
                    </a:lnTo>
                    <a:lnTo>
                      <a:pt x="13310" y="5925"/>
                    </a:lnTo>
                    <a:cubicBezTo>
                      <a:pt x="13666" y="5528"/>
                      <a:pt x="13983" y="5093"/>
                      <a:pt x="14221" y="4657"/>
                    </a:cubicBezTo>
                    <a:cubicBezTo>
                      <a:pt x="15211" y="2518"/>
                      <a:pt x="14221" y="498"/>
                      <a:pt x="12003" y="62"/>
                    </a:cubicBezTo>
                    <a:cubicBezTo>
                      <a:pt x="11724" y="21"/>
                      <a:pt x="11447" y="1"/>
                      <a:pt x="11173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347232" y="1382884"/>
                <a:ext cx="148683" cy="94551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14485" extrusionOk="0">
                    <a:moveTo>
                      <a:pt x="18874" y="1"/>
                    </a:moveTo>
                    <a:cubicBezTo>
                      <a:pt x="17511" y="1"/>
                      <a:pt x="16015" y="578"/>
                      <a:pt x="14894" y="1650"/>
                    </a:cubicBezTo>
                    <a:cubicBezTo>
                      <a:pt x="13191" y="3274"/>
                      <a:pt x="11409" y="4780"/>
                      <a:pt x="9626" y="6245"/>
                    </a:cubicBezTo>
                    <a:cubicBezTo>
                      <a:pt x="8358" y="7236"/>
                      <a:pt x="7091" y="8186"/>
                      <a:pt x="5823" y="9177"/>
                    </a:cubicBezTo>
                    <a:cubicBezTo>
                      <a:pt x="5269" y="9612"/>
                      <a:pt x="4674" y="10009"/>
                      <a:pt x="4120" y="10444"/>
                    </a:cubicBezTo>
                    <a:cubicBezTo>
                      <a:pt x="3209" y="11118"/>
                      <a:pt x="2258" y="11791"/>
                      <a:pt x="1347" y="12465"/>
                    </a:cubicBezTo>
                    <a:cubicBezTo>
                      <a:pt x="911" y="12781"/>
                      <a:pt x="436" y="13098"/>
                      <a:pt x="0" y="13376"/>
                    </a:cubicBezTo>
                    <a:cubicBezTo>
                      <a:pt x="119" y="13732"/>
                      <a:pt x="357" y="14049"/>
                      <a:pt x="674" y="14247"/>
                    </a:cubicBezTo>
                    <a:lnTo>
                      <a:pt x="1030" y="14485"/>
                    </a:lnTo>
                    <a:cubicBezTo>
                      <a:pt x="1426" y="14326"/>
                      <a:pt x="1783" y="14128"/>
                      <a:pt x="2179" y="13930"/>
                    </a:cubicBezTo>
                    <a:cubicBezTo>
                      <a:pt x="3209" y="13455"/>
                      <a:pt x="4278" y="12979"/>
                      <a:pt x="5348" y="12544"/>
                    </a:cubicBezTo>
                    <a:cubicBezTo>
                      <a:pt x="5665" y="12385"/>
                      <a:pt x="6061" y="12227"/>
                      <a:pt x="6417" y="12068"/>
                    </a:cubicBezTo>
                    <a:cubicBezTo>
                      <a:pt x="8160" y="11316"/>
                      <a:pt x="9943" y="10563"/>
                      <a:pt x="11725" y="9890"/>
                    </a:cubicBezTo>
                    <a:cubicBezTo>
                      <a:pt x="13865" y="9058"/>
                      <a:pt x="16083" y="8226"/>
                      <a:pt x="18341" y="7592"/>
                    </a:cubicBezTo>
                    <a:cubicBezTo>
                      <a:pt x="19252" y="7315"/>
                      <a:pt x="20123" y="6840"/>
                      <a:pt x="20797" y="6166"/>
                    </a:cubicBezTo>
                    <a:cubicBezTo>
                      <a:pt x="22619" y="4423"/>
                      <a:pt x="22777" y="1967"/>
                      <a:pt x="21153" y="700"/>
                    </a:cubicBezTo>
                    <a:cubicBezTo>
                      <a:pt x="20528" y="227"/>
                      <a:pt x="19727" y="1"/>
                      <a:pt x="1887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09425" y="1425236"/>
                <a:ext cx="175838" cy="152854"/>
              </a:xfrm>
              <a:custGeom>
                <a:avLst/>
                <a:gdLst/>
                <a:ahLst/>
                <a:cxnLst/>
                <a:rect l="l" t="t" r="r" b="b"/>
                <a:pathLst>
                  <a:path w="26938" h="23417" extrusionOk="0">
                    <a:moveTo>
                      <a:pt x="13433" y="4614"/>
                    </a:moveTo>
                    <a:cubicBezTo>
                      <a:pt x="17151" y="4614"/>
                      <a:pt x="20718" y="7513"/>
                      <a:pt x="20718" y="11878"/>
                    </a:cubicBezTo>
                    <a:cubicBezTo>
                      <a:pt x="20718" y="15879"/>
                      <a:pt x="17470" y="19127"/>
                      <a:pt x="13469" y="19127"/>
                    </a:cubicBezTo>
                    <a:cubicBezTo>
                      <a:pt x="7012" y="19127"/>
                      <a:pt x="3764" y="11323"/>
                      <a:pt x="8359" y="6768"/>
                    </a:cubicBezTo>
                    <a:cubicBezTo>
                      <a:pt x="9835" y="5279"/>
                      <a:pt x="11651" y="4614"/>
                      <a:pt x="13433" y="4614"/>
                    </a:cubicBezTo>
                    <a:close/>
                    <a:moveTo>
                      <a:pt x="7591" y="1"/>
                    </a:moveTo>
                    <a:cubicBezTo>
                      <a:pt x="6799" y="1"/>
                      <a:pt x="6052" y="631"/>
                      <a:pt x="6022" y="1539"/>
                    </a:cubicBezTo>
                    <a:lnTo>
                      <a:pt x="6062" y="2093"/>
                    </a:lnTo>
                    <a:lnTo>
                      <a:pt x="5903" y="6490"/>
                    </a:lnTo>
                    <a:cubicBezTo>
                      <a:pt x="5903" y="6530"/>
                      <a:pt x="5903" y="6570"/>
                      <a:pt x="5903" y="6609"/>
                    </a:cubicBezTo>
                    <a:cubicBezTo>
                      <a:pt x="5824" y="7085"/>
                      <a:pt x="5586" y="7481"/>
                      <a:pt x="5190" y="7758"/>
                    </a:cubicBezTo>
                    <a:lnTo>
                      <a:pt x="5032" y="7837"/>
                    </a:lnTo>
                    <a:lnTo>
                      <a:pt x="1150" y="10254"/>
                    </a:lnTo>
                    <a:lnTo>
                      <a:pt x="991" y="10372"/>
                    </a:lnTo>
                    <a:cubicBezTo>
                      <a:pt x="1" y="10967"/>
                      <a:pt x="1" y="12432"/>
                      <a:pt x="991" y="13027"/>
                    </a:cubicBezTo>
                    <a:lnTo>
                      <a:pt x="1902" y="13581"/>
                    </a:lnTo>
                    <a:lnTo>
                      <a:pt x="5190" y="15641"/>
                    </a:lnTo>
                    <a:cubicBezTo>
                      <a:pt x="5269" y="15720"/>
                      <a:pt x="5388" y="15799"/>
                      <a:pt x="5467" y="15918"/>
                    </a:cubicBezTo>
                    <a:cubicBezTo>
                      <a:pt x="5745" y="16156"/>
                      <a:pt x="5903" y="16512"/>
                      <a:pt x="5903" y="16909"/>
                    </a:cubicBezTo>
                    <a:lnTo>
                      <a:pt x="5903" y="17344"/>
                    </a:lnTo>
                    <a:lnTo>
                      <a:pt x="6062" y="21781"/>
                    </a:lnTo>
                    <a:lnTo>
                      <a:pt x="6062" y="21900"/>
                    </a:lnTo>
                    <a:cubicBezTo>
                      <a:pt x="6092" y="22789"/>
                      <a:pt x="6834" y="23417"/>
                      <a:pt x="7646" y="23417"/>
                    </a:cubicBezTo>
                    <a:cubicBezTo>
                      <a:pt x="7883" y="23417"/>
                      <a:pt x="8126" y="23363"/>
                      <a:pt x="8359" y="23247"/>
                    </a:cubicBezTo>
                    <a:lnTo>
                      <a:pt x="9349" y="22732"/>
                    </a:lnTo>
                    <a:lnTo>
                      <a:pt x="12756" y="20909"/>
                    </a:lnTo>
                    <a:cubicBezTo>
                      <a:pt x="12835" y="20870"/>
                      <a:pt x="12914" y="20830"/>
                      <a:pt x="13033" y="20830"/>
                    </a:cubicBezTo>
                    <a:cubicBezTo>
                      <a:pt x="13190" y="20783"/>
                      <a:pt x="13346" y="20761"/>
                      <a:pt x="13502" y="20761"/>
                    </a:cubicBezTo>
                    <a:cubicBezTo>
                      <a:pt x="13742" y="20761"/>
                      <a:pt x="13982" y="20813"/>
                      <a:pt x="14222" y="20909"/>
                    </a:cubicBezTo>
                    <a:lnTo>
                      <a:pt x="14420" y="21028"/>
                    </a:lnTo>
                    <a:lnTo>
                      <a:pt x="18183" y="23009"/>
                    </a:lnTo>
                    <a:lnTo>
                      <a:pt x="18579" y="23247"/>
                    </a:lnTo>
                    <a:cubicBezTo>
                      <a:pt x="18812" y="23363"/>
                      <a:pt x="19055" y="23417"/>
                      <a:pt x="19292" y="23417"/>
                    </a:cubicBezTo>
                    <a:cubicBezTo>
                      <a:pt x="20104" y="23417"/>
                      <a:pt x="20846" y="22789"/>
                      <a:pt x="20877" y="21900"/>
                    </a:cubicBezTo>
                    <a:lnTo>
                      <a:pt x="20877" y="21306"/>
                    </a:lnTo>
                    <a:lnTo>
                      <a:pt x="21035" y="17107"/>
                    </a:lnTo>
                    <a:lnTo>
                      <a:pt x="21035" y="16948"/>
                    </a:lnTo>
                    <a:cubicBezTo>
                      <a:pt x="21075" y="16512"/>
                      <a:pt x="21273" y="16077"/>
                      <a:pt x="21629" y="15799"/>
                    </a:cubicBezTo>
                    <a:cubicBezTo>
                      <a:pt x="21669" y="15760"/>
                      <a:pt x="21708" y="15720"/>
                      <a:pt x="21788" y="15681"/>
                    </a:cubicBezTo>
                    <a:lnTo>
                      <a:pt x="25115" y="13621"/>
                    </a:lnTo>
                    <a:lnTo>
                      <a:pt x="25987" y="13066"/>
                    </a:lnTo>
                    <a:cubicBezTo>
                      <a:pt x="26937" y="12432"/>
                      <a:pt x="26937" y="11006"/>
                      <a:pt x="25987" y="10412"/>
                    </a:cubicBezTo>
                    <a:lnTo>
                      <a:pt x="25907" y="10372"/>
                    </a:lnTo>
                    <a:lnTo>
                      <a:pt x="22144" y="8035"/>
                    </a:lnTo>
                    <a:lnTo>
                      <a:pt x="21788" y="7798"/>
                    </a:lnTo>
                    <a:cubicBezTo>
                      <a:pt x="21471" y="7600"/>
                      <a:pt x="21233" y="7283"/>
                      <a:pt x="21114" y="6926"/>
                    </a:cubicBezTo>
                    <a:cubicBezTo>
                      <a:pt x="21075" y="6807"/>
                      <a:pt x="21035" y="6649"/>
                      <a:pt x="21035" y="6530"/>
                    </a:cubicBezTo>
                    <a:lnTo>
                      <a:pt x="20916" y="2727"/>
                    </a:lnTo>
                    <a:lnTo>
                      <a:pt x="20837" y="1539"/>
                    </a:lnTo>
                    <a:cubicBezTo>
                      <a:pt x="20807" y="663"/>
                      <a:pt x="20085" y="40"/>
                      <a:pt x="19287" y="40"/>
                    </a:cubicBezTo>
                    <a:cubicBezTo>
                      <a:pt x="19039" y="40"/>
                      <a:pt x="18784" y="100"/>
                      <a:pt x="18539" y="232"/>
                    </a:cubicBezTo>
                    <a:lnTo>
                      <a:pt x="18500" y="232"/>
                    </a:lnTo>
                    <a:lnTo>
                      <a:pt x="14459" y="2410"/>
                    </a:lnTo>
                    <a:lnTo>
                      <a:pt x="14182" y="2529"/>
                    </a:lnTo>
                    <a:cubicBezTo>
                      <a:pt x="13944" y="2648"/>
                      <a:pt x="13687" y="2707"/>
                      <a:pt x="13434" y="2707"/>
                    </a:cubicBezTo>
                    <a:cubicBezTo>
                      <a:pt x="13182" y="2707"/>
                      <a:pt x="12934" y="2648"/>
                      <a:pt x="12716" y="2529"/>
                    </a:cubicBezTo>
                    <a:lnTo>
                      <a:pt x="9032" y="549"/>
                    </a:lnTo>
                    <a:lnTo>
                      <a:pt x="8319" y="192"/>
                    </a:lnTo>
                    <a:cubicBezTo>
                      <a:pt x="8086" y="61"/>
                      <a:pt x="7836" y="1"/>
                      <a:pt x="7591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34247" y="1455462"/>
                <a:ext cx="110419" cy="94623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4496" extrusionOk="0">
                    <a:moveTo>
                      <a:pt x="9649" y="4004"/>
                    </a:moveTo>
                    <a:cubicBezTo>
                      <a:pt x="11296" y="4004"/>
                      <a:pt x="12875" y="5289"/>
                      <a:pt x="12875" y="7247"/>
                    </a:cubicBezTo>
                    <a:cubicBezTo>
                      <a:pt x="12875" y="9029"/>
                      <a:pt x="11449" y="10455"/>
                      <a:pt x="9666" y="10455"/>
                    </a:cubicBezTo>
                    <a:cubicBezTo>
                      <a:pt x="6814" y="10455"/>
                      <a:pt x="5348" y="7009"/>
                      <a:pt x="7408" y="4949"/>
                    </a:cubicBezTo>
                    <a:cubicBezTo>
                      <a:pt x="8061" y="4296"/>
                      <a:pt x="8863" y="4004"/>
                      <a:pt x="9649" y="4004"/>
                    </a:cubicBezTo>
                    <a:close/>
                    <a:moveTo>
                      <a:pt x="9629" y="0"/>
                    </a:moveTo>
                    <a:cubicBezTo>
                      <a:pt x="7848" y="0"/>
                      <a:pt x="6031" y="661"/>
                      <a:pt x="4556" y="2137"/>
                    </a:cubicBezTo>
                    <a:cubicBezTo>
                      <a:pt x="1" y="6692"/>
                      <a:pt x="3209" y="14496"/>
                      <a:pt x="9666" y="14496"/>
                    </a:cubicBezTo>
                    <a:cubicBezTo>
                      <a:pt x="13667" y="14496"/>
                      <a:pt x="16915" y="11248"/>
                      <a:pt x="16915" y="7247"/>
                    </a:cubicBezTo>
                    <a:cubicBezTo>
                      <a:pt x="16915" y="2881"/>
                      <a:pt x="13348" y="0"/>
                      <a:pt x="9629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76390" y="1481817"/>
                <a:ext cx="41893" cy="41893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6418" extrusionOk="0">
                    <a:moveTo>
                      <a:pt x="3209" y="0"/>
                    </a:moveTo>
                    <a:cubicBezTo>
                      <a:pt x="1427" y="0"/>
                      <a:pt x="0" y="1426"/>
                      <a:pt x="0" y="3209"/>
                    </a:cubicBezTo>
                    <a:cubicBezTo>
                      <a:pt x="0" y="4991"/>
                      <a:pt x="1427" y="6417"/>
                      <a:pt x="3209" y="6417"/>
                    </a:cubicBezTo>
                    <a:cubicBezTo>
                      <a:pt x="4992" y="6417"/>
                      <a:pt x="6418" y="4991"/>
                      <a:pt x="6418" y="3209"/>
                    </a:cubicBezTo>
                    <a:cubicBezTo>
                      <a:pt x="6418" y="1426"/>
                      <a:pt x="4992" y="0"/>
                      <a:pt x="320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2"/>
            <p:cNvGrpSpPr/>
            <p:nvPr/>
          </p:nvGrpSpPr>
          <p:grpSpPr>
            <a:xfrm>
              <a:off x="731740" y="727599"/>
              <a:ext cx="731764" cy="731444"/>
              <a:chOff x="0" y="0"/>
              <a:chExt cx="1260575" cy="1260024"/>
            </a:xfrm>
          </p:grpSpPr>
          <p:sp>
            <p:nvSpPr>
              <p:cNvPr id="169" name="Google Shape;169;p2"/>
              <p:cNvSpPr/>
              <p:nvPr/>
            </p:nvSpPr>
            <p:spPr>
              <a:xfrm>
                <a:off x="0" y="0"/>
                <a:ext cx="1259981" cy="1259981"/>
              </a:xfrm>
              <a:custGeom>
                <a:avLst/>
                <a:gdLst/>
                <a:ahLst/>
                <a:cxnLst/>
                <a:rect l="l" t="t" r="r" b="b"/>
                <a:pathLst>
                  <a:path w="91585" h="91585" extrusionOk="0">
                    <a:moveTo>
                      <a:pt x="81291" y="1889"/>
                    </a:moveTo>
                    <a:cubicBezTo>
                      <a:pt x="81513" y="1889"/>
                      <a:pt x="81621" y="2161"/>
                      <a:pt x="81444" y="2337"/>
                    </a:cubicBezTo>
                    <a:cubicBezTo>
                      <a:pt x="80414" y="3169"/>
                      <a:pt x="79344" y="3922"/>
                      <a:pt x="78235" y="4675"/>
                    </a:cubicBezTo>
                    <a:cubicBezTo>
                      <a:pt x="77126" y="5388"/>
                      <a:pt x="75977" y="6101"/>
                      <a:pt x="74789" y="6734"/>
                    </a:cubicBezTo>
                    <a:cubicBezTo>
                      <a:pt x="73561" y="7408"/>
                      <a:pt x="72293" y="7962"/>
                      <a:pt x="71026" y="8477"/>
                    </a:cubicBezTo>
                    <a:cubicBezTo>
                      <a:pt x="69639" y="8992"/>
                      <a:pt x="68213" y="9388"/>
                      <a:pt x="66748" y="9666"/>
                    </a:cubicBezTo>
                    <a:lnTo>
                      <a:pt x="66668" y="9666"/>
                    </a:lnTo>
                    <a:cubicBezTo>
                      <a:pt x="66499" y="9695"/>
                      <a:pt x="66332" y="9710"/>
                      <a:pt x="66167" y="9710"/>
                    </a:cubicBezTo>
                    <a:cubicBezTo>
                      <a:pt x="64785" y="9710"/>
                      <a:pt x="63589" y="8709"/>
                      <a:pt x="63341" y="7329"/>
                    </a:cubicBezTo>
                    <a:cubicBezTo>
                      <a:pt x="63064" y="5744"/>
                      <a:pt x="64094" y="4239"/>
                      <a:pt x="65678" y="3962"/>
                    </a:cubicBezTo>
                    <a:lnTo>
                      <a:pt x="65678" y="4001"/>
                    </a:lnTo>
                    <a:cubicBezTo>
                      <a:pt x="65856" y="3962"/>
                      <a:pt x="66025" y="3942"/>
                      <a:pt x="66188" y="3942"/>
                    </a:cubicBezTo>
                    <a:cubicBezTo>
                      <a:pt x="66352" y="3942"/>
                      <a:pt x="66510" y="3962"/>
                      <a:pt x="66668" y="4001"/>
                    </a:cubicBezTo>
                    <a:cubicBezTo>
                      <a:pt x="67620" y="4132"/>
                      <a:pt x="68572" y="4209"/>
                      <a:pt x="69523" y="4209"/>
                    </a:cubicBezTo>
                    <a:cubicBezTo>
                      <a:pt x="69721" y="4209"/>
                      <a:pt x="69918" y="4206"/>
                      <a:pt x="70115" y="4199"/>
                    </a:cubicBezTo>
                    <a:cubicBezTo>
                      <a:pt x="71343" y="4160"/>
                      <a:pt x="72571" y="4001"/>
                      <a:pt x="73799" y="3803"/>
                    </a:cubicBezTo>
                    <a:cubicBezTo>
                      <a:pt x="75027" y="3605"/>
                      <a:pt x="76255" y="3367"/>
                      <a:pt x="77522" y="3011"/>
                    </a:cubicBezTo>
                    <a:cubicBezTo>
                      <a:pt x="78790" y="2694"/>
                      <a:pt x="79978" y="2337"/>
                      <a:pt x="81206" y="1902"/>
                    </a:cubicBezTo>
                    <a:cubicBezTo>
                      <a:pt x="81236" y="1893"/>
                      <a:pt x="81264" y="1889"/>
                      <a:pt x="81291" y="1889"/>
                    </a:cubicBezTo>
                    <a:close/>
                    <a:moveTo>
                      <a:pt x="10190" y="1886"/>
                    </a:moveTo>
                    <a:cubicBezTo>
                      <a:pt x="10215" y="1886"/>
                      <a:pt x="10239" y="1891"/>
                      <a:pt x="10261" y="1902"/>
                    </a:cubicBezTo>
                    <a:cubicBezTo>
                      <a:pt x="11488" y="2337"/>
                      <a:pt x="12756" y="2694"/>
                      <a:pt x="13984" y="3011"/>
                    </a:cubicBezTo>
                    <a:cubicBezTo>
                      <a:pt x="15212" y="3367"/>
                      <a:pt x="16440" y="3605"/>
                      <a:pt x="17708" y="3803"/>
                    </a:cubicBezTo>
                    <a:cubicBezTo>
                      <a:pt x="18936" y="4001"/>
                      <a:pt x="20164" y="4160"/>
                      <a:pt x="21392" y="4199"/>
                    </a:cubicBezTo>
                    <a:cubicBezTo>
                      <a:pt x="21589" y="4206"/>
                      <a:pt x="21786" y="4209"/>
                      <a:pt x="21983" y="4209"/>
                    </a:cubicBezTo>
                    <a:cubicBezTo>
                      <a:pt x="22933" y="4209"/>
                      <a:pt x="23879" y="4132"/>
                      <a:pt x="24798" y="4001"/>
                    </a:cubicBezTo>
                    <a:cubicBezTo>
                      <a:pt x="24967" y="3972"/>
                      <a:pt x="25135" y="3957"/>
                      <a:pt x="25301" y="3957"/>
                    </a:cubicBezTo>
                    <a:cubicBezTo>
                      <a:pt x="26689" y="3957"/>
                      <a:pt x="27913" y="4958"/>
                      <a:pt x="28126" y="6338"/>
                    </a:cubicBezTo>
                    <a:cubicBezTo>
                      <a:pt x="28403" y="7923"/>
                      <a:pt x="27333" y="9428"/>
                      <a:pt x="25789" y="9666"/>
                    </a:cubicBezTo>
                    <a:cubicBezTo>
                      <a:pt x="25630" y="9705"/>
                      <a:pt x="25462" y="9725"/>
                      <a:pt x="25293" y="9725"/>
                    </a:cubicBezTo>
                    <a:cubicBezTo>
                      <a:pt x="25125" y="9725"/>
                      <a:pt x="24957" y="9705"/>
                      <a:pt x="24798" y="9666"/>
                    </a:cubicBezTo>
                    <a:lnTo>
                      <a:pt x="24719" y="9666"/>
                    </a:lnTo>
                    <a:cubicBezTo>
                      <a:pt x="23253" y="9428"/>
                      <a:pt x="21827" y="9032"/>
                      <a:pt x="20480" y="8517"/>
                    </a:cubicBezTo>
                    <a:cubicBezTo>
                      <a:pt x="19173" y="8002"/>
                      <a:pt x="17906" y="7408"/>
                      <a:pt x="16717" y="6774"/>
                    </a:cubicBezTo>
                    <a:cubicBezTo>
                      <a:pt x="15489" y="6101"/>
                      <a:pt x="14341" y="5388"/>
                      <a:pt x="13231" y="4675"/>
                    </a:cubicBezTo>
                    <a:cubicBezTo>
                      <a:pt x="12122" y="3922"/>
                      <a:pt x="11053" y="3169"/>
                      <a:pt x="10023" y="2337"/>
                    </a:cubicBezTo>
                    <a:cubicBezTo>
                      <a:pt x="9904" y="2258"/>
                      <a:pt x="9904" y="2100"/>
                      <a:pt x="9983" y="1981"/>
                    </a:cubicBezTo>
                    <a:cubicBezTo>
                      <a:pt x="10041" y="1923"/>
                      <a:pt x="10120" y="1886"/>
                      <a:pt x="10190" y="1886"/>
                    </a:cubicBezTo>
                    <a:close/>
                    <a:moveTo>
                      <a:pt x="89629" y="10244"/>
                    </a:moveTo>
                    <a:cubicBezTo>
                      <a:pt x="89687" y="10244"/>
                      <a:pt x="89749" y="10264"/>
                      <a:pt x="89802" y="10300"/>
                    </a:cubicBezTo>
                    <a:cubicBezTo>
                      <a:pt x="89881" y="10339"/>
                      <a:pt x="89921" y="10498"/>
                      <a:pt x="89881" y="10577"/>
                    </a:cubicBezTo>
                    <a:cubicBezTo>
                      <a:pt x="89445" y="11805"/>
                      <a:pt x="89089" y="13072"/>
                      <a:pt x="88772" y="14300"/>
                    </a:cubicBezTo>
                    <a:cubicBezTo>
                      <a:pt x="88455" y="15528"/>
                      <a:pt x="88178" y="16756"/>
                      <a:pt x="87980" y="18024"/>
                    </a:cubicBezTo>
                    <a:cubicBezTo>
                      <a:pt x="87782" y="19252"/>
                      <a:pt x="87623" y="20480"/>
                      <a:pt x="87584" y="21708"/>
                    </a:cubicBezTo>
                    <a:cubicBezTo>
                      <a:pt x="87544" y="22857"/>
                      <a:pt x="87623" y="24005"/>
                      <a:pt x="87821" y="25115"/>
                    </a:cubicBezTo>
                    <a:cubicBezTo>
                      <a:pt x="88059" y="26699"/>
                      <a:pt x="87029" y="28204"/>
                      <a:pt x="85445" y="28442"/>
                    </a:cubicBezTo>
                    <a:cubicBezTo>
                      <a:pt x="85276" y="28472"/>
                      <a:pt x="85108" y="28486"/>
                      <a:pt x="84943" y="28486"/>
                    </a:cubicBezTo>
                    <a:cubicBezTo>
                      <a:pt x="83561" y="28486"/>
                      <a:pt x="82365" y="27485"/>
                      <a:pt x="82117" y="26105"/>
                    </a:cubicBezTo>
                    <a:cubicBezTo>
                      <a:pt x="82038" y="25788"/>
                      <a:pt x="82038" y="25431"/>
                      <a:pt x="82117" y="25115"/>
                    </a:cubicBezTo>
                    <a:lnTo>
                      <a:pt x="82117" y="25035"/>
                    </a:lnTo>
                    <a:cubicBezTo>
                      <a:pt x="82355" y="23570"/>
                      <a:pt x="82751" y="22144"/>
                      <a:pt x="83306" y="20797"/>
                    </a:cubicBezTo>
                    <a:cubicBezTo>
                      <a:pt x="83781" y="19490"/>
                      <a:pt x="84375" y="18222"/>
                      <a:pt x="85049" y="17034"/>
                    </a:cubicBezTo>
                    <a:cubicBezTo>
                      <a:pt x="85682" y="15806"/>
                      <a:pt x="86356" y="14657"/>
                      <a:pt x="87108" y="13548"/>
                    </a:cubicBezTo>
                    <a:cubicBezTo>
                      <a:pt x="87861" y="12439"/>
                      <a:pt x="88614" y="11369"/>
                      <a:pt x="89445" y="10339"/>
                    </a:cubicBezTo>
                    <a:cubicBezTo>
                      <a:pt x="89489" y="10274"/>
                      <a:pt x="89557" y="10244"/>
                      <a:pt x="89629" y="10244"/>
                    </a:cubicBezTo>
                    <a:close/>
                    <a:moveTo>
                      <a:pt x="1832" y="10244"/>
                    </a:moveTo>
                    <a:cubicBezTo>
                      <a:pt x="1905" y="10244"/>
                      <a:pt x="1963" y="10281"/>
                      <a:pt x="2021" y="10339"/>
                    </a:cubicBezTo>
                    <a:cubicBezTo>
                      <a:pt x="2853" y="11369"/>
                      <a:pt x="3606" y="12439"/>
                      <a:pt x="4358" y="13548"/>
                    </a:cubicBezTo>
                    <a:cubicBezTo>
                      <a:pt x="5071" y="14657"/>
                      <a:pt x="5784" y="15806"/>
                      <a:pt x="6418" y="17034"/>
                    </a:cubicBezTo>
                    <a:cubicBezTo>
                      <a:pt x="7092" y="18222"/>
                      <a:pt x="7646" y="19490"/>
                      <a:pt x="8161" y="20797"/>
                    </a:cubicBezTo>
                    <a:cubicBezTo>
                      <a:pt x="8676" y="22144"/>
                      <a:pt x="9072" y="23570"/>
                      <a:pt x="9349" y="25035"/>
                    </a:cubicBezTo>
                    <a:lnTo>
                      <a:pt x="9349" y="25115"/>
                    </a:lnTo>
                    <a:cubicBezTo>
                      <a:pt x="9627" y="26699"/>
                      <a:pt x="8557" y="28165"/>
                      <a:pt x="7012" y="28442"/>
                    </a:cubicBezTo>
                    <a:cubicBezTo>
                      <a:pt x="6839" y="28472"/>
                      <a:pt x="6666" y="28487"/>
                      <a:pt x="6496" y="28487"/>
                    </a:cubicBezTo>
                    <a:cubicBezTo>
                      <a:pt x="5113" y="28487"/>
                      <a:pt x="3897" y="27516"/>
                      <a:pt x="3685" y="26105"/>
                    </a:cubicBezTo>
                    <a:cubicBezTo>
                      <a:pt x="3606" y="25788"/>
                      <a:pt x="3606" y="25431"/>
                      <a:pt x="3685" y="25115"/>
                    </a:cubicBezTo>
                    <a:cubicBezTo>
                      <a:pt x="3843" y="23966"/>
                      <a:pt x="3923" y="22817"/>
                      <a:pt x="3883" y="21708"/>
                    </a:cubicBezTo>
                    <a:cubicBezTo>
                      <a:pt x="3843" y="20440"/>
                      <a:pt x="3685" y="19212"/>
                      <a:pt x="3487" y="18024"/>
                    </a:cubicBezTo>
                    <a:cubicBezTo>
                      <a:pt x="3289" y="16756"/>
                      <a:pt x="3051" y="15528"/>
                      <a:pt x="2695" y="14300"/>
                    </a:cubicBezTo>
                    <a:cubicBezTo>
                      <a:pt x="2378" y="13033"/>
                      <a:pt x="2021" y="11805"/>
                      <a:pt x="1585" y="10577"/>
                    </a:cubicBezTo>
                    <a:cubicBezTo>
                      <a:pt x="1546" y="10458"/>
                      <a:pt x="1625" y="10300"/>
                      <a:pt x="1744" y="10260"/>
                    </a:cubicBezTo>
                    <a:cubicBezTo>
                      <a:pt x="1776" y="10249"/>
                      <a:pt x="1805" y="10244"/>
                      <a:pt x="1832" y="10244"/>
                    </a:cubicBezTo>
                    <a:close/>
                    <a:moveTo>
                      <a:pt x="59709" y="39653"/>
                    </a:moveTo>
                    <a:lnTo>
                      <a:pt x="59709" y="39653"/>
                    </a:lnTo>
                    <a:cubicBezTo>
                      <a:pt x="59678" y="39666"/>
                      <a:pt x="59648" y="39679"/>
                      <a:pt x="59617" y="39692"/>
                    </a:cubicBezTo>
                    <a:cubicBezTo>
                      <a:pt x="59648" y="39679"/>
                      <a:pt x="59678" y="39666"/>
                      <a:pt x="59709" y="39653"/>
                    </a:cubicBezTo>
                    <a:close/>
                    <a:moveTo>
                      <a:pt x="32562" y="55379"/>
                    </a:moveTo>
                    <a:cubicBezTo>
                      <a:pt x="32495" y="55429"/>
                      <a:pt x="32428" y="55480"/>
                      <a:pt x="32361" y="55531"/>
                    </a:cubicBezTo>
                    <a:lnTo>
                      <a:pt x="32361" y="55531"/>
                    </a:lnTo>
                    <a:cubicBezTo>
                      <a:pt x="32428" y="55480"/>
                      <a:pt x="32495" y="55429"/>
                      <a:pt x="32562" y="55379"/>
                    </a:cubicBezTo>
                    <a:close/>
                    <a:moveTo>
                      <a:pt x="45794" y="12251"/>
                    </a:moveTo>
                    <a:cubicBezTo>
                      <a:pt x="47316" y="12251"/>
                      <a:pt x="48721" y="13510"/>
                      <a:pt x="49199" y="15489"/>
                    </a:cubicBezTo>
                    <a:cubicBezTo>
                      <a:pt x="49437" y="16439"/>
                      <a:pt x="49437" y="17430"/>
                      <a:pt x="49199" y="18380"/>
                    </a:cubicBezTo>
                    <a:cubicBezTo>
                      <a:pt x="48645" y="20638"/>
                      <a:pt x="48249" y="22936"/>
                      <a:pt x="47892" y="25233"/>
                    </a:cubicBezTo>
                    <a:cubicBezTo>
                      <a:pt x="47575" y="27254"/>
                      <a:pt x="47298" y="29314"/>
                      <a:pt x="47060" y="31334"/>
                    </a:cubicBezTo>
                    <a:cubicBezTo>
                      <a:pt x="47258" y="29908"/>
                      <a:pt x="47456" y="28521"/>
                      <a:pt x="47694" y="27095"/>
                    </a:cubicBezTo>
                    <a:cubicBezTo>
                      <a:pt x="47892" y="26026"/>
                      <a:pt x="48090" y="24956"/>
                      <a:pt x="48328" y="23847"/>
                    </a:cubicBezTo>
                    <a:lnTo>
                      <a:pt x="48724" y="22183"/>
                    </a:lnTo>
                    <a:lnTo>
                      <a:pt x="49239" y="20401"/>
                    </a:lnTo>
                    <a:cubicBezTo>
                      <a:pt x="49787" y="18572"/>
                      <a:pt x="51133" y="17424"/>
                      <a:pt x="52572" y="17424"/>
                    </a:cubicBezTo>
                    <a:cubicBezTo>
                      <a:pt x="53004" y="17424"/>
                      <a:pt x="53444" y="17527"/>
                      <a:pt x="53874" y="17747"/>
                    </a:cubicBezTo>
                    <a:cubicBezTo>
                      <a:pt x="55735" y="18658"/>
                      <a:pt x="56647" y="21391"/>
                      <a:pt x="55933" y="23768"/>
                    </a:cubicBezTo>
                    <a:cubicBezTo>
                      <a:pt x="55775" y="24283"/>
                      <a:pt x="55577" y="24758"/>
                      <a:pt x="55260" y="25194"/>
                    </a:cubicBezTo>
                    <a:lnTo>
                      <a:pt x="55260" y="25233"/>
                    </a:lnTo>
                    <a:lnTo>
                      <a:pt x="54626" y="26184"/>
                    </a:lnTo>
                    <a:lnTo>
                      <a:pt x="53992" y="27254"/>
                    </a:lnTo>
                    <a:cubicBezTo>
                      <a:pt x="53557" y="28046"/>
                      <a:pt x="53121" y="28838"/>
                      <a:pt x="52725" y="29710"/>
                    </a:cubicBezTo>
                    <a:cubicBezTo>
                      <a:pt x="51972" y="31175"/>
                      <a:pt x="51299" y="32720"/>
                      <a:pt x="50625" y="34305"/>
                    </a:cubicBezTo>
                    <a:lnTo>
                      <a:pt x="50665" y="34305"/>
                    </a:lnTo>
                    <a:cubicBezTo>
                      <a:pt x="50889" y="34188"/>
                      <a:pt x="51127" y="34135"/>
                      <a:pt x="51362" y="34135"/>
                    </a:cubicBezTo>
                    <a:cubicBezTo>
                      <a:pt x="52166" y="34135"/>
                      <a:pt x="52932" y="34763"/>
                      <a:pt x="52963" y="35652"/>
                    </a:cubicBezTo>
                    <a:lnTo>
                      <a:pt x="53002" y="36840"/>
                    </a:lnTo>
                    <a:cubicBezTo>
                      <a:pt x="53042" y="36761"/>
                      <a:pt x="53081" y="36721"/>
                      <a:pt x="53121" y="36642"/>
                    </a:cubicBezTo>
                    <a:cubicBezTo>
                      <a:pt x="54309" y="35097"/>
                      <a:pt x="55458" y="33512"/>
                      <a:pt x="56528" y="31928"/>
                    </a:cubicBezTo>
                    <a:cubicBezTo>
                      <a:pt x="57043" y="31175"/>
                      <a:pt x="57518" y="30383"/>
                      <a:pt x="57993" y="29630"/>
                    </a:cubicBezTo>
                    <a:lnTo>
                      <a:pt x="58627" y="28521"/>
                    </a:lnTo>
                    <a:lnTo>
                      <a:pt x="59142" y="27452"/>
                    </a:lnTo>
                    <a:cubicBezTo>
                      <a:pt x="60124" y="25524"/>
                      <a:pt x="62066" y="24340"/>
                      <a:pt x="64175" y="24340"/>
                    </a:cubicBezTo>
                    <a:cubicBezTo>
                      <a:pt x="64449" y="24340"/>
                      <a:pt x="64726" y="24361"/>
                      <a:pt x="65005" y="24402"/>
                    </a:cubicBezTo>
                    <a:cubicBezTo>
                      <a:pt x="67223" y="24837"/>
                      <a:pt x="68213" y="26858"/>
                      <a:pt x="67183" y="28957"/>
                    </a:cubicBezTo>
                    <a:cubicBezTo>
                      <a:pt x="66946" y="29432"/>
                      <a:pt x="66668" y="29868"/>
                      <a:pt x="66312" y="30264"/>
                    </a:cubicBezTo>
                    <a:lnTo>
                      <a:pt x="65044" y="31571"/>
                    </a:lnTo>
                    <a:lnTo>
                      <a:pt x="63777" y="32760"/>
                    </a:lnTo>
                    <a:cubicBezTo>
                      <a:pt x="62945" y="33512"/>
                      <a:pt x="62113" y="34265"/>
                      <a:pt x="61321" y="34938"/>
                    </a:cubicBezTo>
                    <a:cubicBezTo>
                      <a:pt x="60568" y="35572"/>
                      <a:pt x="59776" y="36206"/>
                      <a:pt x="59023" y="36800"/>
                    </a:cubicBezTo>
                    <a:cubicBezTo>
                      <a:pt x="60291" y="35810"/>
                      <a:pt x="61558" y="34859"/>
                      <a:pt x="62826" y="33829"/>
                    </a:cubicBezTo>
                    <a:cubicBezTo>
                      <a:pt x="64609" y="32364"/>
                      <a:pt x="66391" y="30858"/>
                      <a:pt x="68094" y="29274"/>
                    </a:cubicBezTo>
                    <a:cubicBezTo>
                      <a:pt x="69208" y="28185"/>
                      <a:pt x="70690" y="27613"/>
                      <a:pt x="72046" y="27613"/>
                    </a:cubicBezTo>
                    <a:cubicBezTo>
                      <a:pt x="72909" y="27613"/>
                      <a:pt x="73721" y="27845"/>
                      <a:pt x="74353" y="28323"/>
                    </a:cubicBezTo>
                    <a:cubicBezTo>
                      <a:pt x="76017" y="29591"/>
                      <a:pt x="75858" y="32007"/>
                      <a:pt x="73997" y="33790"/>
                    </a:cubicBezTo>
                    <a:cubicBezTo>
                      <a:pt x="73323" y="34463"/>
                      <a:pt x="72452" y="34938"/>
                      <a:pt x="71541" y="35216"/>
                    </a:cubicBezTo>
                    <a:cubicBezTo>
                      <a:pt x="69283" y="35850"/>
                      <a:pt x="67065" y="36681"/>
                      <a:pt x="64925" y="37474"/>
                    </a:cubicBezTo>
                    <a:cubicBezTo>
                      <a:pt x="63174" y="38174"/>
                      <a:pt x="61423" y="38913"/>
                      <a:pt x="59709" y="39653"/>
                    </a:cubicBezTo>
                    <a:lnTo>
                      <a:pt x="59709" y="39653"/>
                    </a:lnTo>
                    <a:cubicBezTo>
                      <a:pt x="60867" y="39155"/>
                      <a:pt x="62026" y="38729"/>
                      <a:pt x="63222" y="38266"/>
                    </a:cubicBezTo>
                    <a:cubicBezTo>
                      <a:pt x="64212" y="37909"/>
                      <a:pt x="65282" y="37553"/>
                      <a:pt x="66352" y="37196"/>
                    </a:cubicBezTo>
                    <a:lnTo>
                      <a:pt x="68015" y="36681"/>
                    </a:lnTo>
                    <a:lnTo>
                      <a:pt x="69798" y="36285"/>
                    </a:lnTo>
                    <a:cubicBezTo>
                      <a:pt x="70219" y="36182"/>
                      <a:pt x="70631" y="36132"/>
                      <a:pt x="71025" y="36132"/>
                    </a:cubicBezTo>
                    <a:cubicBezTo>
                      <a:pt x="72886" y="36132"/>
                      <a:pt x="74334" y="37239"/>
                      <a:pt x="74432" y="38939"/>
                    </a:cubicBezTo>
                    <a:cubicBezTo>
                      <a:pt x="74551" y="41039"/>
                      <a:pt x="72650" y="43178"/>
                      <a:pt x="70234" y="43772"/>
                    </a:cubicBezTo>
                    <a:cubicBezTo>
                      <a:pt x="69847" y="43861"/>
                      <a:pt x="69461" y="43906"/>
                      <a:pt x="69075" y="43906"/>
                    </a:cubicBezTo>
                    <a:cubicBezTo>
                      <a:pt x="68946" y="43906"/>
                      <a:pt x="68817" y="43901"/>
                      <a:pt x="68689" y="43891"/>
                    </a:cubicBezTo>
                    <a:lnTo>
                      <a:pt x="68609" y="43891"/>
                    </a:lnTo>
                    <a:lnTo>
                      <a:pt x="67500" y="43812"/>
                    </a:lnTo>
                    <a:lnTo>
                      <a:pt x="66193" y="43812"/>
                    </a:lnTo>
                    <a:cubicBezTo>
                      <a:pt x="65322" y="43812"/>
                      <a:pt x="64411" y="43851"/>
                      <a:pt x="63460" y="43931"/>
                    </a:cubicBezTo>
                    <a:cubicBezTo>
                      <a:pt x="61677" y="44049"/>
                      <a:pt x="59855" y="44247"/>
                      <a:pt x="57993" y="44445"/>
                    </a:cubicBezTo>
                    <a:lnTo>
                      <a:pt x="58073" y="44485"/>
                    </a:lnTo>
                    <a:cubicBezTo>
                      <a:pt x="59023" y="45119"/>
                      <a:pt x="59023" y="46545"/>
                      <a:pt x="58073" y="47139"/>
                    </a:cubicBezTo>
                    <a:lnTo>
                      <a:pt x="57201" y="47694"/>
                    </a:lnTo>
                    <a:lnTo>
                      <a:pt x="57637" y="47733"/>
                    </a:lnTo>
                    <a:cubicBezTo>
                      <a:pt x="59617" y="48011"/>
                      <a:pt x="61558" y="48209"/>
                      <a:pt x="63420" y="48328"/>
                    </a:cubicBezTo>
                    <a:cubicBezTo>
                      <a:pt x="64371" y="48407"/>
                      <a:pt x="65282" y="48446"/>
                      <a:pt x="66153" y="48446"/>
                    </a:cubicBezTo>
                    <a:lnTo>
                      <a:pt x="67461" y="48446"/>
                    </a:lnTo>
                    <a:lnTo>
                      <a:pt x="68609" y="48367"/>
                    </a:lnTo>
                    <a:cubicBezTo>
                      <a:pt x="68703" y="48363"/>
                      <a:pt x="68797" y="48360"/>
                      <a:pt x="68890" y="48360"/>
                    </a:cubicBezTo>
                    <a:cubicBezTo>
                      <a:pt x="71199" y="48360"/>
                      <a:pt x="73319" y="49762"/>
                      <a:pt x="74195" y="51932"/>
                    </a:cubicBezTo>
                    <a:cubicBezTo>
                      <a:pt x="74947" y="54071"/>
                      <a:pt x="73640" y="55933"/>
                      <a:pt x="71343" y="56131"/>
                    </a:cubicBezTo>
                    <a:cubicBezTo>
                      <a:pt x="71244" y="56138"/>
                      <a:pt x="71147" y="56141"/>
                      <a:pt x="71051" y="56141"/>
                    </a:cubicBezTo>
                    <a:cubicBezTo>
                      <a:pt x="70606" y="56141"/>
                      <a:pt x="70182" y="56071"/>
                      <a:pt x="69758" y="55973"/>
                    </a:cubicBezTo>
                    <a:lnTo>
                      <a:pt x="67976" y="55577"/>
                    </a:lnTo>
                    <a:lnTo>
                      <a:pt x="66312" y="55062"/>
                    </a:lnTo>
                    <a:cubicBezTo>
                      <a:pt x="65242" y="54705"/>
                      <a:pt x="64212" y="54349"/>
                      <a:pt x="63183" y="53992"/>
                    </a:cubicBezTo>
                    <a:cubicBezTo>
                      <a:pt x="62271" y="53636"/>
                      <a:pt x="61321" y="53279"/>
                      <a:pt x="60410" y="52923"/>
                    </a:cubicBezTo>
                    <a:lnTo>
                      <a:pt x="60410" y="52923"/>
                    </a:lnTo>
                    <a:cubicBezTo>
                      <a:pt x="61915" y="53556"/>
                      <a:pt x="63420" y="54151"/>
                      <a:pt x="64925" y="54745"/>
                    </a:cubicBezTo>
                    <a:cubicBezTo>
                      <a:pt x="67065" y="55577"/>
                      <a:pt x="69243" y="56369"/>
                      <a:pt x="71541" y="57042"/>
                    </a:cubicBezTo>
                    <a:cubicBezTo>
                      <a:pt x="73957" y="57716"/>
                      <a:pt x="75700" y="59934"/>
                      <a:pt x="75502" y="61994"/>
                    </a:cubicBezTo>
                    <a:cubicBezTo>
                      <a:pt x="75312" y="63605"/>
                      <a:pt x="73863" y="64611"/>
                      <a:pt x="72038" y="64611"/>
                    </a:cubicBezTo>
                    <a:cubicBezTo>
                      <a:pt x="71575" y="64611"/>
                      <a:pt x="71087" y="64547"/>
                      <a:pt x="70590" y="64410"/>
                    </a:cubicBezTo>
                    <a:cubicBezTo>
                      <a:pt x="69679" y="64133"/>
                      <a:pt x="68807" y="63618"/>
                      <a:pt x="68134" y="62945"/>
                    </a:cubicBezTo>
                    <a:cubicBezTo>
                      <a:pt x="66431" y="61320"/>
                      <a:pt x="64648" y="59855"/>
                      <a:pt x="62866" y="58389"/>
                    </a:cubicBezTo>
                    <a:cubicBezTo>
                      <a:pt x="61400" y="57201"/>
                      <a:pt x="59934" y="56092"/>
                      <a:pt x="58429" y="54982"/>
                    </a:cubicBezTo>
                    <a:lnTo>
                      <a:pt x="58429" y="54982"/>
                    </a:lnTo>
                    <a:cubicBezTo>
                      <a:pt x="59380" y="55735"/>
                      <a:pt x="60370" y="56488"/>
                      <a:pt x="61321" y="57280"/>
                    </a:cubicBezTo>
                    <a:cubicBezTo>
                      <a:pt x="62153" y="57993"/>
                      <a:pt x="62984" y="58706"/>
                      <a:pt x="63777" y="59459"/>
                    </a:cubicBezTo>
                    <a:lnTo>
                      <a:pt x="65044" y="60647"/>
                    </a:lnTo>
                    <a:lnTo>
                      <a:pt x="66312" y="61994"/>
                    </a:lnTo>
                    <a:cubicBezTo>
                      <a:pt x="68015" y="63816"/>
                      <a:pt x="68015" y="66193"/>
                      <a:pt x="66312" y="67341"/>
                    </a:cubicBezTo>
                    <a:cubicBezTo>
                      <a:pt x="65706" y="67727"/>
                      <a:pt x="64970" y="67912"/>
                      <a:pt x="64197" y="67912"/>
                    </a:cubicBezTo>
                    <a:cubicBezTo>
                      <a:pt x="62747" y="67912"/>
                      <a:pt x="61164" y="67262"/>
                      <a:pt x="60053" y="66074"/>
                    </a:cubicBezTo>
                    <a:cubicBezTo>
                      <a:pt x="59697" y="65717"/>
                      <a:pt x="59380" y="65242"/>
                      <a:pt x="59142" y="64767"/>
                    </a:cubicBezTo>
                    <a:lnTo>
                      <a:pt x="59142" y="64727"/>
                    </a:lnTo>
                    <a:lnTo>
                      <a:pt x="58667" y="63697"/>
                    </a:lnTo>
                    <a:lnTo>
                      <a:pt x="58033" y="62588"/>
                    </a:lnTo>
                    <a:cubicBezTo>
                      <a:pt x="57518" y="61796"/>
                      <a:pt x="57082" y="61043"/>
                      <a:pt x="56528" y="60251"/>
                    </a:cubicBezTo>
                    <a:cubicBezTo>
                      <a:pt x="55498" y="58706"/>
                      <a:pt x="54349" y="57121"/>
                      <a:pt x="53161" y="55537"/>
                    </a:cubicBezTo>
                    <a:lnTo>
                      <a:pt x="53002" y="55339"/>
                    </a:lnTo>
                    <a:lnTo>
                      <a:pt x="53002" y="55933"/>
                    </a:lnTo>
                    <a:cubicBezTo>
                      <a:pt x="52972" y="56841"/>
                      <a:pt x="52248" y="57471"/>
                      <a:pt x="51449" y="57471"/>
                    </a:cubicBezTo>
                    <a:cubicBezTo>
                      <a:pt x="51202" y="57471"/>
                      <a:pt x="50948" y="57411"/>
                      <a:pt x="50705" y="57280"/>
                    </a:cubicBezTo>
                    <a:lnTo>
                      <a:pt x="50309" y="57042"/>
                    </a:lnTo>
                    <a:lnTo>
                      <a:pt x="50348" y="57161"/>
                    </a:lnTo>
                    <a:cubicBezTo>
                      <a:pt x="51101" y="58983"/>
                      <a:pt x="51893" y="60766"/>
                      <a:pt x="52725" y="62430"/>
                    </a:cubicBezTo>
                    <a:cubicBezTo>
                      <a:pt x="53161" y="63301"/>
                      <a:pt x="53557" y="64093"/>
                      <a:pt x="53992" y="64886"/>
                    </a:cubicBezTo>
                    <a:lnTo>
                      <a:pt x="54666" y="65995"/>
                    </a:lnTo>
                    <a:lnTo>
                      <a:pt x="55300" y="66945"/>
                    </a:lnTo>
                    <a:lnTo>
                      <a:pt x="55300" y="66985"/>
                    </a:lnTo>
                    <a:cubicBezTo>
                      <a:pt x="56607" y="69005"/>
                      <a:pt x="56488" y="71659"/>
                      <a:pt x="55022" y="73561"/>
                    </a:cubicBezTo>
                    <a:cubicBezTo>
                      <a:pt x="54327" y="74348"/>
                      <a:pt x="53471" y="74737"/>
                      <a:pt x="52622" y="74737"/>
                    </a:cubicBezTo>
                    <a:cubicBezTo>
                      <a:pt x="51634" y="74737"/>
                      <a:pt x="50655" y="74209"/>
                      <a:pt x="49952" y="73165"/>
                    </a:cubicBezTo>
                    <a:cubicBezTo>
                      <a:pt x="49635" y="72729"/>
                      <a:pt x="49437" y="72253"/>
                      <a:pt x="49279" y="71738"/>
                    </a:cubicBezTo>
                    <a:lnTo>
                      <a:pt x="48764" y="69996"/>
                    </a:lnTo>
                    <a:lnTo>
                      <a:pt x="48368" y="68332"/>
                    </a:lnTo>
                    <a:cubicBezTo>
                      <a:pt x="48130" y="67223"/>
                      <a:pt x="47932" y="66153"/>
                      <a:pt x="47734" y="65084"/>
                    </a:cubicBezTo>
                    <a:cubicBezTo>
                      <a:pt x="47575" y="63935"/>
                      <a:pt x="47377" y="62826"/>
                      <a:pt x="47219" y="61677"/>
                    </a:cubicBezTo>
                    <a:lnTo>
                      <a:pt x="47219" y="61677"/>
                    </a:lnTo>
                    <a:cubicBezTo>
                      <a:pt x="47417" y="63459"/>
                      <a:pt x="47694" y="65202"/>
                      <a:pt x="47932" y="66945"/>
                    </a:cubicBezTo>
                    <a:cubicBezTo>
                      <a:pt x="48328" y="69243"/>
                      <a:pt x="48724" y="71501"/>
                      <a:pt x="49279" y="73798"/>
                    </a:cubicBezTo>
                    <a:cubicBezTo>
                      <a:pt x="49873" y="76294"/>
                      <a:pt x="48843" y="78908"/>
                      <a:pt x="46941" y="79701"/>
                    </a:cubicBezTo>
                    <a:cubicBezTo>
                      <a:pt x="46572" y="79855"/>
                      <a:pt x="46198" y="79928"/>
                      <a:pt x="45831" y="79928"/>
                    </a:cubicBezTo>
                    <a:cubicBezTo>
                      <a:pt x="44309" y="79928"/>
                      <a:pt x="42904" y="78669"/>
                      <a:pt x="42426" y="76690"/>
                    </a:cubicBezTo>
                    <a:cubicBezTo>
                      <a:pt x="42188" y="75739"/>
                      <a:pt x="42188" y="74749"/>
                      <a:pt x="42426" y="73798"/>
                    </a:cubicBezTo>
                    <a:cubicBezTo>
                      <a:pt x="42980" y="71501"/>
                      <a:pt x="43376" y="69243"/>
                      <a:pt x="43733" y="66945"/>
                    </a:cubicBezTo>
                    <a:cubicBezTo>
                      <a:pt x="44050" y="64925"/>
                      <a:pt x="44327" y="62865"/>
                      <a:pt x="44565" y="60845"/>
                    </a:cubicBezTo>
                    <a:lnTo>
                      <a:pt x="44565" y="60845"/>
                    </a:lnTo>
                    <a:cubicBezTo>
                      <a:pt x="44367" y="62231"/>
                      <a:pt x="44169" y="63658"/>
                      <a:pt x="43931" y="65084"/>
                    </a:cubicBezTo>
                    <a:cubicBezTo>
                      <a:pt x="43733" y="66153"/>
                      <a:pt x="43535" y="67223"/>
                      <a:pt x="43297" y="68332"/>
                    </a:cubicBezTo>
                    <a:lnTo>
                      <a:pt x="42901" y="69996"/>
                    </a:lnTo>
                    <a:lnTo>
                      <a:pt x="42346" y="71738"/>
                    </a:lnTo>
                    <a:cubicBezTo>
                      <a:pt x="41796" y="73605"/>
                      <a:pt x="40442" y="74738"/>
                      <a:pt x="38996" y="74738"/>
                    </a:cubicBezTo>
                    <a:cubicBezTo>
                      <a:pt x="38570" y="74738"/>
                      <a:pt x="38136" y="74640"/>
                      <a:pt x="37712" y="74432"/>
                    </a:cubicBezTo>
                    <a:cubicBezTo>
                      <a:pt x="35890" y="73481"/>
                      <a:pt x="34939" y="70788"/>
                      <a:pt x="35692" y="68371"/>
                    </a:cubicBezTo>
                    <a:cubicBezTo>
                      <a:pt x="35810" y="67896"/>
                      <a:pt x="36048" y="67421"/>
                      <a:pt x="36325" y="66985"/>
                    </a:cubicBezTo>
                    <a:lnTo>
                      <a:pt x="36325" y="66945"/>
                    </a:lnTo>
                    <a:lnTo>
                      <a:pt x="36999" y="65995"/>
                    </a:lnTo>
                    <a:lnTo>
                      <a:pt x="37593" y="64886"/>
                    </a:lnTo>
                    <a:cubicBezTo>
                      <a:pt x="38029" y="64093"/>
                      <a:pt x="38464" y="63301"/>
                      <a:pt x="38861" y="62430"/>
                    </a:cubicBezTo>
                    <a:cubicBezTo>
                      <a:pt x="39692" y="60766"/>
                      <a:pt x="40485" y="58983"/>
                      <a:pt x="41277" y="57161"/>
                    </a:cubicBezTo>
                    <a:cubicBezTo>
                      <a:pt x="41317" y="57042"/>
                      <a:pt x="41356" y="56884"/>
                      <a:pt x="41435" y="56765"/>
                    </a:cubicBezTo>
                    <a:lnTo>
                      <a:pt x="41435" y="56765"/>
                    </a:lnTo>
                    <a:lnTo>
                      <a:pt x="40445" y="57240"/>
                    </a:lnTo>
                    <a:cubicBezTo>
                      <a:pt x="40213" y="57361"/>
                      <a:pt x="39969" y="57416"/>
                      <a:pt x="39729" y="57416"/>
                    </a:cubicBezTo>
                    <a:cubicBezTo>
                      <a:pt x="38943" y="57416"/>
                      <a:pt x="38208" y="56822"/>
                      <a:pt x="38148" y="55973"/>
                    </a:cubicBezTo>
                    <a:lnTo>
                      <a:pt x="38148" y="55933"/>
                    </a:lnTo>
                    <a:cubicBezTo>
                      <a:pt x="37078" y="57359"/>
                      <a:pt x="36048" y="58825"/>
                      <a:pt x="35058" y="60251"/>
                    </a:cubicBezTo>
                    <a:cubicBezTo>
                      <a:pt x="34543" y="61043"/>
                      <a:pt x="34068" y="61835"/>
                      <a:pt x="33592" y="62588"/>
                    </a:cubicBezTo>
                    <a:lnTo>
                      <a:pt x="32958" y="63697"/>
                    </a:lnTo>
                    <a:lnTo>
                      <a:pt x="32443" y="64727"/>
                    </a:lnTo>
                    <a:lnTo>
                      <a:pt x="32443" y="64767"/>
                    </a:lnTo>
                    <a:cubicBezTo>
                      <a:pt x="31451" y="66682"/>
                      <a:pt x="29474" y="67866"/>
                      <a:pt x="27365" y="67866"/>
                    </a:cubicBezTo>
                    <a:cubicBezTo>
                      <a:pt x="27118" y="67866"/>
                      <a:pt x="26870" y="67850"/>
                      <a:pt x="26620" y="67817"/>
                    </a:cubicBezTo>
                    <a:cubicBezTo>
                      <a:pt x="24362" y="67381"/>
                      <a:pt x="23412" y="65321"/>
                      <a:pt x="24402" y="63222"/>
                    </a:cubicBezTo>
                    <a:cubicBezTo>
                      <a:pt x="24600" y="62746"/>
                      <a:pt x="24917" y="62311"/>
                      <a:pt x="25274" y="61915"/>
                    </a:cubicBezTo>
                    <a:lnTo>
                      <a:pt x="26502" y="60607"/>
                    </a:lnTo>
                    <a:lnTo>
                      <a:pt x="27769" y="59419"/>
                    </a:lnTo>
                    <a:cubicBezTo>
                      <a:pt x="28601" y="58666"/>
                      <a:pt x="29433" y="57914"/>
                      <a:pt x="30265" y="57240"/>
                    </a:cubicBezTo>
                    <a:cubicBezTo>
                      <a:pt x="30953" y="56660"/>
                      <a:pt x="31642" y="56080"/>
                      <a:pt x="32361" y="55531"/>
                    </a:cubicBezTo>
                    <a:lnTo>
                      <a:pt x="32361" y="55531"/>
                    </a:lnTo>
                    <a:cubicBezTo>
                      <a:pt x="31125" y="56467"/>
                      <a:pt x="29922" y="57372"/>
                      <a:pt x="28720" y="58349"/>
                    </a:cubicBezTo>
                    <a:cubicBezTo>
                      <a:pt x="26937" y="59815"/>
                      <a:pt x="25155" y="61320"/>
                      <a:pt x="23451" y="62905"/>
                    </a:cubicBezTo>
                    <a:cubicBezTo>
                      <a:pt x="22338" y="63994"/>
                      <a:pt x="20856" y="64565"/>
                      <a:pt x="19500" y="64565"/>
                    </a:cubicBezTo>
                    <a:cubicBezTo>
                      <a:pt x="18637" y="64565"/>
                      <a:pt x="17825" y="64333"/>
                      <a:pt x="17193" y="63856"/>
                    </a:cubicBezTo>
                    <a:cubicBezTo>
                      <a:pt x="15569" y="62588"/>
                      <a:pt x="15727" y="60172"/>
                      <a:pt x="17549" y="58389"/>
                    </a:cubicBezTo>
                    <a:cubicBezTo>
                      <a:pt x="18262" y="57716"/>
                      <a:pt x="19094" y="57240"/>
                      <a:pt x="20045" y="56963"/>
                    </a:cubicBezTo>
                    <a:cubicBezTo>
                      <a:pt x="22303" y="56329"/>
                      <a:pt x="24481" y="55497"/>
                      <a:pt x="26620" y="54705"/>
                    </a:cubicBezTo>
                    <a:cubicBezTo>
                      <a:pt x="28443" y="53992"/>
                      <a:pt x="30225" y="53279"/>
                      <a:pt x="31968" y="52526"/>
                    </a:cubicBezTo>
                    <a:lnTo>
                      <a:pt x="31968" y="52526"/>
                    </a:lnTo>
                    <a:cubicBezTo>
                      <a:pt x="30780" y="53002"/>
                      <a:pt x="29591" y="53477"/>
                      <a:pt x="28363" y="53913"/>
                    </a:cubicBezTo>
                    <a:cubicBezTo>
                      <a:pt x="27373" y="54309"/>
                      <a:pt x="26303" y="54666"/>
                      <a:pt x="25234" y="55022"/>
                    </a:cubicBezTo>
                    <a:lnTo>
                      <a:pt x="23610" y="55497"/>
                    </a:lnTo>
                    <a:lnTo>
                      <a:pt x="21827" y="55933"/>
                    </a:lnTo>
                    <a:cubicBezTo>
                      <a:pt x="21407" y="56035"/>
                      <a:pt x="20999" y="56083"/>
                      <a:pt x="20610" y="56083"/>
                    </a:cubicBezTo>
                    <a:cubicBezTo>
                      <a:pt x="18724" y="56083"/>
                      <a:pt x="17291" y="54947"/>
                      <a:pt x="17193" y="53239"/>
                    </a:cubicBezTo>
                    <a:cubicBezTo>
                      <a:pt x="17074" y="51180"/>
                      <a:pt x="18936" y="49041"/>
                      <a:pt x="21392" y="48446"/>
                    </a:cubicBezTo>
                    <a:cubicBezTo>
                      <a:pt x="21778" y="48357"/>
                      <a:pt x="22164" y="48313"/>
                      <a:pt x="22550" y="48313"/>
                    </a:cubicBezTo>
                    <a:cubicBezTo>
                      <a:pt x="22679" y="48313"/>
                      <a:pt x="22808" y="48318"/>
                      <a:pt x="22936" y="48328"/>
                    </a:cubicBezTo>
                    <a:lnTo>
                      <a:pt x="22976" y="48328"/>
                    </a:lnTo>
                    <a:lnTo>
                      <a:pt x="24125" y="48407"/>
                    </a:lnTo>
                    <a:lnTo>
                      <a:pt x="25392" y="48407"/>
                    </a:lnTo>
                    <a:cubicBezTo>
                      <a:pt x="26303" y="48407"/>
                      <a:pt x="27215" y="48328"/>
                      <a:pt x="28165" y="48288"/>
                    </a:cubicBezTo>
                    <a:cubicBezTo>
                      <a:pt x="30027" y="48129"/>
                      <a:pt x="31968" y="47931"/>
                      <a:pt x="33909" y="47694"/>
                    </a:cubicBezTo>
                    <a:lnTo>
                      <a:pt x="33988" y="47694"/>
                    </a:lnTo>
                    <a:lnTo>
                      <a:pt x="33038" y="47139"/>
                    </a:lnTo>
                    <a:cubicBezTo>
                      <a:pt x="32087" y="46505"/>
                      <a:pt x="32087" y="45079"/>
                      <a:pt x="33038" y="44485"/>
                    </a:cubicBezTo>
                    <a:lnTo>
                      <a:pt x="33236" y="44366"/>
                    </a:lnTo>
                    <a:cubicBezTo>
                      <a:pt x="31532" y="44168"/>
                      <a:pt x="29829" y="44010"/>
                      <a:pt x="28165" y="43891"/>
                    </a:cubicBezTo>
                    <a:cubicBezTo>
                      <a:pt x="27215" y="43812"/>
                      <a:pt x="26303" y="43772"/>
                      <a:pt x="25432" y="43732"/>
                    </a:cubicBezTo>
                    <a:lnTo>
                      <a:pt x="24125" y="43732"/>
                    </a:lnTo>
                    <a:lnTo>
                      <a:pt x="22976" y="43851"/>
                    </a:lnTo>
                    <a:cubicBezTo>
                      <a:pt x="22909" y="43853"/>
                      <a:pt x="22843" y="43855"/>
                      <a:pt x="22776" y="43855"/>
                    </a:cubicBezTo>
                    <a:cubicBezTo>
                      <a:pt x="20400" y="43855"/>
                      <a:pt x="18277" y="42483"/>
                      <a:pt x="17391" y="40286"/>
                    </a:cubicBezTo>
                    <a:cubicBezTo>
                      <a:pt x="16638" y="38147"/>
                      <a:pt x="17945" y="36285"/>
                      <a:pt x="20243" y="36087"/>
                    </a:cubicBezTo>
                    <a:cubicBezTo>
                      <a:pt x="20381" y="36077"/>
                      <a:pt x="20518" y="36072"/>
                      <a:pt x="20652" y="36072"/>
                    </a:cubicBezTo>
                    <a:cubicBezTo>
                      <a:pt x="21055" y="36072"/>
                      <a:pt x="21441" y="36117"/>
                      <a:pt x="21827" y="36206"/>
                    </a:cubicBezTo>
                    <a:lnTo>
                      <a:pt x="23610" y="36642"/>
                    </a:lnTo>
                    <a:lnTo>
                      <a:pt x="25274" y="37157"/>
                    </a:lnTo>
                    <a:cubicBezTo>
                      <a:pt x="26303" y="37513"/>
                      <a:pt x="27373" y="37870"/>
                      <a:pt x="28363" y="38226"/>
                    </a:cubicBezTo>
                    <a:cubicBezTo>
                      <a:pt x="29393" y="38622"/>
                      <a:pt x="30265" y="38939"/>
                      <a:pt x="31176" y="39335"/>
                    </a:cubicBezTo>
                    <a:cubicBezTo>
                      <a:pt x="29671" y="38662"/>
                      <a:pt x="28165" y="38068"/>
                      <a:pt x="26660" y="37474"/>
                    </a:cubicBezTo>
                    <a:cubicBezTo>
                      <a:pt x="24521" y="36642"/>
                      <a:pt x="22342" y="35850"/>
                      <a:pt x="20084" y="35176"/>
                    </a:cubicBezTo>
                    <a:cubicBezTo>
                      <a:pt x="17628" y="34503"/>
                      <a:pt x="15846" y="32284"/>
                      <a:pt x="16084" y="30225"/>
                    </a:cubicBezTo>
                    <a:cubicBezTo>
                      <a:pt x="16302" y="28629"/>
                      <a:pt x="17707" y="27627"/>
                      <a:pt x="19498" y="27627"/>
                    </a:cubicBezTo>
                    <a:cubicBezTo>
                      <a:pt x="19975" y="27627"/>
                      <a:pt x="20479" y="27698"/>
                      <a:pt x="20995" y="27848"/>
                    </a:cubicBezTo>
                    <a:cubicBezTo>
                      <a:pt x="21907" y="28086"/>
                      <a:pt x="22778" y="28600"/>
                      <a:pt x="23451" y="29274"/>
                    </a:cubicBezTo>
                    <a:cubicBezTo>
                      <a:pt x="25155" y="30898"/>
                      <a:pt x="26937" y="32403"/>
                      <a:pt x="28720" y="33829"/>
                    </a:cubicBezTo>
                    <a:cubicBezTo>
                      <a:pt x="30185" y="35018"/>
                      <a:pt x="31651" y="36127"/>
                      <a:pt x="33156" y="37236"/>
                    </a:cubicBezTo>
                    <a:cubicBezTo>
                      <a:pt x="32166" y="36483"/>
                      <a:pt x="31215" y="35731"/>
                      <a:pt x="30265" y="34938"/>
                    </a:cubicBezTo>
                    <a:cubicBezTo>
                      <a:pt x="29433" y="34225"/>
                      <a:pt x="28601" y="33512"/>
                      <a:pt x="27769" y="32760"/>
                    </a:cubicBezTo>
                    <a:lnTo>
                      <a:pt x="26502" y="31571"/>
                    </a:lnTo>
                    <a:lnTo>
                      <a:pt x="25274" y="30225"/>
                    </a:lnTo>
                    <a:cubicBezTo>
                      <a:pt x="23570" y="28402"/>
                      <a:pt x="23570" y="26026"/>
                      <a:pt x="25274" y="24877"/>
                    </a:cubicBezTo>
                    <a:cubicBezTo>
                      <a:pt x="25889" y="24471"/>
                      <a:pt x="26638" y="24278"/>
                      <a:pt x="27426" y="24278"/>
                    </a:cubicBezTo>
                    <a:cubicBezTo>
                      <a:pt x="28870" y="24278"/>
                      <a:pt x="30445" y="24926"/>
                      <a:pt x="31572" y="26105"/>
                    </a:cubicBezTo>
                    <a:cubicBezTo>
                      <a:pt x="31928" y="26501"/>
                      <a:pt x="32206" y="26897"/>
                      <a:pt x="32443" y="27373"/>
                    </a:cubicBezTo>
                    <a:lnTo>
                      <a:pt x="32443" y="27412"/>
                    </a:lnTo>
                    <a:lnTo>
                      <a:pt x="32958" y="28442"/>
                    </a:lnTo>
                    <a:lnTo>
                      <a:pt x="33592" y="29591"/>
                    </a:lnTo>
                    <a:cubicBezTo>
                      <a:pt x="34028" y="30343"/>
                      <a:pt x="34503" y="31136"/>
                      <a:pt x="35058" y="31888"/>
                    </a:cubicBezTo>
                    <a:cubicBezTo>
                      <a:pt x="36009" y="33314"/>
                      <a:pt x="37038" y="34740"/>
                      <a:pt x="38108" y="36166"/>
                    </a:cubicBezTo>
                    <a:lnTo>
                      <a:pt x="38108" y="35612"/>
                    </a:lnTo>
                    <a:cubicBezTo>
                      <a:pt x="38138" y="34736"/>
                      <a:pt x="38860" y="34113"/>
                      <a:pt x="39658" y="34113"/>
                    </a:cubicBezTo>
                    <a:cubicBezTo>
                      <a:pt x="39906" y="34113"/>
                      <a:pt x="40161" y="34173"/>
                      <a:pt x="40405" y="34305"/>
                    </a:cubicBezTo>
                    <a:lnTo>
                      <a:pt x="41118" y="34661"/>
                    </a:lnTo>
                    <a:cubicBezTo>
                      <a:pt x="40366" y="32958"/>
                      <a:pt x="39613" y="31294"/>
                      <a:pt x="38861" y="29710"/>
                    </a:cubicBezTo>
                    <a:cubicBezTo>
                      <a:pt x="38504" y="28838"/>
                      <a:pt x="38068" y="28046"/>
                      <a:pt x="37633" y="27254"/>
                    </a:cubicBezTo>
                    <a:lnTo>
                      <a:pt x="36999" y="26145"/>
                    </a:lnTo>
                    <a:lnTo>
                      <a:pt x="36325" y="25194"/>
                    </a:lnTo>
                    <a:cubicBezTo>
                      <a:pt x="35018" y="23174"/>
                      <a:pt x="35137" y="20520"/>
                      <a:pt x="36642" y="18618"/>
                    </a:cubicBezTo>
                    <a:cubicBezTo>
                      <a:pt x="37323" y="17827"/>
                      <a:pt x="38174" y="17438"/>
                      <a:pt x="39022" y="17438"/>
                    </a:cubicBezTo>
                    <a:cubicBezTo>
                      <a:pt x="40000" y="17438"/>
                      <a:pt x="40973" y="17956"/>
                      <a:pt x="41673" y="18975"/>
                    </a:cubicBezTo>
                    <a:cubicBezTo>
                      <a:pt x="41990" y="19410"/>
                      <a:pt x="42188" y="19925"/>
                      <a:pt x="42346" y="20401"/>
                    </a:cubicBezTo>
                    <a:lnTo>
                      <a:pt x="42861" y="22183"/>
                    </a:lnTo>
                    <a:lnTo>
                      <a:pt x="43258" y="23847"/>
                    </a:lnTo>
                    <a:cubicBezTo>
                      <a:pt x="43495" y="24956"/>
                      <a:pt x="43693" y="26026"/>
                      <a:pt x="43891" y="27095"/>
                    </a:cubicBezTo>
                    <a:cubicBezTo>
                      <a:pt x="44089" y="28244"/>
                      <a:pt x="44248" y="29353"/>
                      <a:pt x="44406" y="30462"/>
                    </a:cubicBezTo>
                    <a:cubicBezTo>
                      <a:pt x="44208" y="28719"/>
                      <a:pt x="43971" y="26976"/>
                      <a:pt x="43693" y="25233"/>
                    </a:cubicBezTo>
                    <a:cubicBezTo>
                      <a:pt x="43337" y="22936"/>
                      <a:pt x="42941" y="20638"/>
                      <a:pt x="42346" y="18380"/>
                    </a:cubicBezTo>
                    <a:cubicBezTo>
                      <a:pt x="41752" y="15885"/>
                      <a:pt x="42782" y="13270"/>
                      <a:pt x="44684" y="12478"/>
                    </a:cubicBezTo>
                    <a:cubicBezTo>
                      <a:pt x="45053" y="12324"/>
                      <a:pt x="45427" y="12251"/>
                      <a:pt x="45794" y="12251"/>
                    </a:cubicBezTo>
                    <a:close/>
                    <a:moveTo>
                      <a:pt x="85236" y="63256"/>
                    </a:moveTo>
                    <a:cubicBezTo>
                      <a:pt x="86591" y="63256"/>
                      <a:pt x="87812" y="64227"/>
                      <a:pt x="88059" y="65638"/>
                    </a:cubicBezTo>
                    <a:cubicBezTo>
                      <a:pt x="88099" y="65955"/>
                      <a:pt x="88099" y="66312"/>
                      <a:pt x="88059" y="66628"/>
                    </a:cubicBezTo>
                    <a:cubicBezTo>
                      <a:pt x="87861" y="67738"/>
                      <a:pt x="87821" y="68886"/>
                      <a:pt x="87821" y="70035"/>
                    </a:cubicBezTo>
                    <a:cubicBezTo>
                      <a:pt x="87901" y="71263"/>
                      <a:pt x="88019" y="72491"/>
                      <a:pt x="88218" y="73719"/>
                    </a:cubicBezTo>
                    <a:cubicBezTo>
                      <a:pt x="88416" y="74947"/>
                      <a:pt x="88693" y="76215"/>
                      <a:pt x="89010" y="77443"/>
                    </a:cubicBezTo>
                    <a:cubicBezTo>
                      <a:pt x="89327" y="78710"/>
                      <a:pt x="89683" y="79938"/>
                      <a:pt x="90119" y="81166"/>
                    </a:cubicBezTo>
                    <a:cubicBezTo>
                      <a:pt x="90159" y="81285"/>
                      <a:pt x="90119" y="81444"/>
                      <a:pt x="90000" y="81483"/>
                    </a:cubicBezTo>
                    <a:cubicBezTo>
                      <a:pt x="89968" y="81494"/>
                      <a:pt x="89936" y="81499"/>
                      <a:pt x="89906" y="81499"/>
                    </a:cubicBezTo>
                    <a:cubicBezTo>
                      <a:pt x="89823" y="81499"/>
                      <a:pt x="89752" y="81462"/>
                      <a:pt x="89723" y="81404"/>
                    </a:cubicBezTo>
                    <a:cubicBezTo>
                      <a:pt x="88891" y="80374"/>
                      <a:pt x="88099" y="79304"/>
                      <a:pt x="87386" y="78156"/>
                    </a:cubicBezTo>
                    <a:cubicBezTo>
                      <a:pt x="86633" y="77047"/>
                      <a:pt x="85960" y="75898"/>
                      <a:pt x="85286" y="74709"/>
                    </a:cubicBezTo>
                    <a:cubicBezTo>
                      <a:pt x="84652" y="73481"/>
                      <a:pt x="84058" y="72253"/>
                      <a:pt x="83543" y="70946"/>
                    </a:cubicBezTo>
                    <a:cubicBezTo>
                      <a:pt x="83028" y="69560"/>
                      <a:pt x="82632" y="68134"/>
                      <a:pt x="82395" y="66708"/>
                    </a:cubicBezTo>
                    <a:lnTo>
                      <a:pt x="82395" y="66589"/>
                    </a:lnTo>
                    <a:cubicBezTo>
                      <a:pt x="82117" y="65044"/>
                      <a:pt x="83147" y="63539"/>
                      <a:pt x="84732" y="63301"/>
                    </a:cubicBezTo>
                    <a:cubicBezTo>
                      <a:pt x="84901" y="63271"/>
                      <a:pt x="85070" y="63256"/>
                      <a:pt x="85236" y="63256"/>
                    </a:cubicBezTo>
                    <a:close/>
                    <a:moveTo>
                      <a:pt x="6790" y="63257"/>
                    </a:moveTo>
                    <a:cubicBezTo>
                      <a:pt x="8151" y="63257"/>
                      <a:pt x="9379" y="64262"/>
                      <a:pt x="9627" y="65678"/>
                    </a:cubicBezTo>
                    <a:cubicBezTo>
                      <a:pt x="9666" y="65995"/>
                      <a:pt x="9666" y="66312"/>
                      <a:pt x="9627" y="66589"/>
                    </a:cubicBezTo>
                    <a:lnTo>
                      <a:pt x="9627" y="66708"/>
                    </a:lnTo>
                    <a:cubicBezTo>
                      <a:pt x="9349" y="68134"/>
                      <a:pt x="8953" y="69560"/>
                      <a:pt x="8438" y="70946"/>
                    </a:cubicBezTo>
                    <a:cubicBezTo>
                      <a:pt x="7923" y="72253"/>
                      <a:pt x="7329" y="73481"/>
                      <a:pt x="6695" y="74709"/>
                    </a:cubicBezTo>
                    <a:cubicBezTo>
                      <a:pt x="6022" y="75898"/>
                      <a:pt x="5309" y="77086"/>
                      <a:pt x="4596" y="78195"/>
                    </a:cubicBezTo>
                    <a:cubicBezTo>
                      <a:pt x="3883" y="79304"/>
                      <a:pt x="3130" y="80374"/>
                      <a:pt x="2259" y="81404"/>
                    </a:cubicBezTo>
                    <a:cubicBezTo>
                      <a:pt x="2215" y="81469"/>
                      <a:pt x="2148" y="81499"/>
                      <a:pt x="2076" y="81499"/>
                    </a:cubicBezTo>
                    <a:cubicBezTo>
                      <a:pt x="2017" y="81499"/>
                      <a:pt x="1956" y="81479"/>
                      <a:pt x="1902" y="81444"/>
                    </a:cubicBezTo>
                    <a:cubicBezTo>
                      <a:pt x="1823" y="81364"/>
                      <a:pt x="1823" y="81285"/>
                      <a:pt x="1823" y="81166"/>
                    </a:cubicBezTo>
                    <a:cubicBezTo>
                      <a:pt x="2259" y="79938"/>
                      <a:pt x="2655" y="78710"/>
                      <a:pt x="2972" y="77482"/>
                    </a:cubicBezTo>
                    <a:cubicBezTo>
                      <a:pt x="3289" y="76254"/>
                      <a:pt x="3566" y="74987"/>
                      <a:pt x="3764" y="73719"/>
                    </a:cubicBezTo>
                    <a:cubicBezTo>
                      <a:pt x="3962" y="72531"/>
                      <a:pt x="4081" y="71303"/>
                      <a:pt x="4121" y="70075"/>
                    </a:cubicBezTo>
                    <a:cubicBezTo>
                      <a:pt x="4160" y="68926"/>
                      <a:pt x="4081" y="67777"/>
                      <a:pt x="3923" y="66628"/>
                    </a:cubicBezTo>
                    <a:cubicBezTo>
                      <a:pt x="3645" y="65044"/>
                      <a:pt x="4715" y="63578"/>
                      <a:pt x="6299" y="63301"/>
                    </a:cubicBezTo>
                    <a:cubicBezTo>
                      <a:pt x="6464" y="63272"/>
                      <a:pt x="6628" y="63257"/>
                      <a:pt x="6790" y="63257"/>
                    </a:cubicBezTo>
                    <a:close/>
                    <a:moveTo>
                      <a:pt x="66431" y="82008"/>
                    </a:moveTo>
                    <a:cubicBezTo>
                      <a:pt x="66589" y="82008"/>
                      <a:pt x="66748" y="82018"/>
                      <a:pt x="66906" y="82038"/>
                    </a:cubicBezTo>
                    <a:lnTo>
                      <a:pt x="67025" y="82038"/>
                    </a:lnTo>
                    <a:cubicBezTo>
                      <a:pt x="68491" y="82315"/>
                      <a:pt x="69917" y="82672"/>
                      <a:pt x="71263" y="83226"/>
                    </a:cubicBezTo>
                    <a:cubicBezTo>
                      <a:pt x="72571" y="83741"/>
                      <a:pt x="73799" y="84296"/>
                      <a:pt x="75027" y="84969"/>
                    </a:cubicBezTo>
                    <a:cubicBezTo>
                      <a:pt x="76215" y="85642"/>
                      <a:pt x="77364" y="86355"/>
                      <a:pt x="78473" y="87069"/>
                    </a:cubicBezTo>
                    <a:cubicBezTo>
                      <a:pt x="79582" y="87782"/>
                      <a:pt x="80652" y="88534"/>
                      <a:pt x="81721" y="89366"/>
                    </a:cubicBezTo>
                    <a:cubicBezTo>
                      <a:pt x="81800" y="89485"/>
                      <a:pt x="81840" y="89643"/>
                      <a:pt x="81761" y="89723"/>
                    </a:cubicBezTo>
                    <a:cubicBezTo>
                      <a:pt x="81703" y="89781"/>
                      <a:pt x="81623" y="89817"/>
                      <a:pt x="81539" y="89817"/>
                    </a:cubicBezTo>
                    <a:cubicBezTo>
                      <a:pt x="81507" y="89817"/>
                      <a:pt x="81476" y="89812"/>
                      <a:pt x="81444" y="89802"/>
                    </a:cubicBezTo>
                    <a:cubicBezTo>
                      <a:pt x="80255" y="89366"/>
                      <a:pt x="78988" y="89010"/>
                      <a:pt x="77760" y="88693"/>
                    </a:cubicBezTo>
                    <a:cubicBezTo>
                      <a:pt x="76532" y="88376"/>
                      <a:pt x="75264" y="88098"/>
                      <a:pt x="74036" y="87900"/>
                    </a:cubicBezTo>
                    <a:cubicBezTo>
                      <a:pt x="72808" y="87702"/>
                      <a:pt x="71580" y="87583"/>
                      <a:pt x="70352" y="87504"/>
                    </a:cubicBezTo>
                    <a:cubicBezTo>
                      <a:pt x="70161" y="87498"/>
                      <a:pt x="69969" y="87494"/>
                      <a:pt x="69778" y="87494"/>
                    </a:cubicBezTo>
                    <a:cubicBezTo>
                      <a:pt x="68821" y="87494"/>
                      <a:pt x="67863" y="87577"/>
                      <a:pt x="66906" y="87742"/>
                    </a:cubicBezTo>
                    <a:cubicBezTo>
                      <a:pt x="66718" y="87779"/>
                      <a:pt x="66531" y="87798"/>
                      <a:pt x="66347" y="87798"/>
                    </a:cubicBezTo>
                    <a:cubicBezTo>
                      <a:pt x="64973" y="87798"/>
                      <a:pt x="63744" y="86797"/>
                      <a:pt x="63499" y="85365"/>
                    </a:cubicBezTo>
                    <a:cubicBezTo>
                      <a:pt x="63222" y="83781"/>
                      <a:pt x="64331" y="82236"/>
                      <a:pt x="65955" y="82038"/>
                    </a:cubicBezTo>
                    <a:cubicBezTo>
                      <a:pt x="66114" y="82018"/>
                      <a:pt x="66272" y="82008"/>
                      <a:pt x="66431" y="82008"/>
                    </a:cubicBezTo>
                    <a:close/>
                    <a:moveTo>
                      <a:pt x="25539" y="82034"/>
                    </a:moveTo>
                    <a:cubicBezTo>
                      <a:pt x="26927" y="82034"/>
                      <a:pt x="28155" y="83034"/>
                      <a:pt x="28403" y="84414"/>
                    </a:cubicBezTo>
                    <a:cubicBezTo>
                      <a:pt x="28680" y="85999"/>
                      <a:pt x="27611" y="87504"/>
                      <a:pt x="26026" y="87742"/>
                    </a:cubicBezTo>
                    <a:cubicBezTo>
                      <a:pt x="25868" y="87762"/>
                      <a:pt x="25709" y="87772"/>
                      <a:pt x="25546" y="87772"/>
                    </a:cubicBezTo>
                    <a:cubicBezTo>
                      <a:pt x="25383" y="87772"/>
                      <a:pt x="25214" y="87762"/>
                      <a:pt x="25036" y="87742"/>
                    </a:cubicBezTo>
                    <a:cubicBezTo>
                      <a:pt x="24117" y="87611"/>
                      <a:pt x="23171" y="87534"/>
                      <a:pt x="22220" y="87534"/>
                    </a:cubicBezTo>
                    <a:cubicBezTo>
                      <a:pt x="22023" y="87534"/>
                      <a:pt x="21826" y="87537"/>
                      <a:pt x="21629" y="87544"/>
                    </a:cubicBezTo>
                    <a:cubicBezTo>
                      <a:pt x="20401" y="87583"/>
                      <a:pt x="19173" y="87702"/>
                      <a:pt x="17945" y="87900"/>
                    </a:cubicBezTo>
                    <a:cubicBezTo>
                      <a:pt x="16717" y="88098"/>
                      <a:pt x="15450" y="88376"/>
                      <a:pt x="14222" y="88693"/>
                    </a:cubicBezTo>
                    <a:cubicBezTo>
                      <a:pt x="12954" y="89010"/>
                      <a:pt x="11726" y="89406"/>
                      <a:pt x="10498" y="89841"/>
                    </a:cubicBezTo>
                    <a:cubicBezTo>
                      <a:pt x="10477" y="89848"/>
                      <a:pt x="10455" y="89852"/>
                      <a:pt x="10432" y="89852"/>
                    </a:cubicBezTo>
                    <a:cubicBezTo>
                      <a:pt x="10327" y="89852"/>
                      <a:pt x="10214" y="89781"/>
                      <a:pt x="10181" y="89683"/>
                    </a:cubicBezTo>
                    <a:cubicBezTo>
                      <a:pt x="10142" y="89564"/>
                      <a:pt x="10181" y="89485"/>
                      <a:pt x="10261" y="89406"/>
                    </a:cubicBezTo>
                    <a:cubicBezTo>
                      <a:pt x="11290" y="88574"/>
                      <a:pt x="12360" y="87821"/>
                      <a:pt x="13469" y="87069"/>
                    </a:cubicBezTo>
                    <a:cubicBezTo>
                      <a:pt x="14578" y="86316"/>
                      <a:pt x="15727" y="85642"/>
                      <a:pt x="16955" y="85009"/>
                    </a:cubicBezTo>
                    <a:cubicBezTo>
                      <a:pt x="18183" y="84335"/>
                      <a:pt x="19411" y="83741"/>
                      <a:pt x="20718" y="83266"/>
                    </a:cubicBezTo>
                    <a:cubicBezTo>
                      <a:pt x="22065" y="82711"/>
                      <a:pt x="23491" y="82315"/>
                      <a:pt x="24957" y="82077"/>
                    </a:cubicBezTo>
                    <a:lnTo>
                      <a:pt x="25036" y="82077"/>
                    </a:lnTo>
                    <a:cubicBezTo>
                      <a:pt x="25205" y="82048"/>
                      <a:pt x="25373" y="82034"/>
                      <a:pt x="25539" y="82034"/>
                    </a:cubicBezTo>
                    <a:close/>
                    <a:moveTo>
                      <a:pt x="1506" y="0"/>
                    </a:moveTo>
                    <a:lnTo>
                      <a:pt x="4239" y="1941"/>
                    </a:lnTo>
                    <a:lnTo>
                      <a:pt x="13271" y="8279"/>
                    </a:lnTo>
                    <a:cubicBezTo>
                      <a:pt x="15093" y="9547"/>
                      <a:pt x="15331" y="12161"/>
                      <a:pt x="13746" y="13746"/>
                    </a:cubicBezTo>
                    <a:cubicBezTo>
                      <a:pt x="13033" y="14441"/>
                      <a:pt x="12119" y="14783"/>
                      <a:pt x="11211" y="14783"/>
                    </a:cubicBezTo>
                    <a:cubicBezTo>
                      <a:pt x="10101" y="14783"/>
                      <a:pt x="8999" y="14273"/>
                      <a:pt x="8280" y="13270"/>
                    </a:cubicBezTo>
                    <a:lnTo>
                      <a:pt x="1982" y="4278"/>
                    </a:lnTo>
                    <a:lnTo>
                      <a:pt x="397" y="2021"/>
                    </a:lnTo>
                    <a:lnTo>
                      <a:pt x="1" y="1466"/>
                    </a:lnTo>
                    <a:lnTo>
                      <a:pt x="1" y="36880"/>
                    </a:lnTo>
                    <a:cubicBezTo>
                      <a:pt x="73" y="36878"/>
                      <a:pt x="145" y="36877"/>
                      <a:pt x="216" y="36877"/>
                    </a:cubicBezTo>
                    <a:cubicBezTo>
                      <a:pt x="5466" y="36877"/>
                      <a:pt x="9746" y="41150"/>
                      <a:pt x="9746" y="46426"/>
                    </a:cubicBezTo>
                    <a:cubicBezTo>
                      <a:pt x="9746" y="51702"/>
                      <a:pt x="5466" y="55975"/>
                      <a:pt x="216" y="55975"/>
                    </a:cubicBezTo>
                    <a:cubicBezTo>
                      <a:pt x="145" y="55975"/>
                      <a:pt x="73" y="55974"/>
                      <a:pt x="1" y="55973"/>
                    </a:cubicBezTo>
                    <a:lnTo>
                      <a:pt x="1" y="90634"/>
                    </a:lnTo>
                    <a:lnTo>
                      <a:pt x="635" y="89723"/>
                    </a:lnTo>
                    <a:lnTo>
                      <a:pt x="2219" y="87465"/>
                    </a:lnTo>
                    <a:lnTo>
                      <a:pt x="8557" y="78473"/>
                    </a:lnTo>
                    <a:cubicBezTo>
                      <a:pt x="9257" y="77467"/>
                      <a:pt x="10368" y="76943"/>
                      <a:pt x="11489" y="76943"/>
                    </a:cubicBezTo>
                    <a:cubicBezTo>
                      <a:pt x="12398" y="76943"/>
                      <a:pt x="13314" y="77288"/>
                      <a:pt x="14024" y="77997"/>
                    </a:cubicBezTo>
                    <a:cubicBezTo>
                      <a:pt x="15569" y="79582"/>
                      <a:pt x="15331" y="82196"/>
                      <a:pt x="13548" y="83464"/>
                    </a:cubicBezTo>
                    <a:lnTo>
                      <a:pt x="4517" y="89802"/>
                    </a:lnTo>
                    <a:cubicBezTo>
                      <a:pt x="3685" y="90396"/>
                      <a:pt x="2813" y="90990"/>
                      <a:pt x="1982" y="91584"/>
                    </a:cubicBezTo>
                    <a:lnTo>
                      <a:pt x="36444" y="91584"/>
                    </a:lnTo>
                    <a:cubicBezTo>
                      <a:pt x="36563" y="86395"/>
                      <a:pt x="40802" y="82236"/>
                      <a:pt x="45991" y="82236"/>
                    </a:cubicBezTo>
                    <a:cubicBezTo>
                      <a:pt x="51180" y="82236"/>
                      <a:pt x="55419" y="86395"/>
                      <a:pt x="55537" y="91584"/>
                    </a:cubicBezTo>
                    <a:lnTo>
                      <a:pt x="90000" y="91584"/>
                    </a:lnTo>
                    <a:cubicBezTo>
                      <a:pt x="89168" y="90990"/>
                      <a:pt x="88297" y="90396"/>
                      <a:pt x="87465" y="89802"/>
                    </a:cubicBezTo>
                    <a:lnTo>
                      <a:pt x="78473" y="83464"/>
                    </a:lnTo>
                    <a:cubicBezTo>
                      <a:pt x="76888" y="82315"/>
                      <a:pt x="76532" y="80097"/>
                      <a:pt x="77681" y="78512"/>
                    </a:cubicBezTo>
                    <a:cubicBezTo>
                      <a:pt x="78370" y="77527"/>
                      <a:pt x="79473" y="77002"/>
                      <a:pt x="80589" y="77002"/>
                    </a:cubicBezTo>
                    <a:cubicBezTo>
                      <a:pt x="81269" y="77002"/>
                      <a:pt x="81953" y="77196"/>
                      <a:pt x="82553" y="77601"/>
                    </a:cubicBezTo>
                    <a:cubicBezTo>
                      <a:pt x="82909" y="77839"/>
                      <a:pt x="83187" y="78156"/>
                      <a:pt x="83424" y="78473"/>
                    </a:cubicBezTo>
                    <a:lnTo>
                      <a:pt x="89762" y="87465"/>
                    </a:lnTo>
                    <a:lnTo>
                      <a:pt x="91347" y="89723"/>
                    </a:lnTo>
                    <a:lnTo>
                      <a:pt x="91585" y="90079"/>
                    </a:lnTo>
                    <a:lnTo>
                      <a:pt x="91585" y="55973"/>
                    </a:lnTo>
                    <a:cubicBezTo>
                      <a:pt x="91513" y="55974"/>
                      <a:pt x="91441" y="55975"/>
                      <a:pt x="91369" y="55975"/>
                    </a:cubicBezTo>
                    <a:cubicBezTo>
                      <a:pt x="86119" y="55975"/>
                      <a:pt x="81840" y="51702"/>
                      <a:pt x="81840" y="46426"/>
                    </a:cubicBezTo>
                    <a:cubicBezTo>
                      <a:pt x="81840" y="41150"/>
                      <a:pt x="86119" y="36877"/>
                      <a:pt x="91369" y="36877"/>
                    </a:cubicBezTo>
                    <a:cubicBezTo>
                      <a:pt x="91441" y="36877"/>
                      <a:pt x="91513" y="36878"/>
                      <a:pt x="91585" y="36880"/>
                    </a:cubicBezTo>
                    <a:lnTo>
                      <a:pt x="91585" y="1307"/>
                    </a:lnTo>
                    <a:lnTo>
                      <a:pt x="91109" y="2021"/>
                    </a:lnTo>
                    <a:lnTo>
                      <a:pt x="89525" y="4278"/>
                    </a:lnTo>
                    <a:lnTo>
                      <a:pt x="83187" y="13270"/>
                    </a:lnTo>
                    <a:cubicBezTo>
                      <a:pt x="82483" y="14266"/>
                      <a:pt x="81377" y="14800"/>
                      <a:pt x="80253" y="14800"/>
                    </a:cubicBezTo>
                    <a:cubicBezTo>
                      <a:pt x="79542" y="14800"/>
                      <a:pt x="78824" y="14587"/>
                      <a:pt x="78196" y="14142"/>
                    </a:cubicBezTo>
                    <a:cubicBezTo>
                      <a:pt x="76571" y="12993"/>
                      <a:pt x="76215" y="10775"/>
                      <a:pt x="77324" y="9151"/>
                    </a:cubicBezTo>
                    <a:cubicBezTo>
                      <a:pt x="77562" y="8834"/>
                      <a:pt x="77879" y="8517"/>
                      <a:pt x="78196" y="8279"/>
                    </a:cubicBezTo>
                    <a:lnTo>
                      <a:pt x="87227" y="1941"/>
                    </a:lnTo>
                    <a:lnTo>
                      <a:pt x="90000" y="0"/>
                    </a:lnTo>
                    <a:lnTo>
                      <a:pt x="55537" y="0"/>
                    </a:lnTo>
                    <a:cubicBezTo>
                      <a:pt x="55656" y="5348"/>
                      <a:pt x="51378" y="9745"/>
                      <a:pt x="45991" y="9745"/>
                    </a:cubicBezTo>
                    <a:cubicBezTo>
                      <a:pt x="40643" y="9745"/>
                      <a:pt x="36325" y="5348"/>
                      <a:pt x="36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0" y="0"/>
                <a:ext cx="210916" cy="203391"/>
              </a:xfrm>
              <a:custGeom>
                <a:avLst/>
                <a:gdLst/>
                <a:ahLst/>
                <a:cxnLst/>
                <a:rect l="l" t="t" r="r" b="b"/>
                <a:pathLst>
                  <a:path w="15331" h="14784" extrusionOk="0">
                    <a:moveTo>
                      <a:pt x="1" y="0"/>
                    </a:moveTo>
                    <a:lnTo>
                      <a:pt x="1" y="1466"/>
                    </a:lnTo>
                    <a:lnTo>
                      <a:pt x="397" y="2021"/>
                    </a:lnTo>
                    <a:lnTo>
                      <a:pt x="1982" y="4278"/>
                    </a:lnTo>
                    <a:lnTo>
                      <a:pt x="8280" y="13270"/>
                    </a:lnTo>
                    <a:cubicBezTo>
                      <a:pt x="8999" y="14273"/>
                      <a:pt x="10101" y="14783"/>
                      <a:pt x="11211" y="14783"/>
                    </a:cubicBezTo>
                    <a:cubicBezTo>
                      <a:pt x="12119" y="14783"/>
                      <a:pt x="13033" y="14441"/>
                      <a:pt x="13746" y="13746"/>
                    </a:cubicBezTo>
                    <a:cubicBezTo>
                      <a:pt x="15331" y="12161"/>
                      <a:pt x="15093" y="9547"/>
                      <a:pt x="13271" y="8279"/>
                    </a:cubicBezTo>
                    <a:lnTo>
                      <a:pt x="4239" y="1941"/>
                    </a:lnTo>
                    <a:lnTo>
                      <a:pt x="1506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136246" y="25948"/>
                <a:ext cx="252340" cy="107446"/>
              </a:xfrm>
              <a:custGeom>
                <a:avLst/>
                <a:gdLst/>
                <a:ahLst/>
                <a:cxnLst/>
                <a:rect l="l" t="t" r="r" b="b"/>
                <a:pathLst>
                  <a:path w="18342" h="7810" extrusionOk="0">
                    <a:moveTo>
                      <a:pt x="287" y="0"/>
                    </a:moveTo>
                    <a:cubicBezTo>
                      <a:pt x="217" y="0"/>
                      <a:pt x="138" y="37"/>
                      <a:pt x="80" y="95"/>
                    </a:cubicBezTo>
                    <a:cubicBezTo>
                      <a:pt x="1" y="214"/>
                      <a:pt x="41" y="372"/>
                      <a:pt x="120" y="451"/>
                    </a:cubicBezTo>
                    <a:cubicBezTo>
                      <a:pt x="1150" y="1283"/>
                      <a:pt x="2219" y="2036"/>
                      <a:pt x="3328" y="2789"/>
                    </a:cubicBezTo>
                    <a:cubicBezTo>
                      <a:pt x="4438" y="3502"/>
                      <a:pt x="5586" y="4215"/>
                      <a:pt x="6814" y="4848"/>
                    </a:cubicBezTo>
                    <a:cubicBezTo>
                      <a:pt x="8042" y="5522"/>
                      <a:pt x="9270" y="6076"/>
                      <a:pt x="10577" y="6591"/>
                    </a:cubicBezTo>
                    <a:cubicBezTo>
                      <a:pt x="11924" y="7146"/>
                      <a:pt x="13350" y="7502"/>
                      <a:pt x="14816" y="7780"/>
                    </a:cubicBezTo>
                    <a:lnTo>
                      <a:pt x="14895" y="7780"/>
                    </a:lnTo>
                    <a:cubicBezTo>
                      <a:pt x="15054" y="7800"/>
                      <a:pt x="15222" y="7809"/>
                      <a:pt x="15390" y="7809"/>
                    </a:cubicBezTo>
                    <a:cubicBezTo>
                      <a:pt x="15559" y="7809"/>
                      <a:pt x="15727" y="7800"/>
                      <a:pt x="15886" y="7780"/>
                    </a:cubicBezTo>
                    <a:cubicBezTo>
                      <a:pt x="17351" y="7423"/>
                      <a:pt x="18341" y="5997"/>
                      <a:pt x="18064" y="4492"/>
                    </a:cubicBezTo>
                    <a:cubicBezTo>
                      <a:pt x="17846" y="3107"/>
                      <a:pt x="16655" y="2092"/>
                      <a:pt x="15264" y="2092"/>
                    </a:cubicBezTo>
                    <a:cubicBezTo>
                      <a:pt x="15142" y="2092"/>
                      <a:pt x="15019" y="2099"/>
                      <a:pt x="14895" y="2115"/>
                    </a:cubicBezTo>
                    <a:cubicBezTo>
                      <a:pt x="13976" y="2246"/>
                      <a:pt x="13030" y="2323"/>
                      <a:pt x="12080" y="2323"/>
                    </a:cubicBezTo>
                    <a:cubicBezTo>
                      <a:pt x="11883" y="2323"/>
                      <a:pt x="11686" y="2320"/>
                      <a:pt x="11489" y="2313"/>
                    </a:cubicBezTo>
                    <a:cubicBezTo>
                      <a:pt x="10261" y="2274"/>
                      <a:pt x="9033" y="2115"/>
                      <a:pt x="7805" y="1917"/>
                    </a:cubicBezTo>
                    <a:cubicBezTo>
                      <a:pt x="6577" y="1719"/>
                      <a:pt x="5349" y="1481"/>
                      <a:pt x="4081" y="1125"/>
                    </a:cubicBezTo>
                    <a:cubicBezTo>
                      <a:pt x="2813" y="808"/>
                      <a:pt x="1585" y="451"/>
                      <a:pt x="358" y="16"/>
                    </a:cubicBezTo>
                    <a:cubicBezTo>
                      <a:pt x="336" y="5"/>
                      <a:pt x="312" y="0"/>
                      <a:pt x="28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1256" y="140937"/>
                <a:ext cx="111188" cy="250992"/>
              </a:xfrm>
              <a:custGeom>
                <a:avLst/>
                <a:gdLst/>
                <a:ahLst/>
                <a:cxnLst/>
                <a:rect l="l" t="t" r="r" b="b"/>
                <a:pathLst>
                  <a:path w="8082" h="18244" extrusionOk="0">
                    <a:moveTo>
                      <a:pt x="293" y="0"/>
                    </a:moveTo>
                    <a:cubicBezTo>
                      <a:pt x="263" y="0"/>
                      <a:pt x="231" y="5"/>
                      <a:pt x="199" y="16"/>
                    </a:cubicBezTo>
                    <a:cubicBezTo>
                      <a:pt x="80" y="56"/>
                      <a:pt x="1" y="214"/>
                      <a:pt x="40" y="333"/>
                    </a:cubicBezTo>
                    <a:cubicBezTo>
                      <a:pt x="476" y="1561"/>
                      <a:pt x="872" y="2789"/>
                      <a:pt x="1189" y="4017"/>
                    </a:cubicBezTo>
                    <a:cubicBezTo>
                      <a:pt x="1506" y="5284"/>
                      <a:pt x="1744" y="6512"/>
                      <a:pt x="1981" y="7780"/>
                    </a:cubicBezTo>
                    <a:cubicBezTo>
                      <a:pt x="2179" y="8968"/>
                      <a:pt x="2298" y="10196"/>
                      <a:pt x="2338" y="11464"/>
                    </a:cubicBezTo>
                    <a:cubicBezTo>
                      <a:pt x="2378" y="12573"/>
                      <a:pt x="2298" y="13722"/>
                      <a:pt x="2140" y="14871"/>
                    </a:cubicBezTo>
                    <a:cubicBezTo>
                      <a:pt x="2100" y="15187"/>
                      <a:pt x="2100" y="15544"/>
                      <a:pt x="2140" y="15861"/>
                    </a:cubicBezTo>
                    <a:cubicBezTo>
                      <a:pt x="2387" y="17272"/>
                      <a:pt x="3607" y="18243"/>
                      <a:pt x="4963" y="18243"/>
                    </a:cubicBezTo>
                    <a:cubicBezTo>
                      <a:pt x="5129" y="18243"/>
                      <a:pt x="5298" y="18228"/>
                      <a:pt x="5467" y="18198"/>
                    </a:cubicBezTo>
                    <a:cubicBezTo>
                      <a:pt x="7052" y="17921"/>
                      <a:pt x="8082" y="16455"/>
                      <a:pt x="7804" y="14871"/>
                    </a:cubicBezTo>
                    <a:lnTo>
                      <a:pt x="7804" y="14791"/>
                    </a:lnTo>
                    <a:cubicBezTo>
                      <a:pt x="7527" y="13326"/>
                      <a:pt x="7131" y="11900"/>
                      <a:pt x="6616" y="10553"/>
                    </a:cubicBezTo>
                    <a:cubicBezTo>
                      <a:pt x="6101" y="9246"/>
                      <a:pt x="5547" y="7978"/>
                      <a:pt x="4913" y="6790"/>
                    </a:cubicBezTo>
                    <a:cubicBezTo>
                      <a:pt x="4239" y="5601"/>
                      <a:pt x="3526" y="4413"/>
                      <a:pt x="2813" y="3304"/>
                    </a:cubicBezTo>
                    <a:cubicBezTo>
                      <a:pt x="2061" y="2195"/>
                      <a:pt x="1348" y="1125"/>
                      <a:pt x="476" y="95"/>
                    </a:cubicBezTo>
                    <a:cubicBezTo>
                      <a:pt x="447" y="37"/>
                      <a:pt x="376" y="0"/>
                      <a:pt x="29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1048018" y="0"/>
                <a:ext cx="212553" cy="203611"/>
              </a:xfrm>
              <a:custGeom>
                <a:avLst/>
                <a:gdLst/>
                <a:ahLst/>
                <a:cxnLst/>
                <a:rect l="l" t="t" r="r" b="b"/>
                <a:pathLst>
                  <a:path w="15450" h="14800" extrusionOk="0">
                    <a:moveTo>
                      <a:pt x="13825" y="0"/>
                    </a:moveTo>
                    <a:lnTo>
                      <a:pt x="11052" y="1941"/>
                    </a:lnTo>
                    <a:lnTo>
                      <a:pt x="2021" y="8279"/>
                    </a:lnTo>
                    <a:cubicBezTo>
                      <a:pt x="1704" y="8517"/>
                      <a:pt x="1387" y="8834"/>
                      <a:pt x="1149" y="9151"/>
                    </a:cubicBezTo>
                    <a:cubicBezTo>
                      <a:pt x="0" y="10775"/>
                      <a:pt x="396" y="12993"/>
                      <a:pt x="2021" y="14142"/>
                    </a:cubicBezTo>
                    <a:cubicBezTo>
                      <a:pt x="2649" y="14587"/>
                      <a:pt x="3367" y="14800"/>
                      <a:pt x="4078" y="14800"/>
                    </a:cubicBezTo>
                    <a:cubicBezTo>
                      <a:pt x="5202" y="14800"/>
                      <a:pt x="6308" y="14266"/>
                      <a:pt x="7012" y="13270"/>
                    </a:cubicBezTo>
                    <a:lnTo>
                      <a:pt x="13350" y="4278"/>
                    </a:lnTo>
                    <a:lnTo>
                      <a:pt x="14934" y="2021"/>
                    </a:lnTo>
                    <a:lnTo>
                      <a:pt x="15449" y="1307"/>
                    </a:lnTo>
                    <a:lnTo>
                      <a:pt x="15449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867623" y="26374"/>
                <a:ext cx="255697" cy="107762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7833" extrusionOk="0">
                    <a:moveTo>
                      <a:pt x="18253" y="0"/>
                    </a:moveTo>
                    <a:cubicBezTo>
                      <a:pt x="18218" y="0"/>
                      <a:pt x="18182" y="8"/>
                      <a:pt x="18143" y="24"/>
                    </a:cubicBezTo>
                    <a:cubicBezTo>
                      <a:pt x="16955" y="420"/>
                      <a:pt x="15687" y="817"/>
                      <a:pt x="14459" y="1133"/>
                    </a:cubicBezTo>
                    <a:cubicBezTo>
                      <a:pt x="13231" y="1450"/>
                      <a:pt x="11964" y="1728"/>
                      <a:pt x="10736" y="1926"/>
                    </a:cubicBezTo>
                    <a:cubicBezTo>
                      <a:pt x="9508" y="2124"/>
                      <a:pt x="8280" y="2243"/>
                      <a:pt x="7052" y="2322"/>
                    </a:cubicBezTo>
                    <a:cubicBezTo>
                      <a:pt x="5903" y="2322"/>
                      <a:pt x="4754" y="2243"/>
                      <a:pt x="3605" y="2084"/>
                    </a:cubicBezTo>
                    <a:cubicBezTo>
                      <a:pt x="3447" y="2064"/>
                      <a:pt x="3289" y="2054"/>
                      <a:pt x="3125" y="2054"/>
                    </a:cubicBezTo>
                    <a:cubicBezTo>
                      <a:pt x="2962" y="2054"/>
                      <a:pt x="2793" y="2064"/>
                      <a:pt x="2615" y="2084"/>
                    </a:cubicBezTo>
                    <a:cubicBezTo>
                      <a:pt x="1070" y="2361"/>
                      <a:pt x="1" y="3867"/>
                      <a:pt x="278" y="5412"/>
                    </a:cubicBezTo>
                    <a:cubicBezTo>
                      <a:pt x="526" y="6827"/>
                      <a:pt x="1754" y="7832"/>
                      <a:pt x="3115" y="7832"/>
                    </a:cubicBezTo>
                    <a:cubicBezTo>
                      <a:pt x="3277" y="7832"/>
                      <a:pt x="3441" y="7818"/>
                      <a:pt x="3605" y="7788"/>
                    </a:cubicBezTo>
                    <a:lnTo>
                      <a:pt x="3605" y="7749"/>
                    </a:lnTo>
                    <a:lnTo>
                      <a:pt x="3724" y="7749"/>
                    </a:lnTo>
                    <a:cubicBezTo>
                      <a:pt x="5150" y="7511"/>
                      <a:pt x="6576" y="7115"/>
                      <a:pt x="7963" y="6600"/>
                    </a:cubicBezTo>
                    <a:cubicBezTo>
                      <a:pt x="9230" y="6085"/>
                      <a:pt x="10498" y="5491"/>
                      <a:pt x="11726" y="4857"/>
                    </a:cubicBezTo>
                    <a:cubicBezTo>
                      <a:pt x="12914" y="4184"/>
                      <a:pt x="14063" y="3510"/>
                      <a:pt x="15172" y="2758"/>
                    </a:cubicBezTo>
                    <a:cubicBezTo>
                      <a:pt x="16321" y="2045"/>
                      <a:pt x="17351" y="1292"/>
                      <a:pt x="18381" y="420"/>
                    </a:cubicBezTo>
                    <a:cubicBezTo>
                      <a:pt x="18586" y="284"/>
                      <a:pt x="18467" y="0"/>
                      <a:pt x="1825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1129218" y="141020"/>
                <a:ext cx="108464" cy="251432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18276" extrusionOk="0">
                    <a:moveTo>
                      <a:pt x="7567" y="0"/>
                    </a:moveTo>
                    <a:cubicBezTo>
                      <a:pt x="7497" y="0"/>
                      <a:pt x="7428" y="30"/>
                      <a:pt x="7368" y="89"/>
                    </a:cubicBezTo>
                    <a:cubicBezTo>
                      <a:pt x="6537" y="1119"/>
                      <a:pt x="5784" y="2189"/>
                      <a:pt x="5071" y="3337"/>
                    </a:cubicBezTo>
                    <a:cubicBezTo>
                      <a:pt x="4318" y="4447"/>
                      <a:pt x="3645" y="5595"/>
                      <a:pt x="2972" y="6784"/>
                    </a:cubicBezTo>
                    <a:cubicBezTo>
                      <a:pt x="2338" y="8012"/>
                      <a:pt x="1744" y="9279"/>
                      <a:pt x="1229" y="10547"/>
                    </a:cubicBezTo>
                    <a:cubicBezTo>
                      <a:pt x="714" y="11933"/>
                      <a:pt x="318" y="13359"/>
                      <a:pt x="40" y="14785"/>
                    </a:cubicBezTo>
                    <a:lnTo>
                      <a:pt x="40" y="14904"/>
                    </a:lnTo>
                    <a:cubicBezTo>
                      <a:pt x="1" y="15221"/>
                      <a:pt x="1" y="15538"/>
                      <a:pt x="40" y="15855"/>
                    </a:cubicBezTo>
                    <a:cubicBezTo>
                      <a:pt x="288" y="17271"/>
                      <a:pt x="1516" y="18275"/>
                      <a:pt x="2877" y="18275"/>
                    </a:cubicBezTo>
                    <a:cubicBezTo>
                      <a:pt x="3039" y="18275"/>
                      <a:pt x="3203" y="18261"/>
                      <a:pt x="3368" y="18232"/>
                    </a:cubicBezTo>
                    <a:cubicBezTo>
                      <a:pt x="4952" y="17954"/>
                      <a:pt x="6022" y="16489"/>
                      <a:pt x="5744" y="14904"/>
                    </a:cubicBezTo>
                    <a:cubicBezTo>
                      <a:pt x="5586" y="13755"/>
                      <a:pt x="5507" y="12607"/>
                      <a:pt x="5546" y="11458"/>
                    </a:cubicBezTo>
                    <a:cubicBezTo>
                      <a:pt x="5586" y="10230"/>
                      <a:pt x="5705" y="9002"/>
                      <a:pt x="5903" y="7814"/>
                    </a:cubicBezTo>
                    <a:cubicBezTo>
                      <a:pt x="6101" y="6546"/>
                      <a:pt x="6418" y="5318"/>
                      <a:pt x="6695" y="4050"/>
                    </a:cubicBezTo>
                    <a:cubicBezTo>
                      <a:pt x="7012" y="2822"/>
                      <a:pt x="7408" y="1594"/>
                      <a:pt x="7844" y="366"/>
                    </a:cubicBezTo>
                    <a:cubicBezTo>
                      <a:pt x="7883" y="248"/>
                      <a:pt x="7844" y="129"/>
                      <a:pt x="7765" y="89"/>
                    </a:cubicBezTo>
                    <a:cubicBezTo>
                      <a:pt x="7705" y="30"/>
                      <a:pt x="7636" y="0"/>
                      <a:pt x="756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1052916" y="1059382"/>
                <a:ext cx="207656" cy="200639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14584" extrusionOk="0">
                    <a:moveTo>
                      <a:pt x="4058" y="1"/>
                    </a:moveTo>
                    <a:cubicBezTo>
                      <a:pt x="2942" y="1"/>
                      <a:pt x="1839" y="526"/>
                      <a:pt x="1150" y="1511"/>
                    </a:cubicBezTo>
                    <a:cubicBezTo>
                      <a:pt x="1" y="3096"/>
                      <a:pt x="357" y="5314"/>
                      <a:pt x="1942" y="6463"/>
                    </a:cubicBezTo>
                    <a:lnTo>
                      <a:pt x="10934" y="12801"/>
                    </a:lnTo>
                    <a:cubicBezTo>
                      <a:pt x="11766" y="13395"/>
                      <a:pt x="12637" y="13989"/>
                      <a:pt x="13469" y="14583"/>
                    </a:cubicBezTo>
                    <a:lnTo>
                      <a:pt x="15093" y="14583"/>
                    </a:lnTo>
                    <a:lnTo>
                      <a:pt x="15093" y="13078"/>
                    </a:lnTo>
                    <a:lnTo>
                      <a:pt x="14856" y="12722"/>
                    </a:lnTo>
                    <a:lnTo>
                      <a:pt x="13231" y="10464"/>
                    </a:lnTo>
                    <a:lnTo>
                      <a:pt x="6893" y="1472"/>
                    </a:lnTo>
                    <a:cubicBezTo>
                      <a:pt x="6656" y="1155"/>
                      <a:pt x="6378" y="838"/>
                      <a:pt x="6022" y="600"/>
                    </a:cubicBezTo>
                    <a:cubicBezTo>
                      <a:pt x="5422" y="195"/>
                      <a:pt x="4738" y="1"/>
                      <a:pt x="405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869810" y="1128805"/>
                <a:ext cx="256137" cy="107446"/>
              </a:xfrm>
              <a:custGeom>
                <a:avLst/>
                <a:gdLst/>
                <a:ahLst/>
                <a:cxnLst/>
                <a:rect l="l" t="t" r="r" b="b"/>
                <a:pathLst>
                  <a:path w="18618" h="7810" extrusionOk="0">
                    <a:moveTo>
                      <a:pt x="3209" y="1"/>
                    </a:moveTo>
                    <a:cubicBezTo>
                      <a:pt x="3050" y="1"/>
                      <a:pt x="2892" y="11"/>
                      <a:pt x="2733" y="30"/>
                    </a:cubicBezTo>
                    <a:cubicBezTo>
                      <a:pt x="1109" y="228"/>
                      <a:pt x="0" y="1773"/>
                      <a:pt x="277" y="3358"/>
                    </a:cubicBezTo>
                    <a:cubicBezTo>
                      <a:pt x="522" y="4789"/>
                      <a:pt x="1751" y="5790"/>
                      <a:pt x="3125" y="5790"/>
                    </a:cubicBezTo>
                    <a:cubicBezTo>
                      <a:pt x="3309" y="5790"/>
                      <a:pt x="3496" y="5772"/>
                      <a:pt x="3684" y="5735"/>
                    </a:cubicBezTo>
                    <a:cubicBezTo>
                      <a:pt x="4641" y="5569"/>
                      <a:pt x="5599" y="5487"/>
                      <a:pt x="6556" y="5487"/>
                    </a:cubicBezTo>
                    <a:cubicBezTo>
                      <a:pt x="6747" y="5487"/>
                      <a:pt x="6939" y="5490"/>
                      <a:pt x="7130" y="5497"/>
                    </a:cubicBezTo>
                    <a:cubicBezTo>
                      <a:pt x="8358" y="5536"/>
                      <a:pt x="9586" y="5695"/>
                      <a:pt x="10775" y="5893"/>
                    </a:cubicBezTo>
                    <a:cubicBezTo>
                      <a:pt x="12042" y="6091"/>
                      <a:pt x="13270" y="6368"/>
                      <a:pt x="14538" y="6685"/>
                    </a:cubicBezTo>
                    <a:cubicBezTo>
                      <a:pt x="15766" y="7002"/>
                      <a:pt x="16994" y="7359"/>
                      <a:pt x="18222" y="7794"/>
                    </a:cubicBezTo>
                    <a:cubicBezTo>
                      <a:pt x="18254" y="7805"/>
                      <a:pt x="18285" y="7810"/>
                      <a:pt x="18316" y="7810"/>
                    </a:cubicBezTo>
                    <a:cubicBezTo>
                      <a:pt x="18399" y="7810"/>
                      <a:pt x="18470" y="7773"/>
                      <a:pt x="18499" y="7715"/>
                    </a:cubicBezTo>
                    <a:cubicBezTo>
                      <a:pt x="18618" y="7596"/>
                      <a:pt x="18578" y="7438"/>
                      <a:pt x="18459" y="7359"/>
                    </a:cubicBezTo>
                    <a:cubicBezTo>
                      <a:pt x="17430" y="6527"/>
                      <a:pt x="16360" y="5774"/>
                      <a:pt x="15251" y="5022"/>
                    </a:cubicBezTo>
                    <a:cubicBezTo>
                      <a:pt x="14142" y="4308"/>
                      <a:pt x="12993" y="3595"/>
                      <a:pt x="11805" y="2962"/>
                    </a:cubicBezTo>
                    <a:cubicBezTo>
                      <a:pt x="10577" y="2288"/>
                      <a:pt x="9309" y="1734"/>
                      <a:pt x="8041" y="1219"/>
                    </a:cubicBezTo>
                    <a:cubicBezTo>
                      <a:pt x="6655" y="664"/>
                      <a:pt x="5229" y="268"/>
                      <a:pt x="3803" y="30"/>
                    </a:cubicBezTo>
                    <a:lnTo>
                      <a:pt x="3684" y="30"/>
                    </a:lnTo>
                    <a:cubicBezTo>
                      <a:pt x="3526" y="11"/>
                      <a:pt x="3367" y="1"/>
                      <a:pt x="3209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1128668" y="868668"/>
                <a:ext cx="112289" cy="252588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8360" extrusionOk="0">
                    <a:moveTo>
                      <a:pt x="3154" y="1"/>
                    </a:moveTo>
                    <a:cubicBezTo>
                      <a:pt x="2989" y="1"/>
                      <a:pt x="2823" y="15"/>
                      <a:pt x="2655" y="43"/>
                    </a:cubicBezTo>
                    <a:cubicBezTo>
                      <a:pt x="1071" y="320"/>
                      <a:pt x="1" y="1905"/>
                      <a:pt x="358" y="3489"/>
                    </a:cubicBezTo>
                    <a:lnTo>
                      <a:pt x="358" y="3569"/>
                    </a:lnTo>
                    <a:cubicBezTo>
                      <a:pt x="595" y="5034"/>
                      <a:pt x="991" y="6460"/>
                      <a:pt x="1546" y="7807"/>
                    </a:cubicBezTo>
                    <a:cubicBezTo>
                      <a:pt x="2021" y="9114"/>
                      <a:pt x="2615" y="10342"/>
                      <a:pt x="3289" y="11570"/>
                    </a:cubicBezTo>
                    <a:cubicBezTo>
                      <a:pt x="3923" y="12759"/>
                      <a:pt x="4636" y="13947"/>
                      <a:pt x="5349" y="15056"/>
                    </a:cubicBezTo>
                    <a:cubicBezTo>
                      <a:pt x="6101" y="16165"/>
                      <a:pt x="6814" y="17235"/>
                      <a:pt x="7686" y="18265"/>
                    </a:cubicBezTo>
                    <a:cubicBezTo>
                      <a:pt x="7715" y="18323"/>
                      <a:pt x="7786" y="18360"/>
                      <a:pt x="7869" y="18360"/>
                    </a:cubicBezTo>
                    <a:cubicBezTo>
                      <a:pt x="7899" y="18360"/>
                      <a:pt x="7931" y="18355"/>
                      <a:pt x="7963" y="18344"/>
                    </a:cubicBezTo>
                    <a:cubicBezTo>
                      <a:pt x="8082" y="18305"/>
                      <a:pt x="8161" y="18146"/>
                      <a:pt x="8122" y="18027"/>
                    </a:cubicBezTo>
                    <a:cubicBezTo>
                      <a:pt x="7686" y="16799"/>
                      <a:pt x="7290" y="15571"/>
                      <a:pt x="6973" y="14343"/>
                    </a:cubicBezTo>
                    <a:cubicBezTo>
                      <a:pt x="6656" y="13115"/>
                      <a:pt x="6379" y="11848"/>
                      <a:pt x="6181" y="10580"/>
                    </a:cubicBezTo>
                    <a:cubicBezTo>
                      <a:pt x="5982" y="9392"/>
                      <a:pt x="5864" y="8164"/>
                      <a:pt x="5824" y="6936"/>
                    </a:cubicBezTo>
                    <a:cubicBezTo>
                      <a:pt x="5784" y="5787"/>
                      <a:pt x="5864" y="4638"/>
                      <a:pt x="6022" y="3489"/>
                    </a:cubicBezTo>
                    <a:cubicBezTo>
                      <a:pt x="6101" y="3173"/>
                      <a:pt x="6101" y="2816"/>
                      <a:pt x="6022" y="2499"/>
                    </a:cubicBezTo>
                    <a:cubicBezTo>
                      <a:pt x="5809" y="1043"/>
                      <a:pt x="4577" y="1"/>
                      <a:pt x="3154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0" y="1058804"/>
                <a:ext cx="214191" cy="201217"/>
              </a:xfrm>
              <a:custGeom>
                <a:avLst/>
                <a:gdLst/>
                <a:ahLst/>
                <a:cxnLst/>
                <a:rect l="l" t="t" r="r" b="b"/>
                <a:pathLst>
                  <a:path w="15569" h="14626" extrusionOk="0">
                    <a:moveTo>
                      <a:pt x="11468" y="1"/>
                    </a:moveTo>
                    <a:cubicBezTo>
                      <a:pt x="10359" y="1"/>
                      <a:pt x="9254" y="512"/>
                      <a:pt x="8557" y="1514"/>
                    </a:cubicBezTo>
                    <a:lnTo>
                      <a:pt x="2219" y="10506"/>
                    </a:lnTo>
                    <a:lnTo>
                      <a:pt x="635" y="12764"/>
                    </a:lnTo>
                    <a:lnTo>
                      <a:pt x="1" y="13675"/>
                    </a:lnTo>
                    <a:lnTo>
                      <a:pt x="1" y="14625"/>
                    </a:lnTo>
                    <a:lnTo>
                      <a:pt x="1982" y="14625"/>
                    </a:lnTo>
                    <a:cubicBezTo>
                      <a:pt x="2813" y="14031"/>
                      <a:pt x="3685" y="13437"/>
                      <a:pt x="4517" y="12843"/>
                    </a:cubicBezTo>
                    <a:lnTo>
                      <a:pt x="13548" y="6505"/>
                    </a:lnTo>
                    <a:cubicBezTo>
                      <a:pt x="15331" y="5237"/>
                      <a:pt x="15569" y="2623"/>
                      <a:pt x="13984" y="1038"/>
                    </a:cubicBezTo>
                    <a:cubicBezTo>
                      <a:pt x="13289" y="343"/>
                      <a:pt x="12377" y="1"/>
                      <a:pt x="1146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139520" y="1128062"/>
                <a:ext cx="255064" cy="107873"/>
              </a:xfrm>
              <a:custGeom>
                <a:avLst/>
                <a:gdLst/>
                <a:ahLst/>
                <a:cxnLst/>
                <a:rect l="l" t="t" r="r" b="b"/>
                <a:pathLst>
                  <a:path w="18540" h="7841" extrusionOk="0">
                    <a:moveTo>
                      <a:pt x="15398" y="1"/>
                    </a:moveTo>
                    <a:cubicBezTo>
                      <a:pt x="15232" y="1"/>
                      <a:pt x="15064" y="15"/>
                      <a:pt x="14895" y="45"/>
                    </a:cubicBezTo>
                    <a:lnTo>
                      <a:pt x="14935" y="84"/>
                    </a:lnTo>
                    <a:lnTo>
                      <a:pt x="14816" y="84"/>
                    </a:lnTo>
                    <a:cubicBezTo>
                      <a:pt x="13390" y="322"/>
                      <a:pt x="11964" y="718"/>
                      <a:pt x="10577" y="1233"/>
                    </a:cubicBezTo>
                    <a:cubicBezTo>
                      <a:pt x="9270" y="1748"/>
                      <a:pt x="8042" y="2342"/>
                      <a:pt x="6814" y="2976"/>
                    </a:cubicBezTo>
                    <a:cubicBezTo>
                      <a:pt x="5626" y="3649"/>
                      <a:pt x="4477" y="4323"/>
                      <a:pt x="3368" y="5076"/>
                    </a:cubicBezTo>
                    <a:cubicBezTo>
                      <a:pt x="2219" y="5789"/>
                      <a:pt x="1149" y="6541"/>
                      <a:pt x="120" y="7413"/>
                    </a:cubicBezTo>
                    <a:cubicBezTo>
                      <a:pt x="40" y="7452"/>
                      <a:pt x="1" y="7571"/>
                      <a:pt x="40" y="7690"/>
                    </a:cubicBezTo>
                    <a:cubicBezTo>
                      <a:pt x="69" y="7776"/>
                      <a:pt x="159" y="7841"/>
                      <a:pt x="252" y="7841"/>
                    </a:cubicBezTo>
                    <a:cubicBezTo>
                      <a:pt x="288" y="7841"/>
                      <a:pt x="324" y="7831"/>
                      <a:pt x="357" y="7809"/>
                    </a:cubicBezTo>
                    <a:cubicBezTo>
                      <a:pt x="1585" y="7373"/>
                      <a:pt x="2853" y="7017"/>
                      <a:pt x="4081" y="6700"/>
                    </a:cubicBezTo>
                    <a:cubicBezTo>
                      <a:pt x="5309" y="6383"/>
                      <a:pt x="6537" y="6105"/>
                      <a:pt x="7804" y="5907"/>
                    </a:cubicBezTo>
                    <a:cubicBezTo>
                      <a:pt x="9032" y="5709"/>
                      <a:pt x="10260" y="5590"/>
                      <a:pt x="11488" y="5511"/>
                    </a:cubicBezTo>
                    <a:cubicBezTo>
                      <a:pt x="11680" y="5505"/>
                      <a:pt x="11871" y="5501"/>
                      <a:pt x="12062" y="5501"/>
                    </a:cubicBezTo>
                    <a:cubicBezTo>
                      <a:pt x="13019" y="5501"/>
                      <a:pt x="13971" y="5584"/>
                      <a:pt x="14895" y="5749"/>
                    </a:cubicBezTo>
                    <a:cubicBezTo>
                      <a:pt x="15073" y="5769"/>
                      <a:pt x="15242" y="5779"/>
                      <a:pt x="15405" y="5779"/>
                    </a:cubicBezTo>
                    <a:cubicBezTo>
                      <a:pt x="15568" y="5779"/>
                      <a:pt x="15727" y="5769"/>
                      <a:pt x="15885" y="5749"/>
                    </a:cubicBezTo>
                    <a:cubicBezTo>
                      <a:pt x="17470" y="5472"/>
                      <a:pt x="18539" y="3966"/>
                      <a:pt x="18262" y="2382"/>
                    </a:cubicBezTo>
                    <a:cubicBezTo>
                      <a:pt x="18014" y="1002"/>
                      <a:pt x="16786" y="1"/>
                      <a:pt x="15398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5081" y="870264"/>
                <a:ext cx="107914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7844" h="18221" extrusionOk="0">
                    <a:moveTo>
                      <a:pt x="4980" y="1"/>
                    </a:moveTo>
                    <a:cubicBezTo>
                      <a:pt x="4814" y="1"/>
                      <a:pt x="4646" y="16"/>
                      <a:pt x="4476" y="46"/>
                    </a:cubicBezTo>
                    <a:cubicBezTo>
                      <a:pt x="2892" y="284"/>
                      <a:pt x="1822" y="1789"/>
                      <a:pt x="2100" y="3334"/>
                    </a:cubicBezTo>
                    <a:cubicBezTo>
                      <a:pt x="2258" y="4483"/>
                      <a:pt x="2337" y="5631"/>
                      <a:pt x="2298" y="6780"/>
                    </a:cubicBezTo>
                    <a:cubicBezTo>
                      <a:pt x="2258" y="8008"/>
                      <a:pt x="2139" y="9236"/>
                      <a:pt x="1941" y="10464"/>
                    </a:cubicBezTo>
                    <a:cubicBezTo>
                      <a:pt x="1743" y="11692"/>
                      <a:pt x="1426" y="12920"/>
                      <a:pt x="1149" y="14188"/>
                    </a:cubicBezTo>
                    <a:cubicBezTo>
                      <a:pt x="832" y="15455"/>
                      <a:pt x="436" y="16644"/>
                      <a:pt x="0" y="17872"/>
                    </a:cubicBezTo>
                    <a:cubicBezTo>
                      <a:pt x="0" y="17990"/>
                      <a:pt x="0" y="18109"/>
                      <a:pt x="79" y="18149"/>
                    </a:cubicBezTo>
                    <a:cubicBezTo>
                      <a:pt x="129" y="18199"/>
                      <a:pt x="186" y="18221"/>
                      <a:pt x="241" y="18221"/>
                    </a:cubicBezTo>
                    <a:cubicBezTo>
                      <a:pt x="317" y="18221"/>
                      <a:pt x="390" y="18178"/>
                      <a:pt x="436" y="18109"/>
                    </a:cubicBezTo>
                    <a:cubicBezTo>
                      <a:pt x="1268" y="17079"/>
                      <a:pt x="2060" y="16010"/>
                      <a:pt x="2773" y="14901"/>
                    </a:cubicBezTo>
                    <a:cubicBezTo>
                      <a:pt x="3526" y="13792"/>
                      <a:pt x="4199" y="12643"/>
                      <a:pt x="4872" y="11454"/>
                    </a:cubicBezTo>
                    <a:cubicBezTo>
                      <a:pt x="5506" y="10226"/>
                      <a:pt x="6100" y="8959"/>
                      <a:pt x="6615" y="7691"/>
                    </a:cubicBezTo>
                    <a:cubicBezTo>
                      <a:pt x="7130" y="6305"/>
                      <a:pt x="7526" y="4879"/>
                      <a:pt x="7764" y="3413"/>
                    </a:cubicBezTo>
                    <a:lnTo>
                      <a:pt x="7764" y="3334"/>
                    </a:lnTo>
                    <a:cubicBezTo>
                      <a:pt x="7843" y="3017"/>
                      <a:pt x="7843" y="2700"/>
                      <a:pt x="7764" y="2344"/>
                    </a:cubicBezTo>
                    <a:cubicBezTo>
                      <a:pt x="7517" y="968"/>
                      <a:pt x="6328" y="1"/>
                      <a:pt x="4980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0" y="507382"/>
                <a:ext cx="131357" cy="262686"/>
              </a:xfrm>
              <a:custGeom>
                <a:avLst/>
                <a:gdLst/>
                <a:ahLst/>
                <a:cxnLst/>
                <a:rect l="l" t="t" r="r" b="b"/>
                <a:pathLst>
                  <a:path w="9548" h="19094" extrusionOk="0">
                    <a:moveTo>
                      <a:pt x="1" y="1"/>
                    </a:moveTo>
                    <a:lnTo>
                      <a:pt x="1" y="19094"/>
                    </a:lnTo>
                    <a:cubicBezTo>
                      <a:pt x="5269" y="19094"/>
                      <a:pt x="9547" y="14816"/>
                      <a:pt x="9547" y="9547"/>
                    </a:cubicBezTo>
                    <a:cubicBezTo>
                      <a:pt x="9547" y="4279"/>
                      <a:pt x="5269" y="1"/>
                      <a:pt x="1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1128668" y="507382"/>
                <a:ext cx="131907" cy="262686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19094" extrusionOk="0">
                    <a:moveTo>
                      <a:pt x="9587" y="1"/>
                    </a:moveTo>
                    <a:cubicBezTo>
                      <a:pt x="4279" y="1"/>
                      <a:pt x="1" y="4279"/>
                      <a:pt x="1" y="9547"/>
                    </a:cubicBezTo>
                    <a:cubicBezTo>
                      <a:pt x="1" y="14816"/>
                      <a:pt x="4279" y="19094"/>
                      <a:pt x="9587" y="19094"/>
                    </a:cubicBezTo>
                    <a:lnTo>
                      <a:pt x="9587" y="1"/>
                    </a:ln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501398" y="0"/>
                <a:ext cx="262686" cy="131343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7" extrusionOk="0">
                    <a:moveTo>
                      <a:pt x="0" y="0"/>
                    </a:moveTo>
                    <a:cubicBezTo>
                      <a:pt x="0" y="5269"/>
                      <a:pt x="4278" y="9547"/>
                      <a:pt x="9547" y="9547"/>
                    </a:cubicBezTo>
                    <a:cubicBezTo>
                      <a:pt x="14815" y="9547"/>
                      <a:pt x="19093" y="5269"/>
                      <a:pt x="19093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501398" y="1128668"/>
                <a:ext cx="262686" cy="131357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8" extrusionOk="0">
                    <a:moveTo>
                      <a:pt x="9547" y="1"/>
                    </a:moveTo>
                    <a:cubicBezTo>
                      <a:pt x="4278" y="1"/>
                      <a:pt x="0" y="4279"/>
                      <a:pt x="0" y="9547"/>
                    </a:cubicBezTo>
                    <a:lnTo>
                      <a:pt x="19093" y="9547"/>
                    </a:lnTo>
                    <a:cubicBezTo>
                      <a:pt x="19093" y="4279"/>
                      <a:pt x="14815" y="1"/>
                      <a:pt x="9547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640368" y="239390"/>
                <a:ext cx="139529" cy="262548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084" extrusionOk="0">
                    <a:moveTo>
                      <a:pt x="6084" y="1"/>
                    </a:moveTo>
                    <a:cubicBezTo>
                      <a:pt x="4638" y="1"/>
                      <a:pt x="3284" y="1135"/>
                      <a:pt x="2734" y="3001"/>
                    </a:cubicBezTo>
                    <a:lnTo>
                      <a:pt x="2219" y="4744"/>
                    </a:lnTo>
                    <a:lnTo>
                      <a:pt x="1823" y="6407"/>
                    </a:lnTo>
                    <a:cubicBezTo>
                      <a:pt x="1585" y="7517"/>
                      <a:pt x="1387" y="8586"/>
                      <a:pt x="1189" y="9656"/>
                    </a:cubicBezTo>
                    <a:cubicBezTo>
                      <a:pt x="951" y="11082"/>
                      <a:pt x="753" y="12508"/>
                      <a:pt x="555" y="13894"/>
                    </a:cubicBezTo>
                    <a:cubicBezTo>
                      <a:pt x="515" y="14171"/>
                      <a:pt x="515" y="14409"/>
                      <a:pt x="476" y="14647"/>
                    </a:cubicBezTo>
                    <a:cubicBezTo>
                      <a:pt x="317" y="15796"/>
                      <a:pt x="198" y="16944"/>
                      <a:pt x="119" y="18093"/>
                    </a:cubicBezTo>
                    <a:lnTo>
                      <a:pt x="0" y="19083"/>
                    </a:lnTo>
                    <a:lnTo>
                      <a:pt x="4080" y="16944"/>
                    </a:lnTo>
                    <a:cubicBezTo>
                      <a:pt x="4754" y="15360"/>
                      <a:pt x="5427" y="13815"/>
                      <a:pt x="6180" y="12310"/>
                    </a:cubicBezTo>
                    <a:cubicBezTo>
                      <a:pt x="6576" y="11438"/>
                      <a:pt x="7012" y="10646"/>
                      <a:pt x="7447" y="9854"/>
                    </a:cubicBezTo>
                    <a:lnTo>
                      <a:pt x="8081" y="8745"/>
                    </a:lnTo>
                    <a:lnTo>
                      <a:pt x="8715" y="7833"/>
                    </a:lnTo>
                    <a:lnTo>
                      <a:pt x="8715" y="7794"/>
                    </a:lnTo>
                    <a:cubicBezTo>
                      <a:pt x="9032" y="7358"/>
                      <a:pt x="9270" y="6883"/>
                      <a:pt x="9428" y="6368"/>
                    </a:cubicBezTo>
                    <a:cubicBezTo>
                      <a:pt x="10141" y="3951"/>
                      <a:pt x="9190" y="1258"/>
                      <a:pt x="7368" y="307"/>
                    </a:cubicBezTo>
                    <a:cubicBezTo>
                      <a:pt x="6944" y="100"/>
                      <a:pt x="6510" y="1"/>
                      <a:pt x="6084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481779" y="239417"/>
                <a:ext cx="138428" cy="26579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19320" extrusionOk="0">
                    <a:moveTo>
                      <a:pt x="3989" y="0"/>
                    </a:moveTo>
                    <a:cubicBezTo>
                      <a:pt x="3136" y="0"/>
                      <a:pt x="2280" y="390"/>
                      <a:pt x="1585" y="1177"/>
                    </a:cubicBezTo>
                    <a:cubicBezTo>
                      <a:pt x="79" y="3078"/>
                      <a:pt x="0" y="5732"/>
                      <a:pt x="1307" y="7792"/>
                    </a:cubicBezTo>
                    <a:lnTo>
                      <a:pt x="1941" y="8743"/>
                    </a:lnTo>
                    <a:lnTo>
                      <a:pt x="2615" y="9852"/>
                    </a:lnTo>
                    <a:cubicBezTo>
                      <a:pt x="3050" y="10644"/>
                      <a:pt x="3486" y="11436"/>
                      <a:pt x="3882" y="12308"/>
                    </a:cubicBezTo>
                    <a:cubicBezTo>
                      <a:pt x="4635" y="13892"/>
                      <a:pt x="5387" y="15556"/>
                      <a:pt x="6140" y="17259"/>
                    </a:cubicBezTo>
                    <a:lnTo>
                      <a:pt x="9824" y="19240"/>
                    </a:lnTo>
                    <a:cubicBezTo>
                      <a:pt x="9864" y="19279"/>
                      <a:pt x="9943" y="19279"/>
                      <a:pt x="10062" y="19319"/>
                    </a:cubicBezTo>
                    <a:cubicBezTo>
                      <a:pt x="10022" y="18883"/>
                      <a:pt x="9982" y="18487"/>
                      <a:pt x="9943" y="18091"/>
                    </a:cubicBezTo>
                    <a:cubicBezTo>
                      <a:pt x="9824" y="16942"/>
                      <a:pt x="9705" y="15794"/>
                      <a:pt x="9586" y="14645"/>
                    </a:cubicBezTo>
                    <a:cubicBezTo>
                      <a:pt x="9547" y="14130"/>
                      <a:pt x="9468" y="13575"/>
                      <a:pt x="9428" y="13060"/>
                    </a:cubicBezTo>
                    <a:cubicBezTo>
                      <a:pt x="9269" y="11912"/>
                      <a:pt x="9071" y="10802"/>
                      <a:pt x="8873" y="9654"/>
                    </a:cubicBezTo>
                    <a:cubicBezTo>
                      <a:pt x="8715" y="8584"/>
                      <a:pt x="8477" y="7515"/>
                      <a:pt x="8240" y="6405"/>
                    </a:cubicBezTo>
                    <a:lnTo>
                      <a:pt x="7843" y="4742"/>
                    </a:lnTo>
                    <a:lnTo>
                      <a:pt x="7368" y="2999"/>
                    </a:lnTo>
                    <a:cubicBezTo>
                      <a:pt x="7210" y="2484"/>
                      <a:pt x="6972" y="2008"/>
                      <a:pt x="6695" y="1573"/>
                    </a:cubicBezTo>
                    <a:cubicBezTo>
                      <a:pt x="5970" y="528"/>
                      <a:pt x="4982" y="0"/>
                      <a:pt x="398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574425" y="167999"/>
                <a:ext cx="105740" cy="338118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4577" extrusionOk="0">
                    <a:moveTo>
                      <a:pt x="4042" y="1"/>
                    </a:moveTo>
                    <a:cubicBezTo>
                      <a:pt x="3675" y="1"/>
                      <a:pt x="3301" y="74"/>
                      <a:pt x="2932" y="228"/>
                    </a:cubicBezTo>
                    <a:cubicBezTo>
                      <a:pt x="1070" y="1020"/>
                      <a:pt x="0" y="3674"/>
                      <a:pt x="634" y="6130"/>
                    </a:cubicBezTo>
                    <a:cubicBezTo>
                      <a:pt x="1189" y="8427"/>
                      <a:pt x="1585" y="10725"/>
                      <a:pt x="1941" y="12983"/>
                    </a:cubicBezTo>
                    <a:cubicBezTo>
                      <a:pt x="2219" y="14726"/>
                      <a:pt x="2456" y="16508"/>
                      <a:pt x="2654" y="18251"/>
                    </a:cubicBezTo>
                    <a:cubicBezTo>
                      <a:pt x="2734" y="18766"/>
                      <a:pt x="2773" y="19321"/>
                      <a:pt x="2852" y="19836"/>
                    </a:cubicBezTo>
                    <a:cubicBezTo>
                      <a:pt x="2971" y="20985"/>
                      <a:pt x="3090" y="22133"/>
                      <a:pt x="3209" y="23282"/>
                    </a:cubicBezTo>
                    <a:cubicBezTo>
                      <a:pt x="3248" y="23678"/>
                      <a:pt x="3248" y="24074"/>
                      <a:pt x="3288" y="24510"/>
                    </a:cubicBezTo>
                    <a:cubicBezTo>
                      <a:pt x="3452" y="24555"/>
                      <a:pt x="3615" y="24577"/>
                      <a:pt x="3776" y="24577"/>
                    </a:cubicBezTo>
                    <a:cubicBezTo>
                      <a:pt x="4045" y="24577"/>
                      <a:pt x="4308" y="24515"/>
                      <a:pt x="4556" y="24391"/>
                    </a:cubicBezTo>
                    <a:lnTo>
                      <a:pt x="4793" y="24272"/>
                    </a:lnTo>
                    <a:lnTo>
                      <a:pt x="4912" y="23282"/>
                    </a:lnTo>
                    <a:cubicBezTo>
                      <a:pt x="4991" y="22133"/>
                      <a:pt x="5110" y="20985"/>
                      <a:pt x="5269" y="19836"/>
                    </a:cubicBezTo>
                    <a:cubicBezTo>
                      <a:pt x="5269" y="19598"/>
                      <a:pt x="5308" y="19360"/>
                      <a:pt x="5348" y="19083"/>
                    </a:cubicBezTo>
                    <a:cubicBezTo>
                      <a:pt x="5546" y="17063"/>
                      <a:pt x="5823" y="15003"/>
                      <a:pt x="6140" y="12983"/>
                    </a:cubicBezTo>
                    <a:cubicBezTo>
                      <a:pt x="6497" y="10685"/>
                      <a:pt x="6893" y="8427"/>
                      <a:pt x="7487" y="6130"/>
                    </a:cubicBezTo>
                    <a:cubicBezTo>
                      <a:pt x="7685" y="5179"/>
                      <a:pt x="7685" y="4189"/>
                      <a:pt x="7487" y="3238"/>
                    </a:cubicBezTo>
                    <a:cubicBezTo>
                      <a:pt x="6976" y="1259"/>
                      <a:pt x="5566" y="1"/>
                      <a:pt x="4042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324277" y="334004"/>
                <a:ext cx="200557" cy="225706"/>
              </a:xfrm>
              <a:custGeom>
                <a:avLst/>
                <a:gdLst/>
                <a:ahLst/>
                <a:cxnLst/>
                <a:rect l="l" t="t" r="r" b="b"/>
                <a:pathLst>
                  <a:path w="14578" h="16406" extrusionOk="0">
                    <a:moveTo>
                      <a:pt x="3867" y="1"/>
                    </a:moveTo>
                    <a:cubicBezTo>
                      <a:pt x="3085" y="1"/>
                      <a:pt x="2345" y="194"/>
                      <a:pt x="1743" y="600"/>
                    </a:cubicBezTo>
                    <a:cubicBezTo>
                      <a:pt x="0" y="1709"/>
                      <a:pt x="0" y="4125"/>
                      <a:pt x="1743" y="5948"/>
                    </a:cubicBezTo>
                    <a:lnTo>
                      <a:pt x="3011" y="7255"/>
                    </a:lnTo>
                    <a:lnTo>
                      <a:pt x="4239" y="8443"/>
                    </a:lnTo>
                    <a:cubicBezTo>
                      <a:pt x="5071" y="9196"/>
                      <a:pt x="5902" y="9948"/>
                      <a:pt x="6734" y="10622"/>
                    </a:cubicBezTo>
                    <a:cubicBezTo>
                      <a:pt x="7685" y="11414"/>
                      <a:pt x="8675" y="12167"/>
                      <a:pt x="9626" y="12919"/>
                    </a:cubicBezTo>
                    <a:cubicBezTo>
                      <a:pt x="9983" y="13197"/>
                      <a:pt x="10339" y="13474"/>
                      <a:pt x="10696" y="13751"/>
                    </a:cubicBezTo>
                    <a:cubicBezTo>
                      <a:pt x="11607" y="14425"/>
                      <a:pt x="12557" y="15098"/>
                      <a:pt x="13508" y="15772"/>
                    </a:cubicBezTo>
                    <a:cubicBezTo>
                      <a:pt x="13785" y="15970"/>
                      <a:pt x="14102" y="16168"/>
                      <a:pt x="14380" y="16405"/>
                    </a:cubicBezTo>
                    <a:cubicBezTo>
                      <a:pt x="14380" y="16366"/>
                      <a:pt x="14380" y="16326"/>
                      <a:pt x="14380" y="16286"/>
                    </a:cubicBezTo>
                    <a:lnTo>
                      <a:pt x="14578" y="11889"/>
                    </a:lnTo>
                    <a:cubicBezTo>
                      <a:pt x="13468" y="10463"/>
                      <a:pt x="12439" y="9037"/>
                      <a:pt x="11488" y="7611"/>
                    </a:cubicBezTo>
                    <a:cubicBezTo>
                      <a:pt x="10973" y="6819"/>
                      <a:pt x="10458" y="6066"/>
                      <a:pt x="10022" y="5274"/>
                    </a:cubicBezTo>
                    <a:lnTo>
                      <a:pt x="9388" y="4165"/>
                    </a:lnTo>
                    <a:lnTo>
                      <a:pt x="8873" y="3135"/>
                    </a:lnTo>
                    <a:lnTo>
                      <a:pt x="8873" y="3096"/>
                    </a:lnTo>
                    <a:cubicBezTo>
                      <a:pt x="8636" y="2620"/>
                      <a:pt x="8358" y="2184"/>
                      <a:pt x="8002" y="1828"/>
                    </a:cubicBezTo>
                    <a:cubicBezTo>
                      <a:pt x="6875" y="649"/>
                      <a:pt x="5300" y="1"/>
                      <a:pt x="3867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28906" y="496830"/>
                <a:ext cx="281217" cy="114105"/>
              </a:xfrm>
              <a:custGeom>
                <a:avLst/>
                <a:gdLst/>
                <a:ahLst/>
                <a:cxnLst/>
                <a:rect l="l" t="t" r="r" b="b"/>
                <a:pathLst>
                  <a:path w="20441" h="8294" extrusionOk="0">
                    <a:moveTo>
                      <a:pt x="4014" y="0"/>
                    </a:moveTo>
                    <a:cubicBezTo>
                      <a:pt x="3880" y="0"/>
                      <a:pt x="3743" y="5"/>
                      <a:pt x="3605" y="15"/>
                    </a:cubicBezTo>
                    <a:cubicBezTo>
                      <a:pt x="1307" y="173"/>
                      <a:pt x="0" y="2035"/>
                      <a:pt x="753" y="4174"/>
                    </a:cubicBezTo>
                    <a:cubicBezTo>
                      <a:pt x="1628" y="6344"/>
                      <a:pt x="3712" y="7746"/>
                      <a:pt x="6053" y="7746"/>
                    </a:cubicBezTo>
                    <a:cubicBezTo>
                      <a:pt x="6148" y="7746"/>
                      <a:pt x="6243" y="7744"/>
                      <a:pt x="6338" y="7739"/>
                    </a:cubicBezTo>
                    <a:lnTo>
                      <a:pt x="7487" y="7660"/>
                    </a:lnTo>
                    <a:lnTo>
                      <a:pt x="8794" y="7660"/>
                    </a:lnTo>
                    <a:cubicBezTo>
                      <a:pt x="9665" y="7660"/>
                      <a:pt x="10577" y="7700"/>
                      <a:pt x="11527" y="7779"/>
                    </a:cubicBezTo>
                    <a:cubicBezTo>
                      <a:pt x="13191" y="7898"/>
                      <a:pt x="14894" y="8056"/>
                      <a:pt x="16598" y="8294"/>
                    </a:cubicBezTo>
                    <a:lnTo>
                      <a:pt x="20440" y="5878"/>
                    </a:lnTo>
                    <a:cubicBezTo>
                      <a:pt x="20163" y="5679"/>
                      <a:pt x="19846" y="5561"/>
                      <a:pt x="19569" y="5402"/>
                    </a:cubicBezTo>
                    <a:cubicBezTo>
                      <a:pt x="18539" y="4927"/>
                      <a:pt x="17469" y="4451"/>
                      <a:pt x="16439" y="4016"/>
                    </a:cubicBezTo>
                    <a:cubicBezTo>
                      <a:pt x="15805" y="3699"/>
                      <a:pt x="15172" y="3461"/>
                      <a:pt x="14538" y="3184"/>
                    </a:cubicBezTo>
                    <a:cubicBezTo>
                      <a:pt x="13627" y="2827"/>
                      <a:pt x="12676" y="2471"/>
                      <a:pt x="11725" y="2114"/>
                    </a:cubicBezTo>
                    <a:cubicBezTo>
                      <a:pt x="10814" y="1758"/>
                      <a:pt x="9665" y="1362"/>
                      <a:pt x="8636" y="1045"/>
                    </a:cubicBezTo>
                    <a:lnTo>
                      <a:pt x="6972" y="569"/>
                    </a:lnTo>
                    <a:lnTo>
                      <a:pt x="5189" y="134"/>
                    </a:lnTo>
                    <a:cubicBezTo>
                      <a:pt x="4803" y="45"/>
                      <a:pt x="4417" y="0"/>
                      <a:pt x="4014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218546" y="379543"/>
                <a:ext cx="303559" cy="197599"/>
              </a:xfrm>
              <a:custGeom>
                <a:avLst/>
                <a:gdLst/>
                <a:ahLst/>
                <a:cxnLst/>
                <a:rect l="l" t="t" r="r" b="b"/>
                <a:pathLst>
                  <a:path w="22065" h="14363" extrusionOk="0">
                    <a:moveTo>
                      <a:pt x="3656" y="1"/>
                    </a:moveTo>
                    <a:cubicBezTo>
                      <a:pt x="1864" y="1"/>
                      <a:pt x="457" y="1010"/>
                      <a:pt x="238" y="2638"/>
                    </a:cubicBezTo>
                    <a:cubicBezTo>
                      <a:pt x="0" y="4658"/>
                      <a:pt x="1743" y="6876"/>
                      <a:pt x="4199" y="7589"/>
                    </a:cubicBezTo>
                    <a:cubicBezTo>
                      <a:pt x="6457" y="8223"/>
                      <a:pt x="8676" y="9055"/>
                      <a:pt x="10815" y="9847"/>
                    </a:cubicBezTo>
                    <a:cubicBezTo>
                      <a:pt x="12320" y="10441"/>
                      <a:pt x="13825" y="11075"/>
                      <a:pt x="15330" y="11709"/>
                    </a:cubicBezTo>
                    <a:cubicBezTo>
                      <a:pt x="15964" y="11986"/>
                      <a:pt x="16598" y="12224"/>
                      <a:pt x="17192" y="12501"/>
                    </a:cubicBezTo>
                    <a:cubicBezTo>
                      <a:pt x="18222" y="12976"/>
                      <a:pt x="19292" y="13452"/>
                      <a:pt x="20322" y="13927"/>
                    </a:cubicBezTo>
                    <a:cubicBezTo>
                      <a:pt x="20599" y="14086"/>
                      <a:pt x="20916" y="14204"/>
                      <a:pt x="21193" y="14363"/>
                    </a:cubicBezTo>
                    <a:lnTo>
                      <a:pt x="21351" y="14244"/>
                    </a:lnTo>
                    <a:cubicBezTo>
                      <a:pt x="21787" y="14006"/>
                      <a:pt x="22025" y="13571"/>
                      <a:pt x="22065" y="13095"/>
                    </a:cubicBezTo>
                    <a:cubicBezTo>
                      <a:pt x="21787" y="12858"/>
                      <a:pt x="21470" y="12660"/>
                      <a:pt x="21193" y="12462"/>
                    </a:cubicBezTo>
                    <a:cubicBezTo>
                      <a:pt x="20242" y="11788"/>
                      <a:pt x="19292" y="11115"/>
                      <a:pt x="18381" y="10441"/>
                    </a:cubicBezTo>
                    <a:cubicBezTo>
                      <a:pt x="18024" y="10164"/>
                      <a:pt x="17668" y="9887"/>
                      <a:pt x="17311" y="9609"/>
                    </a:cubicBezTo>
                    <a:cubicBezTo>
                      <a:pt x="15806" y="8540"/>
                      <a:pt x="14340" y="7391"/>
                      <a:pt x="12874" y="6242"/>
                    </a:cubicBezTo>
                    <a:cubicBezTo>
                      <a:pt x="11092" y="4737"/>
                      <a:pt x="9309" y="3271"/>
                      <a:pt x="7606" y="1647"/>
                    </a:cubicBezTo>
                    <a:cubicBezTo>
                      <a:pt x="6893" y="974"/>
                      <a:pt x="6061" y="499"/>
                      <a:pt x="5150" y="221"/>
                    </a:cubicBezTo>
                    <a:cubicBezTo>
                      <a:pt x="4635" y="72"/>
                      <a:pt x="4132" y="1"/>
                      <a:pt x="3656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34891" y="656162"/>
                <a:ext cx="281767" cy="114930"/>
              </a:xfrm>
              <a:custGeom>
                <a:avLst/>
                <a:gdLst/>
                <a:ahLst/>
                <a:cxnLst/>
                <a:rect l="l" t="t" r="r" b="b"/>
                <a:pathLst>
                  <a:path w="20481" h="8354" extrusionOk="0">
                    <a:moveTo>
                      <a:pt x="16836" y="1"/>
                    </a:moveTo>
                    <a:cubicBezTo>
                      <a:pt x="14895" y="238"/>
                      <a:pt x="12954" y="436"/>
                      <a:pt x="11092" y="555"/>
                    </a:cubicBezTo>
                    <a:cubicBezTo>
                      <a:pt x="10142" y="635"/>
                      <a:pt x="9230" y="674"/>
                      <a:pt x="8319" y="674"/>
                    </a:cubicBezTo>
                    <a:lnTo>
                      <a:pt x="7052" y="674"/>
                    </a:lnTo>
                    <a:lnTo>
                      <a:pt x="5903" y="595"/>
                    </a:lnTo>
                    <a:lnTo>
                      <a:pt x="5863" y="595"/>
                    </a:lnTo>
                    <a:cubicBezTo>
                      <a:pt x="5742" y="586"/>
                      <a:pt x="5620" y="581"/>
                      <a:pt x="5499" y="581"/>
                    </a:cubicBezTo>
                    <a:cubicBezTo>
                      <a:pt x="5105" y="581"/>
                      <a:pt x="4712" y="632"/>
                      <a:pt x="4319" y="753"/>
                    </a:cubicBezTo>
                    <a:cubicBezTo>
                      <a:pt x="1863" y="1308"/>
                      <a:pt x="1" y="3447"/>
                      <a:pt x="120" y="5546"/>
                    </a:cubicBezTo>
                    <a:cubicBezTo>
                      <a:pt x="218" y="7247"/>
                      <a:pt x="1639" y="8354"/>
                      <a:pt x="3513" y="8354"/>
                    </a:cubicBezTo>
                    <a:cubicBezTo>
                      <a:pt x="3910" y="8354"/>
                      <a:pt x="4326" y="8304"/>
                      <a:pt x="4754" y="8200"/>
                    </a:cubicBezTo>
                    <a:lnTo>
                      <a:pt x="6537" y="7804"/>
                    </a:lnTo>
                    <a:lnTo>
                      <a:pt x="8201" y="7289"/>
                    </a:lnTo>
                    <a:cubicBezTo>
                      <a:pt x="9270" y="6933"/>
                      <a:pt x="10300" y="6576"/>
                      <a:pt x="11330" y="6220"/>
                    </a:cubicBezTo>
                    <a:cubicBezTo>
                      <a:pt x="12518" y="5745"/>
                      <a:pt x="13746" y="5269"/>
                      <a:pt x="14935" y="4794"/>
                    </a:cubicBezTo>
                    <a:cubicBezTo>
                      <a:pt x="15291" y="4635"/>
                      <a:pt x="15648" y="4477"/>
                      <a:pt x="16004" y="4318"/>
                    </a:cubicBezTo>
                    <a:cubicBezTo>
                      <a:pt x="17034" y="3883"/>
                      <a:pt x="18104" y="3407"/>
                      <a:pt x="19134" y="2932"/>
                    </a:cubicBezTo>
                    <a:cubicBezTo>
                      <a:pt x="19569" y="2734"/>
                      <a:pt x="20045" y="2496"/>
                      <a:pt x="20480" y="2298"/>
                    </a:cubicBezTo>
                    <a:cubicBezTo>
                      <a:pt x="20401" y="2179"/>
                      <a:pt x="20282" y="2100"/>
                      <a:pt x="20163" y="2021"/>
                    </a:cubicBezTo>
                    <a:lnTo>
                      <a:pt x="16915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321553" y="707933"/>
                <a:ext cx="202731" cy="225389"/>
              </a:xfrm>
              <a:custGeom>
                <a:avLst/>
                <a:gdLst/>
                <a:ahLst/>
                <a:cxnLst/>
                <a:rect l="l" t="t" r="r" b="b"/>
                <a:pathLst>
                  <a:path w="14736" h="16383" extrusionOk="0">
                    <a:moveTo>
                      <a:pt x="14578" y="1"/>
                    </a:moveTo>
                    <a:cubicBezTo>
                      <a:pt x="14300" y="199"/>
                      <a:pt x="13983" y="437"/>
                      <a:pt x="13666" y="635"/>
                    </a:cubicBezTo>
                    <a:cubicBezTo>
                      <a:pt x="12755" y="1308"/>
                      <a:pt x="11805" y="1982"/>
                      <a:pt x="10894" y="2655"/>
                    </a:cubicBezTo>
                    <a:cubicBezTo>
                      <a:pt x="10299" y="3091"/>
                      <a:pt x="9745" y="3487"/>
                      <a:pt x="9190" y="3923"/>
                    </a:cubicBezTo>
                    <a:cubicBezTo>
                      <a:pt x="8438" y="4517"/>
                      <a:pt x="7685" y="5151"/>
                      <a:pt x="6932" y="5784"/>
                    </a:cubicBezTo>
                    <a:cubicBezTo>
                      <a:pt x="6061" y="6458"/>
                      <a:pt x="5229" y="7171"/>
                      <a:pt x="4397" y="7923"/>
                    </a:cubicBezTo>
                    <a:lnTo>
                      <a:pt x="3169" y="9112"/>
                    </a:lnTo>
                    <a:lnTo>
                      <a:pt x="1902" y="10459"/>
                    </a:lnTo>
                    <a:cubicBezTo>
                      <a:pt x="1505" y="10855"/>
                      <a:pt x="1228" y="11290"/>
                      <a:pt x="990" y="11766"/>
                    </a:cubicBezTo>
                    <a:cubicBezTo>
                      <a:pt x="0" y="13865"/>
                      <a:pt x="990" y="15885"/>
                      <a:pt x="3209" y="16321"/>
                    </a:cubicBezTo>
                    <a:cubicBezTo>
                      <a:pt x="3482" y="16362"/>
                      <a:pt x="3756" y="16382"/>
                      <a:pt x="4026" y="16382"/>
                    </a:cubicBezTo>
                    <a:cubicBezTo>
                      <a:pt x="6107" y="16382"/>
                      <a:pt x="8050" y="15199"/>
                      <a:pt x="9032" y="13271"/>
                    </a:cubicBezTo>
                    <a:lnTo>
                      <a:pt x="9547" y="12241"/>
                    </a:lnTo>
                    <a:lnTo>
                      <a:pt x="10181" y="11092"/>
                    </a:lnTo>
                    <a:cubicBezTo>
                      <a:pt x="10656" y="10340"/>
                      <a:pt x="11131" y="9587"/>
                      <a:pt x="11646" y="8795"/>
                    </a:cubicBezTo>
                    <a:cubicBezTo>
                      <a:pt x="12637" y="7369"/>
                      <a:pt x="13666" y="5903"/>
                      <a:pt x="14736" y="4477"/>
                    </a:cubicBezTo>
                    <a:lnTo>
                      <a:pt x="14578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14735" y="688314"/>
                <a:ext cx="307920" cy="200240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14555" extrusionOk="0">
                    <a:moveTo>
                      <a:pt x="21985" y="1"/>
                    </a:moveTo>
                    <a:cubicBezTo>
                      <a:pt x="21510" y="199"/>
                      <a:pt x="21074" y="397"/>
                      <a:pt x="20599" y="635"/>
                    </a:cubicBezTo>
                    <a:cubicBezTo>
                      <a:pt x="19569" y="1110"/>
                      <a:pt x="18499" y="1585"/>
                      <a:pt x="17469" y="2021"/>
                    </a:cubicBezTo>
                    <a:cubicBezTo>
                      <a:pt x="17113" y="2180"/>
                      <a:pt x="16756" y="2338"/>
                      <a:pt x="16400" y="2496"/>
                    </a:cubicBezTo>
                    <a:cubicBezTo>
                      <a:pt x="14617" y="3249"/>
                      <a:pt x="12874" y="3962"/>
                      <a:pt x="11092" y="4675"/>
                    </a:cubicBezTo>
                    <a:cubicBezTo>
                      <a:pt x="8913" y="5507"/>
                      <a:pt x="6734" y="6299"/>
                      <a:pt x="4476" y="6973"/>
                    </a:cubicBezTo>
                    <a:cubicBezTo>
                      <a:pt x="3526" y="7250"/>
                      <a:pt x="2694" y="7725"/>
                      <a:pt x="1981" y="8399"/>
                    </a:cubicBezTo>
                    <a:cubicBezTo>
                      <a:pt x="159" y="10142"/>
                      <a:pt x="0" y="12598"/>
                      <a:pt x="1624" y="13826"/>
                    </a:cubicBezTo>
                    <a:cubicBezTo>
                      <a:pt x="2257" y="14320"/>
                      <a:pt x="3077" y="14555"/>
                      <a:pt x="3947" y="14555"/>
                    </a:cubicBezTo>
                    <a:cubicBezTo>
                      <a:pt x="5309" y="14555"/>
                      <a:pt x="6795" y="13978"/>
                      <a:pt x="7883" y="12915"/>
                    </a:cubicBezTo>
                    <a:cubicBezTo>
                      <a:pt x="9586" y="11290"/>
                      <a:pt x="11369" y="9785"/>
                      <a:pt x="13191" y="8319"/>
                    </a:cubicBezTo>
                    <a:cubicBezTo>
                      <a:pt x="14419" y="7329"/>
                      <a:pt x="15687" y="6378"/>
                      <a:pt x="16994" y="5388"/>
                    </a:cubicBezTo>
                    <a:cubicBezTo>
                      <a:pt x="17548" y="4952"/>
                      <a:pt x="18103" y="4556"/>
                      <a:pt x="18658" y="4121"/>
                    </a:cubicBezTo>
                    <a:cubicBezTo>
                      <a:pt x="19569" y="3408"/>
                      <a:pt x="20519" y="2734"/>
                      <a:pt x="21430" y="2061"/>
                    </a:cubicBezTo>
                    <a:cubicBezTo>
                      <a:pt x="21747" y="1863"/>
                      <a:pt x="22064" y="1625"/>
                      <a:pt x="22381" y="1427"/>
                    </a:cubicBezTo>
                    <a:lnTo>
                      <a:pt x="22381" y="991"/>
                    </a:lnTo>
                    <a:cubicBezTo>
                      <a:pt x="22381" y="595"/>
                      <a:pt x="22223" y="239"/>
                      <a:pt x="21985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480678" y="754807"/>
                <a:ext cx="139529" cy="273444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876" extrusionOk="0">
                    <a:moveTo>
                      <a:pt x="10142" y="1"/>
                    </a:moveTo>
                    <a:cubicBezTo>
                      <a:pt x="10062" y="1"/>
                      <a:pt x="9983" y="40"/>
                      <a:pt x="9904" y="80"/>
                    </a:cubicBezTo>
                    <a:lnTo>
                      <a:pt x="6497" y="1902"/>
                    </a:lnTo>
                    <a:cubicBezTo>
                      <a:pt x="6418" y="2021"/>
                      <a:pt x="6379" y="2179"/>
                      <a:pt x="6339" y="2298"/>
                    </a:cubicBezTo>
                    <a:cubicBezTo>
                      <a:pt x="5547" y="4120"/>
                      <a:pt x="4754" y="5903"/>
                      <a:pt x="3923" y="7567"/>
                    </a:cubicBezTo>
                    <a:cubicBezTo>
                      <a:pt x="3526" y="8438"/>
                      <a:pt x="3091" y="9230"/>
                      <a:pt x="2655" y="10023"/>
                    </a:cubicBezTo>
                    <a:lnTo>
                      <a:pt x="2021" y="11132"/>
                    </a:lnTo>
                    <a:lnTo>
                      <a:pt x="1348" y="12082"/>
                    </a:lnTo>
                    <a:lnTo>
                      <a:pt x="1348" y="12122"/>
                    </a:lnTo>
                    <a:cubicBezTo>
                      <a:pt x="1071" y="12558"/>
                      <a:pt x="872" y="13033"/>
                      <a:pt x="714" y="13508"/>
                    </a:cubicBezTo>
                    <a:cubicBezTo>
                      <a:pt x="1" y="15925"/>
                      <a:pt x="912" y="18618"/>
                      <a:pt x="2774" y="19569"/>
                    </a:cubicBezTo>
                    <a:cubicBezTo>
                      <a:pt x="3190" y="19777"/>
                      <a:pt x="3620" y="19876"/>
                      <a:pt x="4045" y="19876"/>
                    </a:cubicBezTo>
                    <a:cubicBezTo>
                      <a:pt x="5482" y="19876"/>
                      <a:pt x="6858" y="18749"/>
                      <a:pt x="7408" y="16915"/>
                    </a:cubicBezTo>
                    <a:lnTo>
                      <a:pt x="7923" y="15133"/>
                    </a:lnTo>
                    <a:lnTo>
                      <a:pt x="8320" y="13469"/>
                    </a:lnTo>
                    <a:cubicBezTo>
                      <a:pt x="8557" y="12360"/>
                      <a:pt x="8795" y="11290"/>
                      <a:pt x="8953" y="10221"/>
                    </a:cubicBezTo>
                    <a:cubicBezTo>
                      <a:pt x="9191" y="8795"/>
                      <a:pt x="9389" y="7368"/>
                      <a:pt x="9587" y="5982"/>
                    </a:cubicBezTo>
                    <a:cubicBezTo>
                      <a:pt x="9627" y="5744"/>
                      <a:pt x="9666" y="5467"/>
                      <a:pt x="9666" y="5229"/>
                    </a:cubicBezTo>
                    <a:cubicBezTo>
                      <a:pt x="9785" y="4081"/>
                      <a:pt x="9904" y="2932"/>
                      <a:pt x="9983" y="1783"/>
                    </a:cubicBezTo>
                    <a:cubicBezTo>
                      <a:pt x="10062" y="1189"/>
                      <a:pt x="10102" y="595"/>
                      <a:pt x="10142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639817" y="757531"/>
                <a:ext cx="138442" cy="270706"/>
              </a:xfrm>
              <a:custGeom>
                <a:avLst/>
                <a:gdLst/>
                <a:ahLst/>
                <a:cxnLst/>
                <a:rect l="l" t="t" r="r" b="b"/>
                <a:pathLst>
                  <a:path w="10063" h="196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0" y="516"/>
                      <a:pt x="80" y="1070"/>
                      <a:pt x="159" y="1585"/>
                    </a:cubicBezTo>
                    <a:cubicBezTo>
                      <a:pt x="238" y="2734"/>
                      <a:pt x="357" y="3883"/>
                      <a:pt x="476" y="5031"/>
                    </a:cubicBezTo>
                    <a:cubicBezTo>
                      <a:pt x="555" y="5546"/>
                      <a:pt x="595" y="6101"/>
                      <a:pt x="674" y="6616"/>
                    </a:cubicBezTo>
                    <a:cubicBezTo>
                      <a:pt x="833" y="7765"/>
                      <a:pt x="991" y="8874"/>
                      <a:pt x="1189" y="10023"/>
                    </a:cubicBezTo>
                    <a:cubicBezTo>
                      <a:pt x="1348" y="11092"/>
                      <a:pt x="1585" y="12162"/>
                      <a:pt x="1823" y="13271"/>
                    </a:cubicBezTo>
                    <a:lnTo>
                      <a:pt x="2219" y="14935"/>
                    </a:lnTo>
                    <a:lnTo>
                      <a:pt x="2734" y="16717"/>
                    </a:lnTo>
                    <a:cubicBezTo>
                      <a:pt x="2853" y="17192"/>
                      <a:pt x="3091" y="17668"/>
                      <a:pt x="3368" y="18104"/>
                    </a:cubicBezTo>
                    <a:cubicBezTo>
                      <a:pt x="4092" y="19148"/>
                      <a:pt x="5081" y="19676"/>
                      <a:pt x="6068" y="19676"/>
                    </a:cubicBezTo>
                    <a:cubicBezTo>
                      <a:pt x="6915" y="19676"/>
                      <a:pt x="7761" y="19287"/>
                      <a:pt x="8438" y="18500"/>
                    </a:cubicBezTo>
                    <a:cubicBezTo>
                      <a:pt x="9943" y="16598"/>
                      <a:pt x="10062" y="13944"/>
                      <a:pt x="8755" y="11924"/>
                    </a:cubicBezTo>
                    <a:lnTo>
                      <a:pt x="8755" y="11884"/>
                    </a:lnTo>
                    <a:lnTo>
                      <a:pt x="8082" y="10934"/>
                    </a:lnTo>
                    <a:lnTo>
                      <a:pt x="7487" y="9825"/>
                    </a:lnTo>
                    <a:cubicBezTo>
                      <a:pt x="7052" y="9032"/>
                      <a:pt x="6616" y="8240"/>
                      <a:pt x="6220" y="7369"/>
                    </a:cubicBezTo>
                    <a:cubicBezTo>
                      <a:pt x="5388" y="5705"/>
                      <a:pt x="4596" y="3922"/>
                      <a:pt x="3804" y="2100"/>
                    </a:cubicBezTo>
                    <a:lnTo>
                      <a:pt x="3764" y="198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579874" y="753459"/>
                <a:ext cx="105740" cy="346180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5163" extrusionOk="0">
                    <a:moveTo>
                      <a:pt x="3443" y="1"/>
                    </a:moveTo>
                    <a:cubicBezTo>
                      <a:pt x="3269" y="1"/>
                      <a:pt x="3097" y="32"/>
                      <a:pt x="2932" y="99"/>
                    </a:cubicBezTo>
                    <a:cubicBezTo>
                      <a:pt x="2892" y="693"/>
                      <a:pt x="2852" y="1287"/>
                      <a:pt x="2773" y="1881"/>
                    </a:cubicBezTo>
                    <a:cubicBezTo>
                      <a:pt x="2694" y="3030"/>
                      <a:pt x="2575" y="4179"/>
                      <a:pt x="2456" y="5327"/>
                    </a:cubicBezTo>
                    <a:cubicBezTo>
                      <a:pt x="2417" y="5565"/>
                      <a:pt x="2377" y="5803"/>
                      <a:pt x="2338" y="6080"/>
                    </a:cubicBezTo>
                    <a:cubicBezTo>
                      <a:pt x="2139" y="8100"/>
                      <a:pt x="1862" y="10160"/>
                      <a:pt x="1545" y="12180"/>
                    </a:cubicBezTo>
                    <a:cubicBezTo>
                      <a:pt x="1189" y="14478"/>
                      <a:pt x="793" y="16775"/>
                      <a:pt x="198" y="19033"/>
                    </a:cubicBezTo>
                    <a:cubicBezTo>
                      <a:pt x="0" y="19984"/>
                      <a:pt x="0" y="20974"/>
                      <a:pt x="198" y="21925"/>
                    </a:cubicBezTo>
                    <a:cubicBezTo>
                      <a:pt x="709" y="23904"/>
                      <a:pt x="2120" y="25163"/>
                      <a:pt x="3643" y="25163"/>
                    </a:cubicBezTo>
                    <a:cubicBezTo>
                      <a:pt x="4011" y="25163"/>
                      <a:pt x="4385" y="25090"/>
                      <a:pt x="4754" y="24936"/>
                    </a:cubicBezTo>
                    <a:cubicBezTo>
                      <a:pt x="6655" y="24143"/>
                      <a:pt x="7685" y="21489"/>
                      <a:pt x="7051" y="19033"/>
                    </a:cubicBezTo>
                    <a:cubicBezTo>
                      <a:pt x="6497" y="16775"/>
                      <a:pt x="6101" y="14478"/>
                      <a:pt x="5744" y="12180"/>
                    </a:cubicBezTo>
                    <a:cubicBezTo>
                      <a:pt x="5467" y="10437"/>
                      <a:pt x="5229" y="8694"/>
                      <a:pt x="5031" y="6912"/>
                    </a:cubicBezTo>
                    <a:cubicBezTo>
                      <a:pt x="4952" y="6397"/>
                      <a:pt x="4912" y="5842"/>
                      <a:pt x="4833" y="5327"/>
                    </a:cubicBezTo>
                    <a:cubicBezTo>
                      <a:pt x="4714" y="4179"/>
                      <a:pt x="4595" y="3030"/>
                      <a:pt x="4516" y="1881"/>
                    </a:cubicBezTo>
                    <a:cubicBezTo>
                      <a:pt x="4437" y="1366"/>
                      <a:pt x="4397" y="812"/>
                      <a:pt x="4358" y="297"/>
                    </a:cubicBezTo>
                    <a:lnTo>
                      <a:pt x="4160" y="178"/>
                    </a:lnTo>
                    <a:cubicBezTo>
                      <a:pt x="3929" y="62"/>
                      <a:pt x="3685" y="1"/>
                      <a:pt x="3443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729203" y="703035"/>
                <a:ext cx="206555" cy="23075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6773" extrusionOk="0">
                    <a:moveTo>
                      <a:pt x="119" y="0"/>
                    </a:moveTo>
                    <a:lnTo>
                      <a:pt x="0" y="4239"/>
                    </a:lnTo>
                    <a:lnTo>
                      <a:pt x="159" y="4437"/>
                    </a:lnTo>
                    <a:cubicBezTo>
                      <a:pt x="1347" y="5982"/>
                      <a:pt x="2456" y="7566"/>
                      <a:pt x="3526" y="9151"/>
                    </a:cubicBezTo>
                    <a:cubicBezTo>
                      <a:pt x="4041" y="9904"/>
                      <a:pt x="4516" y="10696"/>
                      <a:pt x="4991" y="11448"/>
                    </a:cubicBezTo>
                    <a:lnTo>
                      <a:pt x="5625" y="12597"/>
                    </a:lnTo>
                    <a:lnTo>
                      <a:pt x="6140" y="13627"/>
                    </a:lnTo>
                    <a:lnTo>
                      <a:pt x="6140" y="13667"/>
                    </a:lnTo>
                    <a:cubicBezTo>
                      <a:pt x="6378" y="14142"/>
                      <a:pt x="6655" y="14538"/>
                      <a:pt x="7012" y="14934"/>
                    </a:cubicBezTo>
                    <a:cubicBezTo>
                      <a:pt x="8148" y="16123"/>
                      <a:pt x="9740" y="16772"/>
                      <a:pt x="11183" y="16772"/>
                    </a:cubicBezTo>
                    <a:cubicBezTo>
                      <a:pt x="11952" y="16772"/>
                      <a:pt x="12678" y="16588"/>
                      <a:pt x="13270" y="16202"/>
                    </a:cubicBezTo>
                    <a:cubicBezTo>
                      <a:pt x="15013" y="15053"/>
                      <a:pt x="15013" y="12637"/>
                      <a:pt x="13270" y="10815"/>
                    </a:cubicBezTo>
                    <a:lnTo>
                      <a:pt x="12042" y="9507"/>
                    </a:lnTo>
                    <a:lnTo>
                      <a:pt x="10775" y="8319"/>
                    </a:lnTo>
                    <a:cubicBezTo>
                      <a:pt x="9943" y="7566"/>
                      <a:pt x="9111" y="6814"/>
                      <a:pt x="8319" y="6140"/>
                    </a:cubicBezTo>
                    <a:cubicBezTo>
                      <a:pt x="7328" y="5348"/>
                      <a:pt x="6378" y="4595"/>
                      <a:pt x="5427" y="3843"/>
                    </a:cubicBezTo>
                    <a:lnTo>
                      <a:pt x="4358" y="3011"/>
                    </a:lnTo>
                    <a:cubicBezTo>
                      <a:pt x="3407" y="2338"/>
                      <a:pt x="2496" y="1664"/>
                      <a:pt x="1545" y="991"/>
                    </a:cubicBezTo>
                    <a:cubicBezTo>
                      <a:pt x="1070" y="674"/>
                      <a:pt x="594" y="357"/>
                      <a:pt x="11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739013" y="655625"/>
                <a:ext cx="292113" cy="115742"/>
              </a:xfrm>
              <a:custGeom>
                <a:avLst/>
                <a:gdLst/>
                <a:ahLst/>
                <a:cxnLst/>
                <a:rect l="l" t="t" r="r" b="b"/>
                <a:pathLst>
                  <a:path w="21233" h="8413" extrusionOk="0">
                    <a:moveTo>
                      <a:pt x="3486" y="0"/>
                    </a:moveTo>
                    <a:lnTo>
                      <a:pt x="159" y="2060"/>
                    </a:lnTo>
                    <a:cubicBezTo>
                      <a:pt x="79" y="2100"/>
                      <a:pt x="40" y="2139"/>
                      <a:pt x="0" y="2179"/>
                    </a:cubicBezTo>
                    <a:cubicBezTo>
                      <a:pt x="555" y="2456"/>
                      <a:pt x="1109" y="2733"/>
                      <a:pt x="1664" y="2971"/>
                    </a:cubicBezTo>
                    <a:cubicBezTo>
                      <a:pt x="2694" y="3486"/>
                      <a:pt x="3763" y="3922"/>
                      <a:pt x="4833" y="4397"/>
                    </a:cubicBezTo>
                    <a:cubicBezTo>
                      <a:pt x="5427" y="4674"/>
                      <a:pt x="6061" y="4912"/>
                      <a:pt x="6695" y="5189"/>
                    </a:cubicBezTo>
                    <a:cubicBezTo>
                      <a:pt x="7606" y="5546"/>
                      <a:pt x="8556" y="5942"/>
                      <a:pt x="9507" y="6298"/>
                    </a:cubicBezTo>
                    <a:cubicBezTo>
                      <a:pt x="10497" y="6655"/>
                      <a:pt x="11567" y="7012"/>
                      <a:pt x="12637" y="7368"/>
                    </a:cubicBezTo>
                    <a:lnTo>
                      <a:pt x="14261" y="7843"/>
                    </a:lnTo>
                    <a:lnTo>
                      <a:pt x="16043" y="8279"/>
                    </a:lnTo>
                    <a:cubicBezTo>
                      <a:pt x="16429" y="8368"/>
                      <a:pt x="16816" y="8413"/>
                      <a:pt x="17219" y="8413"/>
                    </a:cubicBezTo>
                    <a:cubicBezTo>
                      <a:pt x="17353" y="8413"/>
                      <a:pt x="17489" y="8408"/>
                      <a:pt x="17628" y="8398"/>
                    </a:cubicBezTo>
                    <a:cubicBezTo>
                      <a:pt x="19925" y="8239"/>
                      <a:pt x="21232" y="6338"/>
                      <a:pt x="20480" y="4199"/>
                    </a:cubicBezTo>
                    <a:cubicBezTo>
                      <a:pt x="19604" y="2067"/>
                      <a:pt x="17484" y="667"/>
                      <a:pt x="15175" y="667"/>
                    </a:cubicBezTo>
                    <a:cubicBezTo>
                      <a:pt x="15082" y="667"/>
                      <a:pt x="14988" y="669"/>
                      <a:pt x="14894" y="674"/>
                    </a:cubicBezTo>
                    <a:lnTo>
                      <a:pt x="13746" y="753"/>
                    </a:lnTo>
                    <a:lnTo>
                      <a:pt x="12438" y="753"/>
                    </a:lnTo>
                    <a:cubicBezTo>
                      <a:pt x="11567" y="753"/>
                      <a:pt x="10656" y="713"/>
                      <a:pt x="9705" y="634"/>
                    </a:cubicBezTo>
                    <a:cubicBezTo>
                      <a:pt x="7843" y="475"/>
                      <a:pt x="5902" y="277"/>
                      <a:pt x="3922" y="40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730840" y="685590"/>
                <a:ext cx="310644" cy="202786"/>
              </a:xfrm>
              <a:custGeom>
                <a:avLst/>
                <a:gdLst/>
                <a:ahLst/>
                <a:cxnLst/>
                <a:rect l="l" t="t" r="r" b="b"/>
                <a:pathLst>
                  <a:path w="22580" h="14740" extrusionOk="0">
                    <a:moveTo>
                      <a:pt x="594" y="1"/>
                    </a:moveTo>
                    <a:cubicBezTo>
                      <a:pt x="238" y="278"/>
                      <a:pt x="40" y="714"/>
                      <a:pt x="0" y="1189"/>
                    </a:cubicBezTo>
                    <a:lnTo>
                      <a:pt x="0" y="1308"/>
                    </a:lnTo>
                    <a:cubicBezTo>
                      <a:pt x="515" y="1625"/>
                      <a:pt x="951" y="1942"/>
                      <a:pt x="1426" y="2298"/>
                    </a:cubicBezTo>
                    <a:cubicBezTo>
                      <a:pt x="2337" y="2932"/>
                      <a:pt x="3288" y="3645"/>
                      <a:pt x="4199" y="4319"/>
                    </a:cubicBezTo>
                    <a:lnTo>
                      <a:pt x="5308" y="5111"/>
                    </a:lnTo>
                    <a:cubicBezTo>
                      <a:pt x="6774" y="6220"/>
                      <a:pt x="8239" y="7329"/>
                      <a:pt x="9705" y="8517"/>
                    </a:cubicBezTo>
                    <a:cubicBezTo>
                      <a:pt x="11488" y="9983"/>
                      <a:pt x="13270" y="11488"/>
                      <a:pt x="14973" y="13073"/>
                    </a:cubicBezTo>
                    <a:cubicBezTo>
                      <a:pt x="15686" y="13746"/>
                      <a:pt x="16518" y="14261"/>
                      <a:pt x="17469" y="14539"/>
                    </a:cubicBezTo>
                    <a:cubicBezTo>
                      <a:pt x="17958" y="14675"/>
                      <a:pt x="18438" y="14740"/>
                      <a:pt x="18894" y="14740"/>
                    </a:cubicBezTo>
                    <a:cubicBezTo>
                      <a:pt x="20690" y="14740"/>
                      <a:pt x="22120" y="13733"/>
                      <a:pt x="22341" y="12122"/>
                    </a:cubicBezTo>
                    <a:cubicBezTo>
                      <a:pt x="22579" y="10062"/>
                      <a:pt x="20836" y="7844"/>
                      <a:pt x="18380" y="7171"/>
                    </a:cubicBezTo>
                    <a:cubicBezTo>
                      <a:pt x="16122" y="6497"/>
                      <a:pt x="13904" y="5705"/>
                      <a:pt x="11765" y="4873"/>
                    </a:cubicBezTo>
                    <a:cubicBezTo>
                      <a:pt x="10260" y="4279"/>
                      <a:pt x="8754" y="3685"/>
                      <a:pt x="7289" y="3051"/>
                    </a:cubicBezTo>
                    <a:cubicBezTo>
                      <a:pt x="6655" y="2774"/>
                      <a:pt x="6021" y="2496"/>
                      <a:pt x="5387" y="2219"/>
                    </a:cubicBezTo>
                    <a:cubicBezTo>
                      <a:pt x="4357" y="1744"/>
                      <a:pt x="3327" y="1268"/>
                      <a:pt x="2258" y="793"/>
                    </a:cubicBezTo>
                    <a:cubicBezTo>
                      <a:pt x="1703" y="555"/>
                      <a:pt x="1149" y="318"/>
                      <a:pt x="59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746098" y="496555"/>
                <a:ext cx="279580" cy="114380"/>
              </a:xfrm>
              <a:custGeom>
                <a:avLst/>
                <a:gdLst/>
                <a:ahLst/>
                <a:cxnLst/>
                <a:rect l="l" t="t" r="r" b="b"/>
                <a:pathLst>
                  <a:path w="20322" h="8314" extrusionOk="0">
                    <a:moveTo>
                      <a:pt x="16795" y="1"/>
                    </a:moveTo>
                    <a:cubicBezTo>
                      <a:pt x="16401" y="1"/>
                      <a:pt x="15989" y="50"/>
                      <a:pt x="15568" y="154"/>
                    </a:cubicBezTo>
                    <a:lnTo>
                      <a:pt x="13785" y="550"/>
                    </a:lnTo>
                    <a:lnTo>
                      <a:pt x="12122" y="1065"/>
                    </a:lnTo>
                    <a:cubicBezTo>
                      <a:pt x="11052" y="1421"/>
                      <a:pt x="10022" y="1778"/>
                      <a:pt x="8992" y="2134"/>
                    </a:cubicBezTo>
                    <a:cubicBezTo>
                      <a:pt x="7764" y="2610"/>
                      <a:pt x="6576" y="3085"/>
                      <a:pt x="5387" y="3560"/>
                    </a:cubicBezTo>
                    <a:cubicBezTo>
                      <a:pt x="5031" y="3719"/>
                      <a:pt x="4674" y="3877"/>
                      <a:pt x="4318" y="4036"/>
                    </a:cubicBezTo>
                    <a:cubicBezTo>
                      <a:pt x="3248" y="4471"/>
                      <a:pt x="2218" y="4947"/>
                      <a:pt x="1149" y="5422"/>
                    </a:cubicBezTo>
                    <a:cubicBezTo>
                      <a:pt x="753" y="5620"/>
                      <a:pt x="396" y="5818"/>
                      <a:pt x="0" y="5977"/>
                    </a:cubicBezTo>
                    <a:lnTo>
                      <a:pt x="3763" y="8314"/>
                    </a:lnTo>
                    <a:cubicBezTo>
                      <a:pt x="5585" y="8116"/>
                      <a:pt x="7408" y="7918"/>
                      <a:pt x="9230" y="7799"/>
                    </a:cubicBezTo>
                    <a:cubicBezTo>
                      <a:pt x="10181" y="7720"/>
                      <a:pt x="11092" y="7680"/>
                      <a:pt x="11963" y="7680"/>
                    </a:cubicBezTo>
                    <a:lnTo>
                      <a:pt x="13270" y="7680"/>
                    </a:lnTo>
                    <a:lnTo>
                      <a:pt x="14379" y="7759"/>
                    </a:lnTo>
                    <a:lnTo>
                      <a:pt x="14459" y="7759"/>
                    </a:lnTo>
                    <a:cubicBezTo>
                      <a:pt x="14587" y="7769"/>
                      <a:pt x="14716" y="7774"/>
                      <a:pt x="14845" y="7774"/>
                    </a:cubicBezTo>
                    <a:cubicBezTo>
                      <a:pt x="15231" y="7774"/>
                      <a:pt x="15617" y="7730"/>
                      <a:pt x="16004" y="7640"/>
                    </a:cubicBezTo>
                    <a:cubicBezTo>
                      <a:pt x="18420" y="7046"/>
                      <a:pt x="20321" y="4907"/>
                      <a:pt x="20202" y="2808"/>
                    </a:cubicBezTo>
                    <a:cubicBezTo>
                      <a:pt x="20104" y="1107"/>
                      <a:pt x="18656" y="1"/>
                      <a:pt x="16795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729203" y="334320"/>
                <a:ext cx="209279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15212" h="16660" extrusionOk="0">
                    <a:moveTo>
                      <a:pt x="11173" y="1"/>
                    </a:moveTo>
                    <a:cubicBezTo>
                      <a:pt x="9064" y="1"/>
                      <a:pt x="7122" y="1184"/>
                      <a:pt x="6140" y="3112"/>
                    </a:cubicBezTo>
                    <a:lnTo>
                      <a:pt x="5665" y="4182"/>
                    </a:lnTo>
                    <a:lnTo>
                      <a:pt x="5031" y="5291"/>
                    </a:lnTo>
                    <a:cubicBezTo>
                      <a:pt x="4556" y="6043"/>
                      <a:pt x="4080" y="6836"/>
                      <a:pt x="3526" y="7588"/>
                    </a:cubicBezTo>
                    <a:cubicBezTo>
                      <a:pt x="2496" y="9173"/>
                      <a:pt x="1347" y="10757"/>
                      <a:pt x="159" y="12302"/>
                    </a:cubicBezTo>
                    <a:cubicBezTo>
                      <a:pt x="119" y="12381"/>
                      <a:pt x="40" y="12421"/>
                      <a:pt x="0" y="12500"/>
                    </a:cubicBezTo>
                    <a:lnTo>
                      <a:pt x="119" y="16263"/>
                    </a:lnTo>
                    <a:cubicBezTo>
                      <a:pt x="119" y="16382"/>
                      <a:pt x="159" y="16541"/>
                      <a:pt x="198" y="16660"/>
                    </a:cubicBezTo>
                    <a:cubicBezTo>
                      <a:pt x="634" y="16382"/>
                      <a:pt x="1109" y="16065"/>
                      <a:pt x="1545" y="15749"/>
                    </a:cubicBezTo>
                    <a:cubicBezTo>
                      <a:pt x="2456" y="15075"/>
                      <a:pt x="3407" y="14402"/>
                      <a:pt x="4318" y="13728"/>
                    </a:cubicBezTo>
                    <a:cubicBezTo>
                      <a:pt x="4912" y="13332"/>
                      <a:pt x="5467" y="12896"/>
                      <a:pt x="6021" y="12461"/>
                    </a:cubicBezTo>
                    <a:cubicBezTo>
                      <a:pt x="6774" y="11866"/>
                      <a:pt x="7527" y="11272"/>
                      <a:pt x="8319" y="10638"/>
                    </a:cubicBezTo>
                    <a:cubicBezTo>
                      <a:pt x="9151" y="9925"/>
                      <a:pt x="9982" y="9212"/>
                      <a:pt x="10775" y="8460"/>
                    </a:cubicBezTo>
                    <a:lnTo>
                      <a:pt x="12042" y="7271"/>
                    </a:lnTo>
                    <a:lnTo>
                      <a:pt x="13310" y="5925"/>
                    </a:lnTo>
                    <a:cubicBezTo>
                      <a:pt x="13666" y="5528"/>
                      <a:pt x="13983" y="5093"/>
                      <a:pt x="14221" y="4657"/>
                    </a:cubicBezTo>
                    <a:cubicBezTo>
                      <a:pt x="15211" y="2518"/>
                      <a:pt x="14221" y="498"/>
                      <a:pt x="12003" y="62"/>
                    </a:cubicBezTo>
                    <a:cubicBezTo>
                      <a:pt x="11724" y="21"/>
                      <a:pt x="11447" y="1"/>
                      <a:pt x="11173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731927" y="379502"/>
                <a:ext cx="313368" cy="199277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14485" extrusionOk="0">
                    <a:moveTo>
                      <a:pt x="18874" y="1"/>
                    </a:moveTo>
                    <a:cubicBezTo>
                      <a:pt x="17511" y="1"/>
                      <a:pt x="16015" y="578"/>
                      <a:pt x="14894" y="1650"/>
                    </a:cubicBezTo>
                    <a:cubicBezTo>
                      <a:pt x="13191" y="3274"/>
                      <a:pt x="11409" y="4780"/>
                      <a:pt x="9626" y="6245"/>
                    </a:cubicBezTo>
                    <a:cubicBezTo>
                      <a:pt x="8358" y="7236"/>
                      <a:pt x="7091" y="8186"/>
                      <a:pt x="5823" y="9177"/>
                    </a:cubicBezTo>
                    <a:cubicBezTo>
                      <a:pt x="5269" y="9612"/>
                      <a:pt x="4674" y="10009"/>
                      <a:pt x="4120" y="10444"/>
                    </a:cubicBezTo>
                    <a:cubicBezTo>
                      <a:pt x="3209" y="11118"/>
                      <a:pt x="2258" y="11791"/>
                      <a:pt x="1347" y="12465"/>
                    </a:cubicBezTo>
                    <a:cubicBezTo>
                      <a:pt x="911" y="12781"/>
                      <a:pt x="436" y="13098"/>
                      <a:pt x="0" y="13376"/>
                    </a:cubicBezTo>
                    <a:cubicBezTo>
                      <a:pt x="119" y="13732"/>
                      <a:pt x="357" y="14049"/>
                      <a:pt x="674" y="14247"/>
                    </a:cubicBezTo>
                    <a:lnTo>
                      <a:pt x="1030" y="14485"/>
                    </a:lnTo>
                    <a:cubicBezTo>
                      <a:pt x="1426" y="14326"/>
                      <a:pt x="1783" y="14128"/>
                      <a:pt x="2179" y="13930"/>
                    </a:cubicBezTo>
                    <a:cubicBezTo>
                      <a:pt x="3209" y="13455"/>
                      <a:pt x="4278" y="12979"/>
                      <a:pt x="5348" y="12544"/>
                    </a:cubicBezTo>
                    <a:cubicBezTo>
                      <a:pt x="5665" y="12385"/>
                      <a:pt x="6061" y="12227"/>
                      <a:pt x="6417" y="12068"/>
                    </a:cubicBezTo>
                    <a:cubicBezTo>
                      <a:pt x="8160" y="11316"/>
                      <a:pt x="9943" y="10563"/>
                      <a:pt x="11725" y="9890"/>
                    </a:cubicBezTo>
                    <a:cubicBezTo>
                      <a:pt x="13865" y="9058"/>
                      <a:pt x="16083" y="8226"/>
                      <a:pt x="18341" y="7592"/>
                    </a:cubicBezTo>
                    <a:cubicBezTo>
                      <a:pt x="19252" y="7315"/>
                      <a:pt x="20123" y="6840"/>
                      <a:pt x="20797" y="6166"/>
                    </a:cubicBezTo>
                    <a:cubicBezTo>
                      <a:pt x="22619" y="4423"/>
                      <a:pt x="22777" y="1967"/>
                      <a:pt x="21153" y="700"/>
                    </a:cubicBezTo>
                    <a:cubicBezTo>
                      <a:pt x="20528" y="227"/>
                      <a:pt x="19727" y="1"/>
                      <a:pt x="1887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441440" y="468777"/>
                <a:ext cx="370600" cy="322159"/>
              </a:xfrm>
              <a:custGeom>
                <a:avLst/>
                <a:gdLst/>
                <a:ahLst/>
                <a:cxnLst/>
                <a:rect l="l" t="t" r="r" b="b"/>
                <a:pathLst>
                  <a:path w="26938" h="23417" extrusionOk="0">
                    <a:moveTo>
                      <a:pt x="13433" y="4614"/>
                    </a:moveTo>
                    <a:cubicBezTo>
                      <a:pt x="17151" y="4614"/>
                      <a:pt x="20718" y="7513"/>
                      <a:pt x="20718" y="11878"/>
                    </a:cubicBezTo>
                    <a:cubicBezTo>
                      <a:pt x="20718" y="15879"/>
                      <a:pt x="17470" y="19127"/>
                      <a:pt x="13469" y="19127"/>
                    </a:cubicBezTo>
                    <a:cubicBezTo>
                      <a:pt x="7012" y="19127"/>
                      <a:pt x="3764" y="11323"/>
                      <a:pt x="8359" y="6768"/>
                    </a:cubicBezTo>
                    <a:cubicBezTo>
                      <a:pt x="9835" y="5279"/>
                      <a:pt x="11651" y="4614"/>
                      <a:pt x="13433" y="4614"/>
                    </a:cubicBezTo>
                    <a:close/>
                    <a:moveTo>
                      <a:pt x="7591" y="1"/>
                    </a:moveTo>
                    <a:cubicBezTo>
                      <a:pt x="6799" y="1"/>
                      <a:pt x="6052" y="631"/>
                      <a:pt x="6022" y="1539"/>
                    </a:cubicBezTo>
                    <a:lnTo>
                      <a:pt x="6062" y="2093"/>
                    </a:lnTo>
                    <a:lnTo>
                      <a:pt x="5903" y="6490"/>
                    </a:lnTo>
                    <a:cubicBezTo>
                      <a:pt x="5903" y="6530"/>
                      <a:pt x="5903" y="6570"/>
                      <a:pt x="5903" y="6609"/>
                    </a:cubicBezTo>
                    <a:cubicBezTo>
                      <a:pt x="5824" y="7085"/>
                      <a:pt x="5586" y="7481"/>
                      <a:pt x="5190" y="7758"/>
                    </a:cubicBezTo>
                    <a:lnTo>
                      <a:pt x="5032" y="7837"/>
                    </a:lnTo>
                    <a:lnTo>
                      <a:pt x="1150" y="10254"/>
                    </a:lnTo>
                    <a:lnTo>
                      <a:pt x="991" y="10372"/>
                    </a:lnTo>
                    <a:cubicBezTo>
                      <a:pt x="1" y="10967"/>
                      <a:pt x="1" y="12432"/>
                      <a:pt x="991" y="13027"/>
                    </a:cubicBezTo>
                    <a:lnTo>
                      <a:pt x="1902" y="13581"/>
                    </a:lnTo>
                    <a:lnTo>
                      <a:pt x="5190" y="15641"/>
                    </a:lnTo>
                    <a:cubicBezTo>
                      <a:pt x="5269" y="15720"/>
                      <a:pt x="5388" y="15799"/>
                      <a:pt x="5467" y="15918"/>
                    </a:cubicBezTo>
                    <a:cubicBezTo>
                      <a:pt x="5745" y="16156"/>
                      <a:pt x="5903" y="16512"/>
                      <a:pt x="5903" y="16909"/>
                    </a:cubicBezTo>
                    <a:lnTo>
                      <a:pt x="5903" y="17344"/>
                    </a:lnTo>
                    <a:lnTo>
                      <a:pt x="6062" y="21781"/>
                    </a:lnTo>
                    <a:lnTo>
                      <a:pt x="6062" y="21900"/>
                    </a:lnTo>
                    <a:cubicBezTo>
                      <a:pt x="6092" y="22789"/>
                      <a:pt x="6834" y="23417"/>
                      <a:pt x="7646" y="23417"/>
                    </a:cubicBezTo>
                    <a:cubicBezTo>
                      <a:pt x="7883" y="23417"/>
                      <a:pt x="8126" y="23363"/>
                      <a:pt x="8359" y="23247"/>
                    </a:cubicBezTo>
                    <a:lnTo>
                      <a:pt x="9349" y="22732"/>
                    </a:lnTo>
                    <a:lnTo>
                      <a:pt x="12756" y="20909"/>
                    </a:lnTo>
                    <a:cubicBezTo>
                      <a:pt x="12835" y="20870"/>
                      <a:pt x="12914" y="20830"/>
                      <a:pt x="13033" y="20830"/>
                    </a:cubicBezTo>
                    <a:cubicBezTo>
                      <a:pt x="13190" y="20783"/>
                      <a:pt x="13346" y="20761"/>
                      <a:pt x="13502" y="20761"/>
                    </a:cubicBezTo>
                    <a:cubicBezTo>
                      <a:pt x="13742" y="20761"/>
                      <a:pt x="13982" y="20813"/>
                      <a:pt x="14222" y="20909"/>
                    </a:cubicBezTo>
                    <a:lnTo>
                      <a:pt x="14420" y="21028"/>
                    </a:lnTo>
                    <a:lnTo>
                      <a:pt x="18183" y="23009"/>
                    </a:lnTo>
                    <a:lnTo>
                      <a:pt x="18579" y="23247"/>
                    </a:lnTo>
                    <a:cubicBezTo>
                      <a:pt x="18812" y="23363"/>
                      <a:pt x="19055" y="23417"/>
                      <a:pt x="19292" y="23417"/>
                    </a:cubicBezTo>
                    <a:cubicBezTo>
                      <a:pt x="20104" y="23417"/>
                      <a:pt x="20846" y="22789"/>
                      <a:pt x="20877" y="21900"/>
                    </a:cubicBezTo>
                    <a:lnTo>
                      <a:pt x="20877" y="21306"/>
                    </a:lnTo>
                    <a:lnTo>
                      <a:pt x="21035" y="17107"/>
                    </a:lnTo>
                    <a:lnTo>
                      <a:pt x="21035" y="16948"/>
                    </a:lnTo>
                    <a:cubicBezTo>
                      <a:pt x="21075" y="16512"/>
                      <a:pt x="21273" y="16077"/>
                      <a:pt x="21629" y="15799"/>
                    </a:cubicBezTo>
                    <a:cubicBezTo>
                      <a:pt x="21669" y="15760"/>
                      <a:pt x="21708" y="15720"/>
                      <a:pt x="21788" y="15681"/>
                    </a:cubicBezTo>
                    <a:lnTo>
                      <a:pt x="25115" y="13621"/>
                    </a:lnTo>
                    <a:lnTo>
                      <a:pt x="25987" y="13066"/>
                    </a:lnTo>
                    <a:cubicBezTo>
                      <a:pt x="26937" y="12432"/>
                      <a:pt x="26937" y="11006"/>
                      <a:pt x="25987" y="10412"/>
                    </a:cubicBezTo>
                    <a:lnTo>
                      <a:pt x="25907" y="10372"/>
                    </a:lnTo>
                    <a:lnTo>
                      <a:pt x="22144" y="8035"/>
                    </a:lnTo>
                    <a:lnTo>
                      <a:pt x="21788" y="7798"/>
                    </a:lnTo>
                    <a:cubicBezTo>
                      <a:pt x="21471" y="7600"/>
                      <a:pt x="21233" y="7283"/>
                      <a:pt x="21114" y="6926"/>
                    </a:cubicBezTo>
                    <a:cubicBezTo>
                      <a:pt x="21075" y="6807"/>
                      <a:pt x="21035" y="6649"/>
                      <a:pt x="21035" y="6530"/>
                    </a:cubicBezTo>
                    <a:lnTo>
                      <a:pt x="20916" y="2727"/>
                    </a:lnTo>
                    <a:lnTo>
                      <a:pt x="20837" y="1539"/>
                    </a:lnTo>
                    <a:cubicBezTo>
                      <a:pt x="20807" y="663"/>
                      <a:pt x="20085" y="40"/>
                      <a:pt x="19287" y="40"/>
                    </a:cubicBezTo>
                    <a:cubicBezTo>
                      <a:pt x="19039" y="40"/>
                      <a:pt x="18784" y="100"/>
                      <a:pt x="18539" y="232"/>
                    </a:cubicBezTo>
                    <a:lnTo>
                      <a:pt x="18500" y="232"/>
                    </a:lnTo>
                    <a:lnTo>
                      <a:pt x="14459" y="2410"/>
                    </a:lnTo>
                    <a:lnTo>
                      <a:pt x="14182" y="2529"/>
                    </a:lnTo>
                    <a:cubicBezTo>
                      <a:pt x="13944" y="2648"/>
                      <a:pt x="13687" y="2707"/>
                      <a:pt x="13434" y="2707"/>
                    </a:cubicBezTo>
                    <a:cubicBezTo>
                      <a:pt x="13182" y="2707"/>
                      <a:pt x="12934" y="2648"/>
                      <a:pt x="12716" y="2529"/>
                    </a:cubicBezTo>
                    <a:lnTo>
                      <a:pt x="9032" y="549"/>
                    </a:lnTo>
                    <a:lnTo>
                      <a:pt x="8319" y="192"/>
                    </a:lnTo>
                    <a:cubicBezTo>
                      <a:pt x="8086" y="61"/>
                      <a:pt x="7836" y="1"/>
                      <a:pt x="7591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493762" y="532491"/>
                <a:ext cx="232722" cy="199429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4496" extrusionOk="0">
                    <a:moveTo>
                      <a:pt x="9649" y="4004"/>
                    </a:moveTo>
                    <a:cubicBezTo>
                      <a:pt x="11296" y="4004"/>
                      <a:pt x="12875" y="5289"/>
                      <a:pt x="12875" y="7247"/>
                    </a:cubicBezTo>
                    <a:cubicBezTo>
                      <a:pt x="12875" y="9029"/>
                      <a:pt x="11449" y="10455"/>
                      <a:pt x="9666" y="10455"/>
                    </a:cubicBezTo>
                    <a:cubicBezTo>
                      <a:pt x="6814" y="10455"/>
                      <a:pt x="5348" y="7009"/>
                      <a:pt x="7408" y="4949"/>
                    </a:cubicBezTo>
                    <a:cubicBezTo>
                      <a:pt x="8061" y="4296"/>
                      <a:pt x="8863" y="4004"/>
                      <a:pt x="9649" y="4004"/>
                    </a:cubicBezTo>
                    <a:close/>
                    <a:moveTo>
                      <a:pt x="9629" y="0"/>
                    </a:moveTo>
                    <a:cubicBezTo>
                      <a:pt x="7848" y="0"/>
                      <a:pt x="6031" y="661"/>
                      <a:pt x="4556" y="2137"/>
                    </a:cubicBezTo>
                    <a:cubicBezTo>
                      <a:pt x="1" y="6692"/>
                      <a:pt x="3209" y="14496"/>
                      <a:pt x="9666" y="14496"/>
                    </a:cubicBezTo>
                    <a:cubicBezTo>
                      <a:pt x="13667" y="14496"/>
                      <a:pt x="16915" y="11248"/>
                      <a:pt x="16915" y="7247"/>
                    </a:cubicBezTo>
                    <a:cubicBezTo>
                      <a:pt x="16915" y="2881"/>
                      <a:pt x="13348" y="0"/>
                      <a:pt x="9629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582598" y="588046"/>
                <a:ext cx="88296" cy="88296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6418" extrusionOk="0">
                    <a:moveTo>
                      <a:pt x="3209" y="0"/>
                    </a:moveTo>
                    <a:cubicBezTo>
                      <a:pt x="1427" y="0"/>
                      <a:pt x="0" y="1426"/>
                      <a:pt x="0" y="3209"/>
                    </a:cubicBezTo>
                    <a:cubicBezTo>
                      <a:pt x="0" y="4991"/>
                      <a:pt x="1427" y="6417"/>
                      <a:pt x="3209" y="6417"/>
                    </a:cubicBezTo>
                    <a:cubicBezTo>
                      <a:pt x="4992" y="6417"/>
                      <a:pt x="6418" y="4991"/>
                      <a:pt x="6418" y="3209"/>
                    </a:cubicBezTo>
                    <a:cubicBezTo>
                      <a:pt x="6418" y="1426"/>
                      <a:pt x="4992" y="0"/>
                      <a:pt x="320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" name="Google Shape;207;p2"/>
            <p:cNvGrpSpPr/>
            <p:nvPr/>
          </p:nvGrpSpPr>
          <p:grpSpPr>
            <a:xfrm>
              <a:off x="1463503" y="-3824"/>
              <a:ext cx="731764" cy="731444"/>
              <a:chOff x="0" y="0"/>
              <a:chExt cx="1260575" cy="1260024"/>
            </a:xfrm>
          </p:grpSpPr>
          <p:sp>
            <p:nvSpPr>
              <p:cNvPr id="208" name="Google Shape;208;p2"/>
              <p:cNvSpPr/>
              <p:nvPr/>
            </p:nvSpPr>
            <p:spPr>
              <a:xfrm>
                <a:off x="0" y="0"/>
                <a:ext cx="1259981" cy="1259981"/>
              </a:xfrm>
              <a:custGeom>
                <a:avLst/>
                <a:gdLst/>
                <a:ahLst/>
                <a:cxnLst/>
                <a:rect l="l" t="t" r="r" b="b"/>
                <a:pathLst>
                  <a:path w="91585" h="91585" extrusionOk="0">
                    <a:moveTo>
                      <a:pt x="81291" y="1889"/>
                    </a:moveTo>
                    <a:cubicBezTo>
                      <a:pt x="81513" y="1889"/>
                      <a:pt x="81621" y="2161"/>
                      <a:pt x="81444" y="2337"/>
                    </a:cubicBezTo>
                    <a:cubicBezTo>
                      <a:pt x="80414" y="3169"/>
                      <a:pt x="79344" y="3922"/>
                      <a:pt x="78235" y="4675"/>
                    </a:cubicBezTo>
                    <a:cubicBezTo>
                      <a:pt x="77126" y="5388"/>
                      <a:pt x="75977" y="6101"/>
                      <a:pt x="74789" y="6734"/>
                    </a:cubicBezTo>
                    <a:cubicBezTo>
                      <a:pt x="73561" y="7408"/>
                      <a:pt x="72293" y="7962"/>
                      <a:pt x="71026" y="8477"/>
                    </a:cubicBezTo>
                    <a:cubicBezTo>
                      <a:pt x="69639" y="8992"/>
                      <a:pt x="68213" y="9388"/>
                      <a:pt x="66748" y="9666"/>
                    </a:cubicBezTo>
                    <a:lnTo>
                      <a:pt x="66668" y="9666"/>
                    </a:lnTo>
                    <a:cubicBezTo>
                      <a:pt x="66499" y="9695"/>
                      <a:pt x="66332" y="9710"/>
                      <a:pt x="66167" y="9710"/>
                    </a:cubicBezTo>
                    <a:cubicBezTo>
                      <a:pt x="64785" y="9710"/>
                      <a:pt x="63589" y="8709"/>
                      <a:pt x="63341" y="7329"/>
                    </a:cubicBezTo>
                    <a:cubicBezTo>
                      <a:pt x="63064" y="5744"/>
                      <a:pt x="64094" y="4239"/>
                      <a:pt x="65678" y="3962"/>
                    </a:cubicBezTo>
                    <a:lnTo>
                      <a:pt x="65678" y="4001"/>
                    </a:lnTo>
                    <a:cubicBezTo>
                      <a:pt x="65856" y="3962"/>
                      <a:pt x="66025" y="3942"/>
                      <a:pt x="66188" y="3942"/>
                    </a:cubicBezTo>
                    <a:cubicBezTo>
                      <a:pt x="66352" y="3942"/>
                      <a:pt x="66510" y="3962"/>
                      <a:pt x="66668" y="4001"/>
                    </a:cubicBezTo>
                    <a:cubicBezTo>
                      <a:pt x="67620" y="4132"/>
                      <a:pt x="68572" y="4209"/>
                      <a:pt x="69523" y="4209"/>
                    </a:cubicBezTo>
                    <a:cubicBezTo>
                      <a:pt x="69721" y="4209"/>
                      <a:pt x="69918" y="4206"/>
                      <a:pt x="70115" y="4199"/>
                    </a:cubicBezTo>
                    <a:cubicBezTo>
                      <a:pt x="71343" y="4160"/>
                      <a:pt x="72571" y="4001"/>
                      <a:pt x="73799" y="3803"/>
                    </a:cubicBezTo>
                    <a:cubicBezTo>
                      <a:pt x="75027" y="3605"/>
                      <a:pt x="76255" y="3367"/>
                      <a:pt x="77522" y="3011"/>
                    </a:cubicBezTo>
                    <a:cubicBezTo>
                      <a:pt x="78790" y="2694"/>
                      <a:pt x="79978" y="2337"/>
                      <a:pt x="81206" y="1902"/>
                    </a:cubicBezTo>
                    <a:cubicBezTo>
                      <a:pt x="81236" y="1893"/>
                      <a:pt x="81264" y="1889"/>
                      <a:pt x="81291" y="1889"/>
                    </a:cubicBezTo>
                    <a:close/>
                    <a:moveTo>
                      <a:pt x="10190" y="1886"/>
                    </a:moveTo>
                    <a:cubicBezTo>
                      <a:pt x="10215" y="1886"/>
                      <a:pt x="10239" y="1891"/>
                      <a:pt x="10261" y="1902"/>
                    </a:cubicBezTo>
                    <a:cubicBezTo>
                      <a:pt x="11488" y="2337"/>
                      <a:pt x="12756" y="2694"/>
                      <a:pt x="13984" y="3011"/>
                    </a:cubicBezTo>
                    <a:cubicBezTo>
                      <a:pt x="15212" y="3367"/>
                      <a:pt x="16440" y="3605"/>
                      <a:pt x="17708" y="3803"/>
                    </a:cubicBezTo>
                    <a:cubicBezTo>
                      <a:pt x="18936" y="4001"/>
                      <a:pt x="20164" y="4160"/>
                      <a:pt x="21392" y="4199"/>
                    </a:cubicBezTo>
                    <a:cubicBezTo>
                      <a:pt x="21589" y="4206"/>
                      <a:pt x="21786" y="4209"/>
                      <a:pt x="21983" y="4209"/>
                    </a:cubicBezTo>
                    <a:cubicBezTo>
                      <a:pt x="22933" y="4209"/>
                      <a:pt x="23879" y="4132"/>
                      <a:pt x="24798" y="4001"/>
                    </a:cubicBezTo>
                    <a:cubicBezTo>
                      <a:pt x="24967" y="3972"/>
                      <a:pt x="25135" y="3957"/>
                      <a:pt x="25301" y="3957"/>
                    </a:cubicBezTo>
                    <a:cubicBezTo>
                      <a:pt x="26689" y="3957"/>
                      <a:pt x="27913" y="4958"/>
                      <a:pt x="28126" y="6338"/>
                    </a:cubicBezTo>
                    <a:cubicBezTo>
                      <a:pt x="28403" y="7923"/>
                      <a:pt x="27333" y="9428"/>
                      <a:pt x="25789" y="9666"/>
                    </a:cubicBezTo>
                    <a:cubicBezTo>
                      <a:pt x="25630" y="9705"/>
                      <a:pt x="25462" y="9725"/>
                      <a:pt x="25293" y="9725"/>
                    </a:cubicBezTo>
                    <a:cubicBezTo>
                      <a:pt x="25125" y="9725"/>
                      <a:pt x="24957" y="9705"/>
                      <a:pt x="24798" y="9666"/>
                    </a:cubicBezTo>
                    <a:lnTo>
                      <a:pt x="24719" y="9666"/>
                    </a:lnTo>
                    <a:cubicBezTo>
                      <a:pt x="23253" y="9428"/>
                      <a:pt x="21827" y="9032"/>
                      <a:pt x="20480" y="8517"/>
                    </a:cubicBezTo>
                    <a:cubicBezTo>
                      <a:pt x="19173" y="8002"/>
                      <a:pt x="17906" y="7408"/>
                      <a:pt x="16717" y="6774"/>
                    </a:cubicBezTo>
                    <a:cubicBezTo>
                      <a:pt x="15489" y="6101"/>
                      <a:pt x="14341" y="5388"/>
                      <a:pt x="13231" y="4675"/>
                    </a:cubicBezTo>
                    <a:cubicBezTo>
                      <a:pt x="12122" y="3922"/>
                      <a:pt x="11053" y="3169"/>
                      <a:pt x="10023" y="2337"/>
                    </a:cubicBezTo>
                    <a:cubicBezTo>
                      <a:pt x="9904" y="2258"/>
                      <a:pt x="9904" y="2100"/>
                      <a:pt x="9983" y="1981"/>
                    </a:cubicBezTo>
                    <a:cubicBezTo>
                      <a:pt x="10041" y="1923"/>
                      <a:pt x="10120" y="1886"/>
                      <a:pt x="10190" y="1886"/>
                    </a:cubicBezTo>
                    <a:close/>
                    <a:moveTo>
                      <a:pt x="89629" y="10244"/>
                    </a:moveTo>
                    <a:cubicBezTo>
                      <a:pt x="89687" y="10244"/>
                      <a:pt x="89749" y="10264"/>
                      <a:pt x="89802" y="10300"/>
                    </a:cubicBezTo>
                    <a:cubicBezTo>
                      <a:pt x="89881" y="10339"/>
                      <a:pt x="89921" y="10498"/>
                      <a:pt x="89881" y="10577"/>
                    </a:cubicBezTo>
                    <a:cubicBezTo>
                      <a:pt x="89445" y="11805"/>
                      <a:pt x="89089" y="13072"/>
                      <a:pt x="88772" y="14300"/>
                    </a:cubicBezTo>
                    <a:cubicBezTo>
                      <a:pt x="88455" y="15528"/>
                      <a:pt x="88178" y="16756"/>
                      <a:pt x="87980" y="18024"/>
                    </a:cubicBezTo>
                    <a:cubicBezTo>
                      <a:pt x="87782" y="19252"/>
                      <a:pt x="87623" y="20480"/>
                      <a:pt x="87584" y="21708"/>
                    </a:cubicBezTo>
                    <a:cubicBezTo>
                      <a:pt x="87544" y="22857"/>
                      <a:pt x="87623" y="24005"/>
                      <a:pt x="87821" y="25115"/>
                    </a:cubicBezTo>
                    <a:cubicBezTo>
                      <a:pt x="88059" y="26699"/>
                      <a:pt x="87029" y="28204"/>
                      <a:pt x="85445" y="28442"/>
                    </a:cubicBezTo>
                    <a:cubicBezTo>
                      <a:pt x="85276" y="28472"/>
                      <a:pt x="85108" y="28486"/>
                      <a:pt x="84943" y="28486"/>
                    </a:cubicBezTo>
                    <a:cubicBezTo>
                      <a:pt x="83561" y="28486"/>
                      <a:pt x="82365" y="27485"/>
                      <a:pt x="82117" y="26105"/>
                    </a:cubicBezTo>
                    <a:cubicBezTo>
                      <a:pt x="82038" y="25788"/>
                      <a:pt x="82038" y="25431"/>
                      <a:pt x="82117" y="25115"/>
                    </a:cubicBezTo>
                    <a:lnTo>
                      <a:pt x="82117" y="25035"/>
                    </a:lnTo>
                    <a:cubicBezTo>
                      <a:pt x="82355" y="23570"/>
                      <a:pt x="82751" y="22144"/>
                      <a:pt x="83306" y="20797"/>
                    </a:cubicBezTo>
                    <a:cubicBezTo>
                      <a:pt x="83781" y="19490"/>
                      <a:pt x="84375" y="18222"/>
                      <a:pt x="85049" y="17034"/>
                    </a:cubicBezTo>
                    <a:cubicBezTo>
                      <a:pt x="85682" y="15806"/>
                      <a:pt x="86356" y="14657"/>
                      <a:pt x="87108" y="13548"/>
                    </a:cubicBezTo>
                    <a:cubicBezTo>
                      <a:pt x="87861" y="12439"/>
                      <a:pt x="88614" y="11369"/>
                      <a:pt x="89445" y="10339"/>
                    </a:cubicBezTo>
                    <a:cubicBezTo>
                      <a:pt x="89489" y="10274"/>
                      <a:pt x="89557" y="10244"/>
                      <a:pt x="89629" y="10244"/>
                    </a:cubicBezTo>
                    <a:close/>
                    <a:moveTo>
                      <a:pt x="1832" y="10244"/>
                    </a:moveTo>
                    <a:cubicBezTo>
                      <a:pt x="1905" y="10244"/>
                      <a:pt x="1963" y="10281"/>
                      <a:pt x="2021" y="10339"/>
                    </a:cubicBezTo>
                    <a:cubicBezTo>
                      <a:pt x="2853" y="11369"/>
                      <a:pt x="3606" y="12439"/>
                      <a:pt x="4358" y="13548"/>
                    </a:cubicBezTo>
                    <a:cubicBezTo>
                      <a:pt x="5071" y="14657"/>
                      <a:pt x="5784" y="15806"/>
                      <a:pt x="6418" y="17034"/>
                    </a:cubicBezTo>
                    <a:cubicBezTo>
                      <a:pt x="7092" y="18222"/>
                      <a:pt x="7646" y="19490"/>
                      <a:pt x="8161" y="20797"/>
                    </a:cubicBezTo>
                    <a:cubicBezTo>
                      <a:pt x="8676" y="22144"/>
                      <a:pt x="9072" y="23570"/>
                      <a:pt x="9349" y="25035"/>
                    </a:cubicBezTo>
                    <a:lnTo>
                      <a:pt x="9349" y="25115"/>
                    </a:lnTo>
                    <a:cubicBezTo>
                      <a:pt x="9627" y="26699"/>
                      <a:pt x="8557" y="28165"/>
                      <a:pt x="7012" y="28442"/>
                    </a:cubicBezTo>
                    <a:cubicBezTo>
                      <a:pt x="6839" y="28472"/>
                      <a:pt x="6666" y="28487"/>
                      <a:pt x="6496" y="28487"/>
                    </a:cubicBezTo>
                    <a:cubicBezTo>
                      <a:pt x="5113" y="28487"/>
                      <a:pt x="3897" y="27516"/>
                      <a:pt x="3685" y="26105"/>
                    </a:cubicBezTo>
                    <a:cubicBezTo>
                      <a:pt x="3606" y="25788"/>
                      <a:pt x="3606" y="25431"/>
                      <a:pt x="3685" y="25115"/>
                    </a:cubicBezTo>
                    <a:cubicBezTo>
                      <a:pt x="3843" y="23966"/>
                      <a:pt x="3923" y="22817"/>
                      <a:pt x="3883" y="21708"/>
                    </a:cubicBezTo>
                    <a:cubicBezTo>
                      <a:pt x="3843" y="20440"/>
                      <a:pt x="3685" y="19212"/>
                      <a:pt x="3487" y="18024"/>
                    </a:cubicBezTo>
                    <a:cubicBezTo>
                      <a:pt x="3289" y="16756"/>
                      <a:pt x="3051" y="15528"/>
                      <a:pt x="2695" y="14300"/>
                    </a:cubicBezTo>
                    <a:cubicBezTo>
                      <a:pt x="2378" y="13033"/>
                      <a:pt x="2021" y="11805"/>
                      <a:pt x="1585" y="10577"/>
                    </a:cubicBezTo>
                    <a:cubicBezTo>
                      <a:pt x="1546" y="10458"/>
                      <a:pt x="1625" y="10300"/>
                      <a:pt x="1744" y="10260"/>
                    </a:cubicBezTo>
                    <a:cubicBezTo>
                      <a:pt x="1776" y="10249"/>
                      <a:pt x="1805" y="10244"/>
                      <a:pt x="1832" y="10244"/>
                    </a:cubicBezTo>
                    <a:close/>
                    <a:moveTo>
                      <a:pt x="59709" y="39653"/>
                    </a:moveTo>
                    <a:lnTo>
                      <a:pt x="59709" y="39653"/>
                    </a:lnTo>
                    <a:cubicBezTo>
                      <a:pt x="59678" y="39666"/>
                      <a:pt x="59648" y="39679"/>
                      <a:pt x="59617" y="39692"/>
                    </a:cubicBezTo>
                    <a:cubicBezTo>
                      <a:pt x="59648" y="39679"/>
                      <a:pt x="59678" y="39666"/>
                      <a:pt x="59709" y="39653"/>
                    </a:cubicBezTo>
                    <a:close/>
                    <a:moveTo>
                      <a:pt x="32562" y="55379"/>
                    </a:moveTo>
                    <a:cubicBezTo>
                      <a:pt x="32495" y="55429"/>
                      <a:pt x="32428" y="55480"/>
                      <a:pt x="32361" y="55531"/>
                    </a:cubicBezTo>
                    <a:lnTo>
                      <a:pt x="32361" y="55531"/>
                    </a:lnTo>
                    <a:cubicBezTo>
                      <a:pt x="32428" y="55480"/>
                      <a:pt x="32495" y="55429"/>
                      <a:pt x="32562" y="55379"/>
                    </a:cubicBezTo>
                    <a:close/>
                    <a:moveTo>
                      <a:pt x="45794" y="12251"/>
                    </a:moveTo>
                    <a:cubicBezTo>
                      <a:pt x="47316" y="12251"/>
                      <a:pt x="48721" y="13510"/>
                      <a:pt x="49199" y="15489"/>
                    </a:cubicBezTo>
                    <a:cubicBezTo>
                      <a:pt x="49437" y="16439"/>
                      <a:pt x="49437" y="17430"/>
                      <a:pt x="49199" y="18380"/>
                    </a:cubicBezTo>
                    <a:cubicBezTo>
                      <a:pt x="48645" y="20638"/>
                      <a:pt x="48249" y="22936"/>
                      <a:pt x="47892" y="25233"/>
                    </a:cubicBezTo>
                    <a:cubicBezTo>
                      <a:pt x="47575" y="27254"/>
                      <a:pt x="47298" y="29314"/>
                      <a:pt x="47060" y="31334"/>
                    </a:cubicBezTo>
                    <a:cubicBezTo>
                      <a:pt x="47258" y="29908"/>
                      <a:pt x="47456" y="28521"/>
                      <a:pt x="47694" y="27095"/>
                    </a:cubicBezTo>
                    <a:cubicBezTo>
                      <a:pt x="47892" y="26026"/>
                      <a:pt x="48090" y="24956"/>
                      <a:pt x="48328" y="23847"/>
                    </a:cubicBezTo>
                    <a:lnTo>
                      <a:pt x="48724" y="22183"/>
                    </a:lnTo>
                    <a:lnTo>
                      <a:pt x="49239" y="20401"/>
                    </a:lnTo>
                    <a:cubicBezTo>
                      <a:pt x="49787" y="18572"/>
                      <a:pt x="51133" y="17424"/>
                      <a:pt x="52572" y="17424"/>
                    </a:cubicBezTo>
                    <a:cubicBezTo>
                      <a:pt x="53004" y="17424"/>
                      <a:pt x="53444" y="17527"/>
                      <a:pt x="53874" y="17747"/>
                    </a:cubicBezTo>
                    <a:cubicBezTo>
                      <a:pt x="55735" y="18658"/>
                      <a:pt x="56647" y="21391"/>
                      <a:pt x="55933" y="23768"/>
                    </a:cubicBezTo>
                    <a:cubicBezTo>
                      <a:pt x="55775" y="24283"/>
                      <a:pt x="55577" y="24758"/>
                      <a:pt x="55260" y="25194"/>
                    </a:cubicBezTo>
                    <a:lnTo>
                      <a:pt x="55260" y="25233"/>
                    </a:lnTo>
                    <a:lnTo>
                      <a:pt x="54626" y="26184"/>
                    </a:lnTo>
                    <a:lnTo>
                      <a:pt x="53992" y="27254"/>
                    </a:lnTo>
                    <a:cubicBezTo>
                      <a:pt x="53557" y="28046"/>
                      <a:pt x="53121" y="28838"/>
                      <a:pt x="52725" y="29710"/>
                    </a:cubicBezTo>
                    <a:cubicBezTo>
                      <a:pt x="51972" y="31175"/>
                      <a:pt x="51299" y="32720"/>
                      <a:pt x="50625" y="34305"/>
                    </a:cubicBezTo>
                    <a:lnTo>
                      <a:pt x="50665" y="34305"/>
                    </a:lnTo>
                    <a:cubicBezTo>
                      <a:pt x="50889" y="34188"/>
                      <a:pt x="51127" y="34135"/>
                      <a:pt x="51362" y="34135"/>
                    </a:cubicBezTo>
                    <a:cubicBezTo>
                      <a:pt x="52166" y="34135"/>
                      <a:pt x="52932" y="34763"/>
                      <a:pt x="52963" y="35652"/>
                    </a:cubicBezTo>
                    <a:lnTo>
                      <a:pt x="53002" y="36840"/>
                    </a:lnTo>
                    <a:cubicBezTo>
                      <a:pt x="53042" y="36761"/>
                      <a:pt x="53081" y="36721"/>
                      <a:pt x="53121" y="36642"/>
                    </a:cubicBezTo>
                    <a:cubicBezTo>
                      <a:pt x="54309" y="35097"/>
                      <a:pt x="55458" y="33512"/>
                      <a:pt x="56528" y="31928"/>
                    </a:cubicBezTo>
                    <a:cubicBezTo>
                      <a:pt x="57043" y="31175"/>
                      <a:pt x="57518" y="30383"/>
                      <a:pt x="57993" y="29630"/>
                    </a:cubicBezTo>
                    <a:lnTo>
                      <a:pt x="58627" y="28521"/>
                    </a:lnTo>
                    <a:lnTo>
                      <a:pt x="59142" y="27452"/>
                    </a:lnTo>
                    <a:cubicBezTo>
                      <a:pt x="60124" y="25524"/>
                      <a:pt x="62066" y="24340"/>
                      <a:pt x="64175" y="24340"/>
                    </a:cubicBezTo>
                    <a:cubicBezTo>
                      <a:pt x="64449" y="24340"/>
                      <a:pt x="64726" y="24361"/>
                      <a:pt x="65005" y="24402"/>
                    </a:cubicBezTo>
                    <a:cubicBezTo>
                      <a:pt x="67223" y="24837"/>
                      <a:pt x="68213" y="26858"/>
                      <a:pt x="67183" y="28957"/>
                    </a:cubicBezTo>
                    <a:cubicBezTo>
                      <a:pt x="66946" y="29432"/>
                      <a:pt x="66668" y="29868"/>
                      <a:pt x="66312" y="30264"/>
                    </a:cubicBezTo>
                    <a:lnTo>
                      <a:pt x="65044" y="31571"/>
                    </a:lnTo>
                    <a:lnTo>
                      <a:pt x="63777" y="32760"/>
                    </a:lnTo>
                    <a:cubicBezTo>
                      <a:pt x="62945" y="33512"/>
                      <a:pt x="62113" y="34265"/>
                      <a:pt x="61321" y="34938"/>
                    </a:cubicBezTo>
                    <a:cubicBezTo>
                      <a:pt x="60568" y="35572"/>
                      <a:pt x="59776" y="36206"/>
                      <a:pt x="59023" y="36800"/>
                    </a:cubicBezTo>
                    <a:cubicBezTo>
                      <a:pt x="60291" y="35810"/>
                      <a:pt x="61558" y="34859"/>
                      <a:pt x="62826" y="33829"/>
                    </a:cubicBezTo>
                    <a:cubicBezTo>
                      <a:pt x="64609" y="32364"/>
                      <a:pt x="66391" y="30858"/>
                      <a:pt x="68094" y="29274"/>
                    </a:cubicBezTo>
                    <a:cubicBezTo>
                      <a:pt x="69208" y="28185"/>
                      <a:pt x="70690" y="27613"/>
                      <a:pt x="72046" y="27613"/>
                    </a:cubicBezTo>
                    <a:cubicBezTo>
                      <a:pt x="72909" y="27613"/>
                      <a:pt x="73721" y="27845"/>
                      <a:pt x="74353" y="28323"/>
                    </a:cubicBezTo>
                    <a:cubicBezTo>
                      <a:pt x="76017" y="29591"/>
                      <a:pt x="75858" y="32007"/>
                      <a:pt x="73997" y="33790"/>
                    </a:cubicBezTo>
                    <a:cubicBezTo>
                      <a:pt x="73323" y="34463"/>
                      <a:pt x="72452" y="34938"/>
                      <a:pt x="71541" y="35216"/>
                    </a:cubicBezTo>
                    <a:cubicBezTo>
                      <a:pt x="69283" y="35850"/>
                      <a:pt x="67065" y="36681"/>
                      <a:pt x="64925" y="37474"/>
                    </a:cubicBezTo>
                    <a:cubicBezTo>
                      <a:pt x="63174" y="38174"/>
                      <a:pt x="61423" y="38913"/>
                      <a:pt x="59709" y="39653"/>
                    </a:cubicBezTo>
                    <a:lnTo>
                      <a:pt x="59709" y="39653"/>
                    </a:lnTo>
                    <a:cubicBezTo>
                      <a:pt x="60867" y="39155"/>
                      <a:pt x="62026" y="38729"/>
                      <a:pt x="63222" y="38266"/>
                    </a:cubicBezTo>
                    <a:cubicBezTo>
                      <a:pt x="64212" y="37909"/>
                      <a:pt x="65282" y="37553"/>
                      <a:pt x="66352" y="37196"/>
                    </a:cubicBezTo>
                    <a:lnTo>
                      <a:pt x="68015" y="36681"/>
                    </a:lnTo>
                    <a:lnTo>
                      <a:pt x="69798" y="36285"/>
                    </a:lnTo>
                    <a:cubicBezTo>
                      <a:pt x="70219" y="36182"/>
                      <a:pt x="70631" y="36132"/>
                      <a:pt x="71025" y="36132"/>
                    </a:cubicBezTo>
                    <a:cubicBezTo>
                      <a:pt x="72886" y="36132"/>
                      <a:pt x="74334" y="37239"/>
                      <a:pt x="74432" y="38939"/>
                    </a:cubicBezTo>
                    <a:cubicBezTo>
                      <a:pt x="74551" y="41039"/>
                      <a:pt x="72650" y="43178"/>
                      <a:pt x="70234" y="43772"/>
                    </a:cubicBezTo>
                    <a:cubicBezTo>
                      <a:pt x="69847" y="43861"/>
                      <a:pt x="69461" y="43906"/>
                      <a:pt x="69075" y="43906"/>
                    </a:cubicBezTo>
                    <a:cubicBezTo>
                      <a:pt x="68946" y="43906"/>
                      <a:pt x="68817" y="43901"/>
                      <a:pt x="68689" y="43891"/>
                    </a:cubicBezTo>
                    <a:lnTo>
                      <a:pt x="68609" y="43891"/>
                    </a:lnTo>
                    <a:lnTo>
                      <a:pt x="67500" y="43812"/>
                    </a:lnTo>
                    <a:lnTo>
                      <a:pt x="66193" y="43812"/>
                    </a:lnTo>
                    <a:cubicBezTo>
                      <a:pt x="65322" y="43812"/>
                      <a:pt x="64411" y="43851"/>
                      <a:pt x="63460" y="43931"/>
                    </a:cubicBezTo>
                    <a:cubicBezTo>
                      <a:pt x="61677" y="44049"/>
                      <a:pt x="59855" y="44247"/>
                      <a:pt x="57993" y="44445"/>
                    </a:cubicBezTo>
                    <a:lnTo>
                      <a:pt x="58073" y="44485"/>
                    </a:lnTo>
                    <a:cubicBezTo>
                      <a:pt x="59023" y="45119"/>
                      <a:pt x="59023" y="46545"/>
                      <a:pt x="58073" y="47139"/>
                    </a:cubicBezTo>
                    <a:lnTo>
                      <a:pt x="57201" y="47694"/>
                    </a:lnTo>
                    <a:lnTo>
                      <a:pt x="57637" y="47733"/>
                    </a:lnTo>
                    <a:cubicBezTo>
                      <a:pt x="59617" y="48011"/>
                      <a:pt x="61558" y="48209"/>
                      <a:pt x="63420" y="48328"/>
                    </a:cubicBezTo>
                    <a:cubicBezTo>
                      <a:pt x="64371" y="48407"/>
                      <a:pt x="65282" y="48446"/>
                      <a:pt x="66153" y="48446"/>
                    </a:cubicBezTo>
                    <a:lnTo>
                      <a:pt x="67461" y="48446"/>
                    </a:lnTo>
                    <a:lnTo>
                      <a:pt x="68609" y="48367"/>
                    </a:lnTo>
                    <a:cubicBezTo>
                      <a:pt x="68703" y="48363"/>
                      <a:pt x="68797" y="48360"/>
                      <a:pt x="68890" y="48360"/>
                    </a:cubicBezTo>
                    <a:cubicBezTo>
                      <a:pt x="71199" y="48360"/>
                      <a:pt x="73319" y="49762"/>
                      <a:pt x="74195" y="51932"/>
                    </a:cubicBezTo>
                    <a:cubicBezTo>
                      <a:pt x="74947" y="54071"/>
                      <a:pt x="73640" y="55933"/>
                      <a:pt x="71343" y="56131"/>
                    </a:cubicBezTo>
                    <a:cubicBezTo>
                      <a:pt x="71244" y="56138"/>
                      <a:pt x="71147" y="56141"/>
                      <a:pt x="71051" y="56141"/>
                    </a:cubicBezTo>
                    <a:cubicBezTo>
                      <a:pt x="70606" y="56141"/>
                      <a:pt x="70182" y="56071"/>
                      <a:pt x="69758" y="55973"/>
                    </a:cubicBezTo>
                    <a:lnTo>
                      <a:pt x="67976" y="55577"/>
                    </a:lnTo>
                    <a:lnTo>
                      <a:pt x="66312" y="55062"/>
                    </a:lnTo>
                    <a:cubicBezTo>
                      <a:pt x="65242" y="54705"/>
                      <a:pt x="64212" y="54349"/>
                      <a:pt x="63183" y="53992"/>
                    </a:cubicBezTo>
                    <a:cubicBezTo>
                      <a:pt x="62271" y="53636"/>
                      <a:pt x="61321" y="53279"/>
                      <a:pt x="60410" y="52923"/>
                    </a:cubicBezTo>
                    <a:lnTo>
                      <a:pt x="60410" y="52923"/>
                    </a:lnTo>
                    <a:cubicBezTo>
                      <a:pt x="61915" y="53556"/>
                      <a:pt x="63420" y="54151"/>
                      <a:pt x="64925" y="54745"/>
                    </a:cubicBezTo>
                    <a:cubicBezTo>
                      <a:pt x="67065" y="55577"/>
                      <a:pt x="69243" y="56369"/>
                      <a:pt x="71541" y="57042"/>
                    </a:cubicBezTo>
                    <a:cubicBezTo>
                      <a:pt x="73957" y="57716"/>
                      <a:pt x="75700" y="59934"/>
                      <a:pt x="75502" y="61994"/>
                    </a:cubicBezTo>
                    <a:cubicBezTo>
                      <a:pt x="75312" y="63605"/>
                      <a:pt x="73863" y="64611"/>
                      <a:pt x="72038" y="64611"/>
                    </a:cubicBezTo>
                    <a:cubicBezTo>
                      <a:pt x="71575" y="64611"/>
                      <a:pt x="71087" y="64547"/>
                      <a:pt x="70590" y="64410"/>
                    </a:cubicBezTo>
                    <a:cubicBezTo>
                      <a:pt x="69679" y="64133"/>
                      <a:pt x="68807" y="63618"/>
                      <a:pt x="68134" y="62945"/>
                    </a:cubicBezTo>
                    <a:cubicBezTo>
                      <a:pt x="66431" y="61320"/>
                      <a:pt x="64648" y="59855"/>
                      <a:pt x="62866" y="58389"/>
                    </a:cubicBezTo>
                    <a:cubicBezTo>
                      <a:pt x="61400" y="57201"/>
                      <a:pt x="59934" y="56092"/>
                      <a:pt x="58429" y="54982"/>
                    </a:cubicBezTo>
                    <a:lnTo>
                      <a:pt x="58429" y="54982"/>
                    </a:lnTo>
                    <a:cubicBezTo>
                      <a:pt x="59380" y="55735"/>
                      <a:pt x="60370" y="56488"/>
                      <a:pt x="61321" y="57280"/>
                    </a:cubicBezTo>
                    <a:cubicBezTo>
                      <a:pt x="62153" y="57993"/>
                      <a:pt x="62984" y="58706"/>
                      <a:pt x="63777" y="59459"/>
                    </a:cubicBezTo>
                    <a:lnTo>
                      <a:pt x="65044" y="60647"/>
                    </a:lnTo>
                    <a:lnTo>
                      <a:pt x="66312" y="61994"/>
                    </a:lnTo>
                    <a:cubicBezTo>
                      <a:pt x="68015" y="63816"/>
                      <a:pt x="68015" y="66193"/>
                      <a:pt x="66312" y="67341"/>
                    </a:cubicBezTo>
                    <a:cubicBezTo>
                      <a:pt x="65706" y="67727"/>
                      <a:pt x="64970" y="67912"/>
                      <a:pt x="64197" y="67912"/>
                    </a:cubicBezTo>
                    <a:cubicBezTo>
                      <a:pt x="62747" y="67912"/>
                      <a:pt x="61164" y="67262"/>
                      <a:pt x="60053" y="66074"/>
                    </a:cubicBezTo>
                    <a:cubicBezTo>
                      <a:pt x="59697" y="65717"/>
                      <a:pt x="59380" y="65242"/>
                      <a:pt x="59142" y="64767"/>
                    </a:cubicBezTo>
                    <a:lnTo>
                      <a:pt x="59142" y="64727"/>
                    </a:lnTo>
                    <a:lnTo>
                      <a:pt x="58667" y="63697"/>
                    </a:lnTo>
                    <a:lnTo>
                      <a:pt x="58033" y="62588"/>
                    </a:lnTo>
                    <a:cubicBezTo>
                      <a:pt x="57518" y="61796"/>
                      <a:pt x="57082" y="61043"/>
                      <a:pt x="56528" y="60251"/>
                    </a:cubicBezTo>
                    <a:cubicBezTo>
                      <a:pt x="55498" y="58706"/>
                      <a:pt x="54349" y="57121"/>
                      <a:pt x="53161" y="55537"/>
                    </a:cubicBezTo>
                    <a:lnTo>
                      <a:pt x="53002" y="55339"/>
                    </a:lnTo>
                    <a:lnTo>
                      <a:pt x="53002" y="55933"/>
                    </a:lnTo>
                    <a:cubicBezTo>
                      <a:pt x="52972" y="56841"/>
                      <a:pt x="52248" y="57471"/>
                      <a:pt x="51449" y="57471"/>
                    </a:cubicBezTo>
                    <a:cubicBezTo>
                      <a:pt x="51202" y="57471"/>
                      <a:pt x="50948" y="57411"/>
                      <a:pt x="50705" y="57280"/>
                    </a:cubicBezTo>
                    <a:lnTo>
                      <a:pt x="50309" y="57042"/>
                    </a:lnTo>
                    <a:lnTo>
                      <a:pt x="50348" y="57161"/>
                    </a:lnTo>
                    <a:cubicBezTo>
                      <a:pt x="51101" y="58983"/>
                      <a:pt x="51893" y="60766"/>
                      <a:pt x="52725" y="62430"/>
                    </a:cubicBezTo>
                    <a:cubicBezTo>
                      <a:pt x="53161" y="63301"/>
                      <a:pt x="53557" y="64093"/>
                      <a:pt x="53992" y="64886"/>
                    </a:cubicBezTo>
                    <a:lnTo>
                      <a:pt x="54666" y="65995"/>
                    </a:lnTo>
                    <a:lnTo>
                      <a:pt x="55300" y="66945"/>
                    </a:lnTo>
                    <a:lnTo>
                      <a:pt x="55300" y="66985"/>
                    </a:lnTo>
                    <a:cubicBezTo>
                      <a:pt x="56607" y="69005"/>
                      <a:pt x="56488" y="71659"/>
                      <a:pt x="55022" y="73561"/>
                    </a:cubicBezTo>
                    <a:cubicBezTo>
                      <a:pt x="54327" y="74348"/>
                      <a:pt x="53471" y="74737"/>
                      <a:pt x="52622" y="74737"/>
                    </a:cubicBezTo>
                    <a:cubicBezTo>
                      <a:pt x="51634" y="74737"/>
                      <a:pt x="50655" y="74209"/>
                      <a:pt x="49952" y="73165"/>
                    </a:cubicBezTo>
                    <a:cubicBezTo>
                      <a:pt x="49635" y="72729"/>
                      <a:pt x="49437" y="72253"/>
                      <a:pt x="49279" y="71738"/>
                    </a:cubicBezTo>
                    <a:lnTo>
                      <a:pt x="48764" y="69996"/>
                    </a:lnTo>
                    <a:lnTo>
                      <a:pt x="48368" y="68332"/>
                    </a:lnTo>
                    <a:cubicBezTo>
                      <a:pt x="48130" y="67223"/>
                      <a:pt x="47932" y="66153"/>
                      <a:pt x="47734" y="65084"/>
                    </a:cubicBezTo>
                    <a:cubicBezTo>
                      <a:pt x="47575" y="63935"/>
                      <a:pt x="47377" y="62826"/>
                      <a:pt x="47219" y="61677"/>
                    </a:cubicBezTo>
                    <a:lnTo>
                      <a:pt x="47219" y="61677"/>
                    </a:lnTo>
                    <a:cubicBezTo>
                      <a:pt x="47417" y="63459"/>
                      <a:pt x="47694" y="65202"/>
                      <a:pt x="47932" y="66945"/>
                    </a:cubicBezTo>
                    <a:cubicBezTo>
                      <a:pt x="48328" y="69243"/>
                      <a:pt x="48724" y="71501"/>
                      <a:pt x="49279" y="73798"/>
                    </a:cubicBezTo>
                    <a:cubicBezTo>
                      <a:pt x="49873" y="76294"/>
                      <a:pt x="48843" y="78908"/>
                      <a:pt x="46941" y="79701"/>
                    </a:cubicBezTo>
                    <a:cubicBezTo>
                      <a:pt x="46572" y="79855"/>
                      <a:pt x="46198" y="79928"/>
                      <a:pt x="45831" y="79928"/>
                    </a:cubicBezTo>
                    <a:cubicBezTo>
                      <a:pt x="44309" y="79928"/>
                      <a:pt x="42904" y="78669"/>
                      <a:pt x="42426" y="76690"/>
                    </a:cubicBezTo>
                    <a:cubicBezTo>
                      <a:pt x="42188" y="75739"/>
                      <a:pt x="42188" y="74749"/>
                      <a:pt x="42426" y="73798"/>
                    </a:cubicBezTo>
                    <a:cubicBezTo>
                      <a:pt x="42980" y="71501"/>
                      <a:pt x="43376" y="69243"/>
                      <a:pt x="43733" y="66945"/>
                    </a:cubicBezTo>
                    <a:cubicBezTo>
                      <a:pt x="44050" y="64925"/>
                      <a:pt x="44327" y="62865"/>
                      <a:pt x="44565" y="60845"/>
                    </a:cubicBezTo>
                    <a:lnTo>
                      <a:pt x="44565" y="60845"/>
                    </a:lnTo>
                    <a:cubicBezTo>
                      <a:pt x="44367" y="62231"/>
                      <a:pt x="44169" y="63658"/>
                      <a:pt x="43931" y="65084"/>
                    </a:cubicBezTo>
                    <a:cubicBezTo>
                      <a:pt x="43733" y="66153"/>
                      <a:pt x="43535" y="67223"/>
                      <a:pt x="43297" y="68332"/>
                    </a:cubicBezTo>
                    <a:lnTo>
                      <a:pt x="42901" y="69996"/>
                    </a:lnTo>
                    <a:lnTo>
                      <a:pt x="42346" y="71738"/>
                    </a:lnTo>
                    <a:cubicBezTo>
                      <a:pt x="41796" y="73605"/>
                      <a:pt x="40442" y="74738"/>
                      <a:pt x="38996" y="74738"/>
                    </a:cubicBezTo>
                    <a:cubicBezTo>
                      <a:pt x="38570" y="74738"/>
                      <a:pt x="38136" y="74640"/>
                      <a:pt x="37712" y="74432"/>
                    </a:cubicBezTo>
                    <a:cubicBezTo>
                      <a:pt x="35890" y="73481"/>
                      <a:pt x="34939" y="70788"/>
                      <a:pt x="35692" y="68371"/>
                    </a:cubicBezTo>
                    <a:cubicBezTo>
                      <a:pt x="35810" y="67896"/>
                      <a:pt x="36048" y="67421"/>
                      <a:pt x="36325" y="66985"/>
                    </a:cubicBezTo>
                    <a:lnTo>
                      <a:pt x="36325" y="66945"/>
                    </a:lnTo>
                    <a:lnTo>
                      <a:pt x="36999" y="65995"/>
                    </a:lnTo>
                    <a:lnTo>
                      <a:pt x="37593" y="64886"/>
                    </a:lnTo>
                    <a:cubicBezTo>
                      <a:pt x="38029" y="64093"/>
                      <a:pt x="38464" y="63301"/>
                      <a:pt x="38861" y="62430"/>
                    </a:cubicBezTo>
                    <a:cubicBezTo>
                      <a:pt x="39692" y="60766"/>
                      <a:pt x="40485" y="58983"/>
                      <a:pt x="41277" y="57161"/>
                    </a:cubicBezTo>
                    <a:cubicBezTo>
                      <a:pt x="41317" y="57042"/>
                      <a:pt x="41356" y="56884"/>
                      <a:pt x="41435" y="56765"/>
                    </a:cubicBezTo>
                    <a:lnTo>
                      <a:pt x="41435" y="56765"/>
                    </a:lnTo>
                    <a:lnTo>
                      <a:pt x="40445" y="57240"/>
                    </a:lnTo>
                    <a:cubicBezTo>
                      <a:pt x="40213" y="57361"/>
                      <a:pt x="39969" y="57416"/>
                      <a:pt x="39729" y="57416"/>
                    </a:cubicBezTo>
                    <a:cubicBezTo>
                      <a:pt x="38943" y="57416"/>
                      <a:pt x="38208" y="56822"/>
                      <a:pt x="38148" y="55973"/>
                    </a:cubicBezTo>
                    <a:lnTo>
                      <a:pt x="38148" y="55933"/>
                    </a:lnTo>
                    <a:cubicBezTo>
                      <a:pt x="37078" y="57359"/>
                      <a:pt x="36048" y="58825"/>
                      <a:pt x="35058" y="60251"/>
                    </a:cubicBezTo>
                    <a:cubicBezTo>
                      <a:pt x="34543" y="61043"/>
                      <a:pt x="34068" y="61835"/>
                      <a:pt x="33592" y="62588"/>
                    </a:cubicBezTo>
                    <a:lnTo>
                      <a:pt x="32958" y="63697"/>
                    </a:lnTo>
                    <a:lnTo>
                      <a:pt x="32443" y="64727"/>
                    </a:lnTo>
                    <a:lnTo>
                      <a:pt x="32443" y="64767"/>
                    </a:lnTo>
                    <a:cubicBezTo>
                      <a:pt x="31451" y="66682"/>
                      <a:pt x="29474" y="67866"/>
                      <a:pt x="27365" y="67866"/>
                    </a:cubicBezTo>
                    <a:cubicBezTo>
                      <a:pt x="27118" y="67866"/>
                      <a:pt x="26870" y="67850"/>
                      <a:pt x="26620" y="67817"/>
                    </a:cubicBezTo>
                    <a:cubicBezTo>
                      <a:pt x="24362" y="67381"/>
                      <a:pt x="23412" y="65321"/>
                      <a:pt x="24402" y="63222"/>
                    </a:cubicBezTo>
                    <a:cubicBezTo>
                      <a:pt x="24600" y="62746"/>
                      <a:pt x="24917" y="62311"/>
                      <a:pt x="25274" y="61915"/>
                    </a:cubicBezTo>
                    <a:lnTo>
                      <a:pt x="26502" y="60607"/>
                    </a:lnTo>
                    <a:lnTo>
                      <a:pt x="27769" y="59419"/>
                    </a:lnTo>
                    <a:cubicBezTo>
                      <a:pt x="28601" y="58666"/>
                      <a:pt x="29433" y="57914"/>
                      <a:pt x="30265" y="57240"/>
                    </a:cubicBezTo>
                    <a:cubicBezTo>
                      <a:pt x="30953" y="56660"/>
                      <a:pt x="31642" y="56080"/>
                      <a:pt x="32361" y="55531"/>
                    </a:cubicBezTo>
                    <a:lnTo>
                      <a:pt x="32361" y="55531"/>
                    </a:lnTo>
                    <a:cubicBezTo>
                      <a:pt x="31125" y="56467"/>
                      <a:pt x="29922" y="57372"/>
                      <a:pt x="28720" y="58349"/>
                    </a:cubicBezTo>
                    <a:cubicBezTo>
                      <a:pt x="26937" y="59815"/>
                      <a:pt x="25155" y="61320"/>
                      <a:pt x="23451" y="62905"/>
                    </a:cubicBezTo>
                    <a:cubicBezTo>
                      <a:pt x="22338" y="63994"/>
                      <a:pt x="20856" y="64565"/>
                      <a:pt x="19500" y="64565"/>
                    </a:cubicBezTo>
                    <a:cubicBezTo>
                      <a:pt x="18637" y="64565"/>
                      <a:pt x="17825" y="64333"/>
                      <a:pt x="17193" y="63856"/>
                    </a:cubicBezTo>
                    <a:cubicBezTo>
                      <a:pt x="15569" y="62588"/>
                      <a:pt x="15727" y="60172"/>
                      <a:pt x="17549" y="58389"/>
                    </a:cubicBezTo>
                    <a:cubicBezTo>
                      <a:pt x="18262" y="57716"/>
                      <a:pt x="19094" y="57240"/>
                      <a:pt x="20045" y="56963"/>
                    </a:cubicBezTo>
                    <a:cubicBezTo>
                      <a:pt x="22303" y="56329"/>
                      <a:pt x="24481" y="55497"/>
                      <a:pt x="26620" y="54705"/>
                    </a:cubicBezTo>
                    <a:cubicBezTo>
                      <a:pt x="28443" y="53992"/>
                      <a:pt x="30225" y="53279"/>
                      <a:pt x="31968" y="52526"/>
                    </a:cubicBezTo>
                    <a:lnTo>
                      <a:pt x="31968" y="52526"/>
                    </a:lnTo>
                    <a:cubicBezTo>
                      <a:pt x="30780" y="53002"/>
                      <a:pt x="29591" y="53477"/>
                      <a:pt x="28363" y="53913"/>
                    </a:cubicBezTo>
                    <a:cubicBezTo>
                      <a:pt x="27373" y="54309"/>
                      <a:pt x="26303" y="54666"/>
                      <a:pt x="25234" y="55022"/>
                    </a:cubicBezTo>
                    <a:lnTo>
                      <a:pt x="23610" y="55497"/>
                    </a:lnTo>
                    <a:lnTo>
                      <a:pt x="21827" y="55933"/>
                    </a:lnTo>
                    <a:cubicBezTo>
                      <a:pt x="21407" y="56035"/>
                      <a:pt x="20999" y="56083"/>
                      <a:pt x="20610" y="56083"/>
                    </a:cubicBezTo>
                    <a:cubicBezTo>
                      <a:pt x="18724" y="56083"/>
                      <a:pt x="17291" y="54947"/>
                      <a:pt x="17193" y="53239"/>
                    </a:cubicBezTo>
                    <a:cubicBezTo>
                      <a:pt x="17074" y="51180"/>
                      <a:pt x="18936" y="49041"/>
                      <a:pt x="21392" y="48446"/>
                    </a:cubicBezTo>
                    <a:cubicBezTo>
                      <a:pt x="21778" y="48357"/>
                      <a:pt x="22164" y="48313"/>
                      <a:pt x="22550" y="48313"/>
                    </a:cubicBezTo>
                    <a:cubicBezTo>
                      <a:pt x="22679" y="48313"/>
                      <a:pt x="22808" y="48318"/>
                      <a:pt x="22936" y="48328"/>
                    </a:cubicBezTo>
                    <a:lnTo>
                      <a:pt x="22976" y="48328"/>
                    </a:lnTo>
                    <a:lnTo>
                      <a:pt x="24125" y="48407"/>
                    </a:lnTo>
                    <a:lnTo>
                      <a:pt x="25392" y="48407"/>
                    </a:lnTo>
                    <a:cubicBezTo>
                      <a:pt x="26303" y="48407"/>
                      <a:pt x="27215" y="48328"/>
                      <a:pt x="28165" y="48288"/>
                    </a:cubicBezTo>
                    <a:cubicBezTo>
                      <a:pt x="30027" y="48129"/>
                      <a:pt x="31968" y="47931"/>
                      <a:pt x="33909" y="47694"/>
                    </a:cubicBezTo>
                    <a:lnTo>
                      <a:pt x="33988" y="47694"/>
                    </a:lnTo>
                    <a:lnTo>
                      <a:pt x="33038" y="47139"/>
                    </a:lnTo>
                    <a:cubicBezTo>
                      <a:pt x="32087" y="46505"/>
                      <a:pt x="32087" y="45079"/>
                      <a:pt x="33038" y="44485"/>
                    </a:cubicBezTo>
                    <a:lnTo>
                      <a:pt x="33236" y="44366"/>
                    </a:lnTo>
                    <a:cubicBezTo>
                      <a:pt x="31532" y="44168"/>
                      <a:pt x="29829" y="44010"/>
                      <a:pt x="28165" y="43891"/>
                    </a:cubicBezTo>
                    <a:cubicBezTo>
                      <a:pt x="27215" y="43812"/>
                      <a:pt x="26303" y="43772"/>
                      <a:pt x="25432" y="43732"/>
                    </a:cubicBezTo>
                    <a:lnTo>
                      <a:pt x="24125" y="43732"/>
                    </a:lnTo>
                    <a:lnTo>
                      <a:pt x="22976" y="43851"/>
                    </a:lnTo>
                    <a:cubicBezTo>
                      <a:pt x="22909" y="43853"/>
                      <a:pt x="22843" y="43855"/>
                      <a:pt x="22776" y="43855"/>
                    </a:cubicBezTo>
                    <a:cubicBezTo>
                      <a:pt x="20400" y="43855"/>
                      <a:pt x="18277" y="42483"/>
                      <a:pt x="17391" y="40286"/>
                    </a:cubicBezTo>
                    <a:cubicBezTo>
                      <a:pt x="16638" y="38147"/>
                      <a:pt x="17945" y="36285"/>
                      <a:pt x="20243" y="36087"/>
                    </a:cubicBezTo>
                    <a:cubicBezTo>
                      <a:pt x="20381" y="36077"/>
                      <a:pt x="20518" y="36072"/>
                      <a:pt x="20652" y="36072"/>
                    </a:cubicBezTo>
                    <a:cubicBezTo>
                      <a:pt x="21055" y="36072"/>
                      <a:pt x="21441" y="36117"/>
                      <a:pt x="21827" y="36206"/>
                    </a:cubicBezTo>
                    <a:lnTo>
                      <a:pt x="23610" y="36642"/>
                    </a:lnTo>
                    <a:lnTo>
                      <a:pt x="25274" y="37157"/>
                    </a:lnTo>
                    <a:cubicBezTo>
                      <a:pt x="26303" y="37513"/>
                      <a:pt x="27373" y="37870"/>
                      <a:pt x="28363" y="38226"/>
                    </a:cubicBezTo>
                    <a:cubicBezTo>
                      <a:pt x="29393" y="38622"/>
                      <a:pt x="30265" y="38939"/>
                      <a:pt x="31176" y="39335"/>
                    </a:cubicBezTo>
                    <a:cubicBezTo>
                      <a:pt x="29671" y="38662"/>
                      <a:pt x="28165" y="38068"/>
                      <a:pt x="26660" y="37474"/>
                    </a:cubicBezTo>
                    <a:cubicBezTo>
                      <a:pt x="24521" y="36642"/>
                      <a:pt x="22342" y="35850"/>
                      <a:pt x="20084" y="35176"/>
                    </a:cubicBezTo>
                    <a:cubicBezTo>
                      <a:pt x="17628" y="34503"/>
                      <a:pt x="15846" y="32284"/>
                      <a:pt x="16084" y="30225"/>
                    </a:cubicBezTo>
                    <a:cubicBezTo>
                      <a:pt x="16302" y="28629"/>
                      <a:pt x="17707" y="27627"/>
                      <a:pt x="19498" y="27627"/>
                    </a:cubicBezTo>
                    <a:cubicBezTo>
                      <a:pt x="19975" y="27627"/>
                      <a:pt x="20479" y="27698"/>
                      <a:pt x="20995" y="27848"/>
                    </a:cubicBezTo>
                    <a:cubicBezTo>
                      <a:pt x="21907" y="28086"/>
                      <a:pt x="22778" y="28600"/>
                      <a:pt x="23451" y="29274"/>
                    </a:cubicBezTo>
                    <a:cubicBezTo>
                      <a:pt x="25155" y="30898"/>
                      <a:pt x="26937" y="32403"/>
                      <a:pt x="28720" y="33829"/>
                    </a:cubicBezTo>
                    <a:cubicBezTo>
                      <a:pt x="30185" y="35018"/>
                      <a:pt x="31651" y="36127"/>
                      <a:pt x="33156" y="37236"/>
                    </a:cubicBezTo>
                    <a:cubicBezTo>
                      <a:pt x="32166" y="36483"/>
                      <a:pt x="31215" y="35731"/>
                      <a:pt x="30265" y="34938"/>
                    </a:cubicBezTo>
                    <a:cubicBezTo>
                      <a:pt x="29433" y="34225"/>
                      <a:pt x="28601" y="33512"/>
                      <a:pt x="27769" y="32760"/>
                    </a:cubicBezTo>
                    <a:lnTo>
                      <a:pt x="26502" y="31571"/>
                    </a:lnTo>
                    <a:lnTo>
                      <a:pt x="25274" y="30225"/>
                    </a:lnTo>
                    <a:cubicBezTo>
                      <a:pt x="23570" y="28402"/>
                      <a:pt x="23570" y="26026"/>
                      <a:pt x="25274" y="24877"/>
                    </a:cubicBezTo>
                    <a:cubicBezTo>
                      <a:pt x="25889" y="24471"/>
                      <a:pt x="26638" y="24278"/>
                      <a:pt x="27426" y="24278"/>
                    </a:cubicBezTo>
                    <a:cubicBezTo>
                      <a:pt x="28870" y="24278"/>
                      <a:pt x="30445" y="24926"/>
                      <a:pt x="31572" y="26105"/>
                    </a:cubicBezTo>
                    <a:cubicBezTo>
                      <a:pt x="31928" y="26501"/>
                      <a:pt x="32206" y="26897"/>
                      <a:pt x="32443" y="27373"/>
                    </a:cubicBezTo>
                    <a:lnTo>
                      <a:pt x="32443" y="27412"/>
                    </a:lnTo>
                    <a:lnTo>
                      <a:pt x="32958" y="28442"/>
                    </a:lnTo>
                    <a:lnTo>
                      <a:pt x="33592" y="29591"/>
                    </a:lnTo>
                    <a:cubicBezTo>
                      <a:pt x="34028" y="30343"/>
                      <a:pt x="34503" y="31136"/>
                      <a:pt x="35058" y="31888"/>
                    </a:cubicBezTo>
                    <a:cubicBezTo>
                      <a:pt x="36009" y="33314"/>
                      <a:pt x="37038" y="34740"/>
                      <a:pt x="38108" y="36166"/>
                    </a:cubicBezTo>
                    <a:lnTo>
                      <a:pt x="38108" y="35612"/>
                    </a:lnTo>
                    <a:cubicBezTo>
                      <a:pt x="38138" y="34736"/>
                      <a:pt x="38860" y="34113"/>
                      <a:pt x="39658" y="34113"/>
                    </a:cubicBezTo>
                    <a:cubicBezTo>
                      <a:pt x="39906" y="34113"/>
                      <a:pt x="40161" y="34173"/>
                      <a:pt x="40405" y="34305"/>
                    </a:cubicBezTo>
                    <a:lnTo>
                      <a:pt x="41118" y="34661"/>
                    </a:lnTo>
                    <a:cubicBezTo>
                      <a:pt x="40366" y="32958"/>
                      <a:pt x="39613" y="31294"/>
                      <a:pt x="38861" y="29710"/>
                    </a:cubicBezTo>
                    <a:cubicBezTo>
                      <a:pt x="38504" y="28838"/>
                      <a:pt x="38068" y="28046"/>
                      <a:pt x="37633" y="27254"/>
                    </a:cubicBezTo>
                    <a:lnTo>
                      <a:pt x="36999" y="26145"/>
                    </a:lnTo>
                    <a:lnTo>
                      <a:pt x="36325" y="25194"/>
                    </a:lnTo>
                    <a:cubicBezTo>
                      <a:pt x="35018" y="23174"/>
                      <a:pt x="35137" y="20520"/>
                      <a:pt x="36642" y="18618"/>
                    </a:cubicBezTo>
                    <a:cubicBezTo>
                      <a:pt x="37323" y="17827"/>
                      <a:pt x="38174" y="17438"/>
                      <a:pt x="39022" y="17438"/>
                    </a:cubicBezTo>
                    <a:cubicBezTo>
                      <a:pt x="40000" y="17438"/>
                      <a:pt x="40973" y="17956"/>
                      <a:pt x="41673" y="18975"/>
                    </a:cubicBezTo>
                    <a:cubicBezTo>
                      <a:pt x="41990" y="19410"/>
                      <a:pt x="42188" y="19925"/>
                      <a:pt x="42346" y="20401"/>
                    </a:cubicBezTo>
                    <a:lnTo>
                      <a:pt x="42861" y="22183"/>
                    </a:lnTo>
                    <a:lnTo>
                      <a:pt x="43258" y="23847"/>
                    </a:lnTo>
                    <a:cubicBezTo>
                      <a:pt x="43495" y="24956"/>
                      <a:pt x="43693" y="26026"/>
                      <a:pt x="43891" y="27095"/>
                    </a:cubicBezTo>
                    <a:cubicBezTo>
                      <a:pt x="44089" y="28244"/>
                      <a:pt x="44248" y="29353"/>
                      <a:pt x="44406" y="30462"/>
                    </a:cubicBezTo>
                    <a:cubicBezTo>
                      <a:pt x="44208" y="28719"/>
                      <a:pt x="43971" y="26976"/>
                      <a:pt x="43693" y="25233"/>
                    </a:cubicBezTo>
                    <a:cubicBezTo>
                      <a:pt x="43337" y="22936"/>
                      <a:pt x="42941" y="20638"/>
                      <a:pt x="42346" y="18380"/>
                    </a:cubicBezTo>
                    <a:cubicBezTo>
                      <a:pt x="41752" y="15885"/>
                      <a:pt x="42782" y="13270"/>
                      <a:pt x="44684" y="12478"/>
                    </a:cubicBezTo>
                    <a:cubicBezTo>
                      <a:pt x="45053" y="12324"/>
                      <a:pt x="45427" y="12251"/>
                      <a:pt x="45794" y="12251"/>
                    </a:cubicBezTo>
                    <a:close/>
                    <a:moveTo>
                      <a:pt x="85236" y="63256"/>
                    </a:moveTo>
                    <a:cubicBezTo>
                      <a:pt x="86591" y="63256"/>
                      <a:pt x="87812" y="64227"/>
                      <a:pt x="88059" y="65638"/>
                    </a:cubicBezTo>
                    <a:cubicBezTo>
                      <a:pt x="88099" y="65955"/>
                      <a:pt x="88099" y="66312"/>
                      <a:pt x="88059" y="66628"/>
                    </a:cubicBezTo>
                    <a:cubicBezTo>
                      <a:pt x="87861" y="67738"/>
                      <a:pt x="87821" y="68886"/>
                      <a:pt x="87821" y="70035"/>
                    </a:cubicBezTo>
                    <a:cubicBezTo>
                      <a:pt x="87901" y="71263"/>
                      <a:pt x="88019" y="72491"/>
                      <a:pt x="88218" y="73719"/>
                    </a:cubicBezTo>
                    <a:cubicBezTo>
                      <a:pt x="88416" y="74947"/>
                      <a:pt x="88693" y="76215"/>
                      <a:pt x="89010" y="77443"/>
                    </a:cubicBezTo>
                    <a:cubicBezTo>
                      <a:pt x="89327" y="78710"/>
                      <a:pt x="89683" y="79938"/>
                      <a:pt x="90119" y="81166"/>
                    </a:cubicBezTo>
                    <a:cubicBezTo>
                      <a:pt x="90159" y="81285"/>
                      <a:pt x="90119" y="81444"/>
                      <a:pt x="90000" y="81483"/>
                    </a:cubicBezTo>
                    <a:cubicBezTo>
                      <a:pt x="89968" y="81494"/>
                      <a:pt x="89936" y="81499"/>
                      <a:pt x="89906" y="81499"/>
                    </a:cubicBezTo>
                    <a:cubicBezTo>
                      <a:pt x="89823" y="81499"/>
                      <a:pt x="89752" y="81462"/>
                      <a:pt x="89723" y="81404"/>
                    </a:cubicBezTo>
                    <a:cubicBezTo>
                      <a:pt x="88891" y="80374"/>
                      <a:pt x="88099" y="79304"/>
                      <a:pt x="87386" y="78156"/>
                    </a:cubicBezTo>
                    <a:cubicBezTo>
                      <a:pt x="86633" y="77047"/>
                      <a:pt x="85960" y="75898"/>
                      <a:pt x="85286" y="74709"/>
                    </a:cubicBezTo>
                    <a:cubicBezTo>
                      <a:pt x="84652" y="73481"/>
                      <a:pt x="84058" y="72253"/>
                      <a:pt x="83543" y="70946"/>
                    </a:cubicBezTo>
                    <a:cubicBezTo>
                      <a:pt x="83028" y="69560"/>
                      <a:pt x="82632" y="68134"/>
                      <a:pt x="82395" y="66708"/>
                    </a:cubicBezTo>
                    <a:lnTo>
                      <a:pt x="82395" y="66589"/>
                    </a:lnTo>
                    <a:cubicBezTo>
                      <a:pt x="82117" y="65044"/>
                      <a:pt x="83147" y="63539"/>
                      <a:pt x="84732" y="63301"/>
                    </a:cubicBezTo>
                    <a:cubicBezTo>
                      <a:pt x="84901" y="63271"/>
                      <a:pt x="85070" y="63256"/>
                      <a:pt x="85236" y="63256"/>
                    </a:cubicBezTo>
                    <a:close/>
                    <a:moveTo>
                      <a:pt x="6790" y="63257"/>
                    </a:moveTo>
                    <a:cubicBezTo>
                      <a:pt x="8151" y="63257"/>
                      <a:pt x="9379" y="64262"/>
                      <a:pt x="9627" y="65678"/>
                    </a:cubicBezTo>
                    <a:cubicBezTo>
                      <a:pt x="9666" y="65995"/>
                      <a:pt x="9666" y="66312"/>
                      <a:pt x="9627" y="66589"/>
                    </a:cubicBezTo>
                    <a:lnTo>
                      <a:pt x="9627" y="66708"/>
                    </a:lnTo>
                    <a:cubicBezTo>
                      <a:pt x="9349" y="68134"/>
                      <a:pt x="8953" y="69560"/>
                      <a:pt x="8438" y="70946"/>
                    </a:cubicBezTo>
                    <a:cubicBezTo>
                      <a:pt x="7923" y="72253"/>
                      <a:pt x="7329" y="73481"/>
                      <a:pt x="6695" y="74709"/>
                    </a:cubicBezTo>
                    <a:cubicBezTo>
                      <a:pt x="6022" y="75898"/>
                      <a:pt x="5309" y="77086"/>
                      <a:pt x="4596" y="78195"/>
                    </a:cubicBezTo>
                    <a:cubicBezTo>
                      <a:pt x="3883" y="79304"/>
                      <a:pt x="3130" y="80374"/>
                      <a:pt x="2259" y="81404"/>
                    </a:cubicBezTo>
                    <a:cubicBezTo>
                      <a:pt x="2215" y="81469"/>
                      <a:pt x="2148" y="81499"/>
                      <a:pt x="2076" y="81499"/>
                    </a:cubicBezTo>
                    <a:cubicBezTo>
                      <a:pt x="2017" y="81499"/>
                      <a:pt x="1956" y="81479"/>
                      <a:pt x="1902" y="81444"/>
                    </a:cubicBezTo>
                    <a:cubicBezTo>
                      <a:pt x="1823" y="81364"/>
                      <a:pt x="1823" y="81285"/>
                      <a:pt x="1823" y="81166"/>
                    </a:cubicBezTo>
                    <a:cubicBezTo>
                      <a:pt x="2259" y="79938"/>
                      <a:pt x="2655" y="78710"/>
                      <a:pt x="2972" y="77482"/>
                    </a:cubicBezTo>
                    <a:cubicBezTo>
                      <a:pt x="3289" y="76254"/>
                      <a:pt x="3566" y="74987"/>
                      <a:pt x="3764" y="73719"/>
                    </a:cubicBezTo>
                    <a:cubicBezTo>
                      <a:pt x="3962" y="72531"/>
                      <a:pt x="4081" y="71303"/>
                      <a:pt x="4121" y="70075"/>
                    </a:cubicBezTo>
                    <a:cubicBezTo>
                      <a:pt x="4160" y="68926"/>
                      <a:pt x="4081" y="67777"/>
                      <a:pt x="3923" y="66628"/>
                    </a:cubicBezTo>
                    <a:cubicBezTo>
                      <a:pt x="3645" y="65044"/>
                      <a:pt x="4715" y="63578"/>
                      <a:pt x="6299" y="63301"/>
                    </a:cubicBezTo>
                    <a:cubicBezTo>
                      <a:pt x="6464" y="63272"/>
                      <a:pt x="6628" y="63257"/>
                      <a:pt x="6790" y="63257"/>
                    </a:cubicBezTo>
                    <a:close/>
                    <a:moveTo>
                      <a:pt x="66431" y="82008"/>
                    </a:moveTo>
                    <a:cubicBezTo>
                      <a:pt x="66589" y="82008"/>
                      <a:pt x="66748" y="82018"/>
                      <a:pt x="66906" y="82038"/>
                    </a:cubicBezTo>
                    <a:lnTo>
                      <a:pt x="67025" y="82038"/>
                    </a:lnTo>
                    <a:cubicBezTo>
                      <a:pt x="68491" y="82315"/>
                      <a:pt x="69917" y="82672"/>
                      <a:pt x="71263" y="83226"/>
                    </a:cubicBezTo>
                    <a:cubicBezTo>
                      <a:pt x="72571" y="83741"/>
                      <a:pt x="73799" y="84296"/>
                      <a:pt x="75027" y="84969"/>
                    </a:cubicBezTo>
                    <a:cubicBezTo>
                      <a:pt x="76215" y="85642"/>
                      <a:pt x="77364" y="86355"/>
                      <a:pt x="78473" y="87069"/>
                    </a:cubicBezTo>
                    <a:cubicBezTo>
                      <a:pt x="79582" y="87782"/>
                      <a:pt x="80652" y="88534"/>
                      <a:pt x="81721" y="89366"/>
                    </a:cubicBezTo>
                    <a:cubicBezTo>
                      <a:pt x="81800" y="89485"/>
                      <a:pt x="81840" y="89643"/>
                      <a:pt x="81761" y="89723"/>
                    </a:cubicBezTo>
                    <a:cubicBezTo>
                      <a:pt x="81703" y="89781"/>
                      <a:pt x="81623" y="89817"/>
                      <a:pt x="81539" y="89817"/>
                    </a:cubicBezTo>
                    <a:cubicBezTo>
                      <a:pt x="81507" y="89817"/>
                      <a:pt x="81476" y="89812"/>
                      <a:pt x="81444" y="89802"/>
                    </a:cubicBezTo>
                    <a:cubicBezTo>
                      <a:pt x="80255" y="89366"/>
                      <a:pt x="78988" y="89010"/>
                      <a:pt x="77760" y="88693"/>
                    </a:cubicBezTo>
                    <a:cubicBezTo>
                      <a:pt x="76532" y="88376"/>
                      <a:pt x="75264" y="88098"/>
                      <a:pt x="74036" y="87900"/>
                    </a:cubicBezTo>
                    <a:cubicBezTo>
                      <a:pt x="72808" y="87702"/>
                      <a:pt x="71580" y="87583"/>
                      <a:pt x="70352" y="87504"/>
                    </a:cubicBezTo>
                    <a:cubicBezTo>
                      <a:pt x="70161" y="87498"/>
                      <a:pt x="69969" y="87494"/>
                      <a:pt x="69778" y="87494"/>
                    </a:cubicBezTo>
                    <a:cubicBezTo>
                      <a:pt x="68821" y="87494"/>
                      <a:pt x="67863" y="87577"/>
                      <a:pt x="66906" y="87742"/>
                    </a:cubicBezTo>
                    <a:cubicBezTo>
                      <a:pt x="66718" y="87779"/>
                      <a:pt x="66531" y="87798"/>
                      <a:pt x="66347" y="87798"/>
                    </a:cubicBezTo>
                    <a:cubicBezTo>
                      <a:pt x="64973" y="87798"/>
                      <a:pt x="63744" y="86797"/>
                      <a:pt x="63499" y="85365"/>
                    </a:cubicBezTo>
                    <a:cubicBezTo>
                      <a:pt x="63222" y="83781"/>
                      <a:pt x="64331" y="82236"/>
                      <a:pt x="65955" y="82038"/>
                    </a:cubicBezTo>
                    <a:cubicBezTo>
                      <a:pt x="66114" y="82018"/>
                      <a:pt x="66272" y="82008"/>
                      <a:pt x="66431" y="82008"/>
                    </a:cubicBezTo>
                    <a:close/>
                    <a:moveTo>
                      <a:pt x="25539" y="82034"/>
                    </a:moveTo>
                    <a:cubicBezTo>
                      <a:pt x="26927" y="82034"/>
                      <a:pt x="28155" y="83034"/>
                      <a:pt x="28403" y="84414"/>
                    </a:cubicBezTo>
                    <a:cubicBezTo>
                      <a:pt x="28680" y="85999"/>
                      <a:pt x="27611" y="87504"/>
                      <a:pt x="26026" y="87742"/>
                    </a:cubicBezTo>
                    <a:cubicBezTo>
                      <a:pt x="25868" y="87762"/>
                      <a:pt x="25709" y="87772"/>
                      <a:pt x="25546" y="87772"/>
                    </a:cubicBezTo>
                    <a:cubicBezTo>
                      <a:pt x="25383" y="87772"/>
                      <a:pt x="25214" y="87762"/>
                      <a:pt x="25036" y="87742"/>
                    </a:cubicBezTo>
                    <a:cubicBezTo>
                      <a:pt x="24117" y="87611"/>
                      <a:pt x="23171" y="87534"/>
                      <a:pt x="22220" y="87534"/>
                    </a:cubicBezTo>
                    <a:cubicBezTo>
                      <a:pt x="22023" y="87534"/>
                      <a:pt x="21826" y="87537"/>
                      <a:pt x="21629" y="87544"/>
                    </a:cubicBezTo>
                    <a:cubicBezTo>
                      <a:pt x="20401" y="87583"/>
                      <a:pt x="19173" y="87702"/>
                      <a:pt x="17945" y="87900"/>
                    </a:cubicBezTo>
                    <a:cubicBezTo>
                      <a:pt x="16717" y="88098"/>
                      <a:pt x="15450" y="88376"/>
                      <a:pt x="14222" y="88693"/>
                    </a:cubicBezTo>
                    <a:cubicBezTo>
                      <a:pt x="12954" y="89010"/>
                      <a:pt x="11726" y="89406"/>
                      <a:pt x="10498" y="89841"/>
                    </a:cubicBezTo>
                    <a:cubicBezTo>
                      <a:pt x="10477" y="89848"/>
                      <a:pt x="10455" y="89852"/>
                      <a:pt x="10432" y="89852"/>
                    </a:cubicBezTo>
                    <a:cubicBezTo>
                      <a:pt x="10327" y="89852"/>
                      <a:pt x="10214" y="89781"/>
                      <a:pt x="10181" y="89683"/>
                    </a:cubicBezTo>
                    <a:cubicBezTo>
                      <a:pt x="10142" y="89564"/>
                      <a:pt x="10181" y="89485"/>
                      <a:pt x="10261" y="89406"/>
                    </a:cubicBezTo>
                    <a:cubicBezTo>
                      <a:pt x="11290" y="88574"/>
                      <a:pt x="12360" y="87821"/>
                      <a:pt x="13469" y="87069"/>
                    </a:cubicBezTo>
                    <a:cubicBezTo>
                      <a:pt x="14578" y="86316"/>
                      <a:pt x="15727" y="85642"/>
                      <a:pt x="16955" y="85009"/>
                    </a:cubicBezTo>
                    <a:cubicBezTo>
                      <a:pt x="18183" y="84335"/>
                      <a:pt x="19411" y="83741"/>
                      <a:pt x="20718" y="83266"/>
                    </a:cubicBezTo>
                    <a:cubicBezTo>
                      <a:pt x="22065" y="82711"/>
                      <a:pt x="23491" y="82315"/>
                      <a:pt x="24957" y="82077"/>
                    </a:cubicBezTo>
                    <a:lnTo>
                      <a:pt x="25036" y="82077"/>
                    </a:lnTo>
                    <a:cubicBezTo>
                      <a:pt x="25205" y="82048"/>
                      <a:pt x="25373" y="82034"/>
                      <a:pt x="25539" y="82034"/>
                    </a:cubicBezTo>
                    <a:close/>
                    <a:moveTo>
                      <a:pt x="1506" y="0"/>
                    </a:moveTo>
                    <a:lnTo>
                      <a:pt x="4239" y="1941"/>
                    </a:lnTo>
                    <a:lnTo>
                      <a:pt x="13271" y="8279"/>
                    </a:lnTo>
                    <a:cubicBezTo>
                      <a:pt x="15093" y="9547"/>
                      <a:pt x="15331" y="12161"/>
                      <a:pt x="13746" y="13746"/>
                    </a:cubicBezTo>
                    <a:cubicBezTo>
                      <a:pt x="13033" y="14441"/>
                      <a:pt x="12119" y="14783"/>
                      <a:pt x="11211" y="14783"/>
                    </a:cubicBezTo>
                    <a:cubicBezTo>
                      <a:pt x="10101" y="14783"/>
                      <a:pt x="8999" y="14273"/>
                      <a:pt x="8280" y="13270"/>
                    </a:cubicBezTo>
                    <a:lnTo>
                      <a:pt x="1982" y="4278"/>
                    </a:lnTo>
                    <a:lnTo>
                      <a:pt x="397" y="2021"/>
                    </a:lnTo>
                    <a:lnTo>
                      <a:pt x="1" y="1466"/>
                    </a:lnTo>
                    <a:lnTo>
                      <a:pt x="1" y="36880"/>
                    </a:lnTo>
                    <a:cubicBezTo>
                      <a:pt x="73" y="36878"/>
                      <a:pt x="145" y="36877"/>
                      <a:pt x="216" y="36877"/>
                    </a:cubicBezTo>
                    <a:cubicBezTo>
                      <a:pt x="5466" y="36877"/>
                      <a:pt x="9746" y="41150"/>
                      <a:pt x="9746" y="46426"/>
                    </a:cubicBezTo>
                    <a:cubicBezTo>
                      <a:pt x="9746" y="51702"/>
                      <a:pt x="5466" y="55975"/>
                      <a:pt x="216" y="55975"/>
                    </a:cubicBezTo>
                    <a:cubicBezTo>
                      <a:pt x="145" y="55975"/>
                      <a:pt x="73" y="55974"/>
                      <a:pt x="1" y="55973"/>
                    </a:cubicBezTo>
                    <a:lnTo>
                      <a:pt x="1" y="90634"/>
                    </a:lnTo>
                    <a:lnTo>
                      <a:pt x="635" y="89723"/>
                    </a:lnTo>
                    <a:lnTo>
                      <a:pt x="2219" y="87465"/>
                    </a:lnTo>
                    <a:lnTo>
                      <a:pt x="8557" y="78473"/>
                    </a:lnTo>
                    <a:cubicBezTo>
                      <a:pt x="9257" y="77467"/>
                      <a:pt x="10368" y="76943"/>
                      <a:pt x="11489" y="76943"/>
                    </a:cubicBezTo>
                    <a:cubicBezTo>
                      <a:pt x="12398" y="76943"/>
                      <a:pt x="13314" y="77288"/>
                      <a:pt x="14024" y="77997"/>
                    </a:cubicBezTo>
                    <a:cubicBezTo>
                      <a:pt x="15569" y="79582"/>
                      <a:pt x="15331" y="82196"/>
                      <a:pt x="13548" y="83464"/>
                    </a:cubicBezTo>
                    <a:lnTo>
                      <a:pt x="4517" y="89802"/>
                    </a:lnTo>
                    <a:cubicBezTo>
                      <a:pt x="3685" y="90396"/>
                      <a:pt x="2813" y="90990"/>
                      <a:pt x="1982" y="91584"/>
                    </a:cubicBezTo>
                    <a:lnTo>
                      <a:pt x="36444" y="91584"/>
                    </a:lnTo>
                    <a:cubicBezTo>
                      <a:pt x="36563" y="86395"/>
                      <a:pt x="40802" y="82236"/>
                      <a:pt x="45991" y="82236"/>
                    </a:cubicBezTo>
                    <a:cubicBezTo>
                      <a:pt x="51180" y="82236"/>
                      <a:pt x="55419" y="86395"/>
                      <a:pt x="55537" y="91584"/>
                    </a:cubicBezTo>
                    <a:lnTo>
                      <a:pt x="90000" y="91584"/>
                    </a:lnTo>
                    <a:cubicBezTo>
                      <a:pt x="89168" y="90990"/>
                      <a:pt x="88297" y="90396"/>
                      <a:pt x="87465" y="89802"/>
                    </a:cubicBezTo>
                    <a:lnTo>
                      <a:pt x="78473" y="83464"/>
                    </a:lnTo>
                    <a:cubicBezTo>
                      <a:pt x="76888" y="82315"/>
                      <a:pt x="76532" y="80097"/>
                      <a:pt x="77681" y="78512"/>
                    </a:cubicBezTo>
                    <a:cubicBezTo>
                      <a:pt x="78370" y="77527"/>
                      <a:pt x="79473" y="77002"/>
                      <a:pt x="80589" y="77002"/>
                    </a:cubicBezTo>
                    <a:cubicBezTo>
                      <a:pt x="81269" y="77002"/>
                      <a:pt x="81953" y="77196"/>
                      <a:pt x="82553" y="77601"/>
                    </a:cubicBezTo>
                    <a:cubicBezTo>
                      <a:pt x="82909" y="77839"/>
                      <a:pt x="83187" y="78156"/>
                      <a:pt x="83424" y="78473"/>
                    </a:cubicBezTo>
                    <a:lnTo>
                      <a:pt x="89762" y="87465"/>
                    </a:lnTo>
                    <a:lnTo>
                      <a:pt x="91347" y="89723"/>
                    </a:lnTo>
                    <a:lnTo>
                      <a:pt x="91585" y="90079"/>
                    </a:lnTo>
                    <a:lnTo>
                      <a:pt x="91585" y="55973"/>
                    </a:lnTo>
                    <a:cubicBezTo>
                      <a:pt x="91513" y="55974"/>
                      <a:pt x="91441" y="55975"/>
                      <a:pt x="91369" y="55975"/>
                    </a:cubicBezTo>
                    <a:cubicBezTo>
                      <a:pt x="86119" y="55975"/>
                      <a:pt x="81840" y="51702"/>
                      <a:pt x="81840" y="46426"/>
                    </a:cubicBezTo>
                    <a:cubicBezTo>
                      <a:pt x="81840" y="41150"/>
                      <a:pt x="86119" y="36877"/>
                      <a:pt x="91369" y="36877"/>
                    </a:cubicBezTo>
                    <a:cubicBezTo>
                      <a:pt x="91441" y="36877"/>
                      <a:pt x="91513" y="36878"/>
                      <a:pt x="91585" y="36880"/>
                    </a:cubicBezTo>
                    <a:lnTo>
                      <a:pt x="91585" y="1307"/>
                    </a:lnTo>
                    <a:lnTo>
                      <a:pt x="91109" y="2021"/>
                    </a:lnTo>
                    <a:lnTo>
                      <a:pt x="89525" y="4278"/>
                    </a:lnTo>
                    <a:lnTo>
                      <a:pt x="83187" y="13270"/>
                    </a:lnTo>
                    <a:cubicBezTo>
                      <a:pt x="82483" y="14266"/>
                      <a:pt x="81377" y="14800"/>
                      <a:pt x="80253" y="14800"/>
                    </a:cubicBezTo>
                    <a:cubicBezTo>
                      <a:pt x="79542" y="14800"/>
                      <a:pt x="78824" y="14587"/>
                      <a:pt x="78196" y="14142"/>
                    </a:cubicBezTo>
                    <a:cubicBezTo>
                      <a:pt x="76571" y="12993"/>
                      <a:pt x="76215" y="10775"/>
                      <a:pt x="77324" y="9151"/>
                    </a:cubicBezTo>
                    <a:cubicBezTo>
                      <a:pt x="77562" y="8834"/>
                      <a:pt x="77879" y="8517"/>
                      <a:pt x="78196" y="8279"/>
                    </a:cubicBezTo>
                    <a:lnTo>
                      <a:pt x="87227" y="1941"/>
                    </a:lnTo>
                    <a:lnTo>
                      <a:pt x="90000" y="0"/>
                    </a:lnTo>
                    <a:lnTo>
                      <a:pt x="55537" y="0"/>
                    </a:lnTo>
                    <a:cubicBezTo>
                      <a:pt x="55656" y="5348"/>
                      <a:pt x="51378" y="9745"/>
                      <a:pt x="45991" y="9745"/>
                    </a:cubicBezTo>
                    <a:cubicBezTo>
                      <a:pt x="40643" y="9745"/>
                      <a:pt x="36325" y="5348"/>
                      <a:pt x="36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0" y="0"/>
                <a:ext cx="210916" cy="203391"/>
              </a:xfrm>
              <a:custGeom>
                <a:avLst/>
                <a:gdLst/>
                <a:ahLst/>
                <a:cxnLst/>
                <a:rect l="l" t="t" r="r" b="b"/>
                <a:pathLst>
                  <a:path w="15331" h="14784" extrusionOk="0">
                    <a:moveTo>
                      <a:pt x="1" y="0"/>
                    </a:moveTo>
                    <a:lnTo>
                      <a:pt x="1" y="1466"/>
                    </a:lnTo>
                    <a:lnTo>
                      <a:pt x="397" y="2021"/>
                    </a:lnTo>
                    <a:lnTo>
                      <a:pt x="1982" y="4278"/>
                    </a:lnTo>
                    <a:lnTo>
                      <a:pt x="8280" y="13270"/>
                    </a:lnTo>
                    <a:cubicBezTo>
                      <a:pt x="8999" y="14273"/>
                      <a:pt x="10101" y="14783"/>
                      <a:pt x="11211" y="14783"/>
                    </a:cubicBezTo>
                    <a:cubicBezTo>
                      <a:pt x="12119" y="14783"/>
                      <a:pt x="13033" y="14441"/>
                      <a:pt x="13746" y="13746"/>
                    </a:cubicBezTo>
                    <a:cubicBezTo>
                      <a:pt x="15331" y="12161"/>
                      <a:pt x="15093" y="9547"/>
                      <a:pt x="13271" y="8279"/>
                    </a:cubicBezTo>
                    <a:lnTo>
                      <a:pt x="4239" y="1941"/>
                    </a:lnTo>
                    <a:lnTo>
                      <a:pt x="1506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136246" y="25948"/>
                <a:ext cx="252340" cy="107446"/>
              </a:xfrm>
              <a:custGeom>
                <a:avLst/>
                <a:gdLst/>
                <a:ahLst/>
                <a:cxnLst/>
                <a:rect l="l" t="t" r="r" b="b"/>
                <a:pathLst>
                  <a:path w="18342" h="7810" extrusionOk="0">
                    <a:moveTo>
                      <a:pt x="287" y="0"/>
                    </a:moveTo>
                    <a:cubicBezTo>
                      <a:pt x="217" y="0"/>
                      <a:pt x="138" y="37"/>
                      <a:pt x="80" y="95"/>
                    </a:cubicBezTo>
                    <a:cubicBezTo>
                      <a:pt x="1" y="214"/>
                      <a:pt x="41" y="372"/>
                      <a:pt x="120" y="451"/>
                    </a:cubicBezTo>
                    <a:cubicBezTo>
                      <a:pt x="1150" y="1283"/>
                      <a:pt x="2219" y="2036"/>
                      <a:pt x="3328" y="2789"/>
                    </a:cubicBezTo>
                    <a:cubicBezTo>
                      <a:pt x="4438" y="3502"/>
                      <a:pt x="5586" y="4215"/>
                      <a:pt x="6814" y="4848"/>
                    </a:cubicBezTo>
                    <a:cubicBezTo>
                      <a:pt x="8042" y="5522"/>
                      <a:pt x="9270" y="6076"/>
                      <a:pt x="10577" y="6591"/>
                    </a:cubicBezTo>
                    <a:cubicBezTo>
                      <a:pt x="11924" y="7146"/>
                      <a:pt x="13350" y="7502"/>
                      <a:pt x="14816" y="7780"/>
                    </a:cubicBezTo>
                    <a:lnTo>
                      <a:pt x="14895" y="7780"/>
                    </a:lnTo>
                    <a:cubicBezTo>
                      <a:pt x="15054" y="7800"/>
                      <a:pt x="15222" y="7809"/>
                      <a:pt x="15390" y="7809"/>
                    </a:cubicBezTo>
                    <a:cubicBezTo>
                      <a:pt x="15559" y="7809"/>
                      <a:pt x="15727" y="7800"/>
                      <a:pt x="15886" y="7780"/>
                    </a:cubicBezTo>
                    <a:cubicBezTo>
                      <a:pt x="17351" y="7423"/>
                      <a:pt x="18341" y="5997"/>
                      <a:pt x="18064" y="4492"/>
                    </a:cubicBezTo>
                    <a:cubicBezTo>
                      <a:pt x="17846" y="3107"/>
                      <a:pt x="16655" y="2092"/>
                      <a:pt x="15264" y="2092"/>
                    </a:cubicBezTo>
                    <a:cubicBezTo>
                      <a:pt x="15142" y="2092"/>
                      <a:pt x="15019" y="2099"/>
                      <a:pt x="14895" y="2115"/>
                    </a:cubicBezTo>
                    <a:cubicBezTo>
                      <a:pt x="13976" y="2246"/>
                      <a:pt x="13030" y="2323"/>
                      <a:pt x="12080" y="2323"/>
                    </a:cubicBezTo>
                    <a:cubicBezTo>
                      <a:pt x="11883" y="2323"/>
                      <a:pt x="11686" y="2320"/>
                      <a:pt x="11489" y="2313"/>
                    </a:cubicBezTo>
                    <a:cubicBezTo>
                      <a:pt x="10261" y="2274"/>
                      <a:pt x="9033" y="2115"/>
                      <a:pt x="7805" y="1917"/>
                    </a:cubicBezTo>
                    <a:cubicBezTo>
                      <a:pt x="6577" y="1719"/>
                      <a:pt x="5349" y="1481"/>
                      <a:pt x="4081" y="1125"/>
                    </a:cubicBezTo>
                    <a:cubicBezTo>
                      <a:pt x="2813" y="808"/>
                      <a:pt x="1585" y="451"/>
                      <a:pt x="358" y="16"/>
                    </a:cubicBezTo>
                    <a:cubicBezTo>
                      <a:pt x="336" y="5"/>
                      <a:pt x="312" y="0"/>
                      <a:pt x="28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21256" y="140937"/>
                <a:ext cx="111188" cy="250992"/>
              </a:xfrm>
              <a:custGeom>
                <a:avLst/>
                <a:gdLst/>
                <a:ahLst/>
                <a:cxnLst/>
                <a:rect l="l" t="t" r="r" b="b"/>
                <a:pathLst>
                  <a:path w="8082" h="18244" extrusionOk="0">
                    <a:moveTo>
                      <a:pt x="293" y="0"/>
                    </a:moveTo>
                    <a:cubicBezTo>
                      <a:pt x="263" y="0"/>
                      <a:pt x="231" y="5"/>
                      <a:pt x="199" y="16"/>
                    </a:cubicBezTo>
                    <a:cubicBezTo>
                      <a:pt x="80" y="56"/>
                      <a:pt x="1" y="214"/>
                      <a:pt x="40" y="333"/>
                    </a:cubicBezTo>
                    <a:cubicBezTo>
                      <a:pt x="476" y="1561"/>
                      <a:pt x="872" y="2789"/>
                      <a:pt x="1189" y="4017"/>
                    </a:cubicBezTo>
                    <a:cubicBezTo>
                      <a:pt x="1506" y="5284"/>
                      <a:pt x="1744" y="6512"/>
                      <a:pt x="1981" y="7780"/>
                    </a:cubicBezTo>
                    <a:cubicBezTo>
                      <a:pt x="2179" y="8968"/>
                      <a:pt x="2298" y="10196"/>
                      <a:pt x="2338" y="11464"/>
                    </a:cubicBezTo>
                    <a:cubicBezTo>
                      <a:pt x="2378" y="12573"/>
                      <a:pt x="2298" y="13722"/>
                      <a:pt x="2140" y="14871"/>
                    </a:cubicBezTo>
                    <a:cubicBezTo>
                      <a:pt x="2100" y="15187"/>
                      <a:pt x="2100" y="15544"/>
                      <a:pt x="2140" y="15861"/>
                    </a:cubicBezTo>
                    <a:cubicBezTo>
                      <a:pt x="2387" y="17272"/>
                      <a:pt x="3607" y="18243"/>
                      <a:pt x="4963" y="18243"/>
                    </a:cubicBezTo>
                    <a:cubicBezTo>
                      <a:pt x="5129" y="18243"/>
                      <a:pt x="5298" y="18228"/>
                      <a:pt x="5467" y="18198"/>
                    </a:cubicBezTo>
                    <a:cubicBezTo>
                      <a:pt x="7052" y="17921"/>
                      <a:pt x="8082" y="16455"/>
                      <a:pt x="7804" y="14871"/>
                    </a:cubicBezTo>
                    <a:lnTo>
                      <a:pt x="7804" y="14791"/>
                    </a:lnTo>
                    <a:cubicBezTo>
                      <a:pt x="7527" y="13326"/>
                      <a:pt x="7131" y="11900"/>
                      <a:pt x="6616" y="10553"/>
                    </a:cubicBezTo>
                    <a:cubicBezTo>
                      <a:pt x="6101" y="9246"/>
                      <a:pt x="5547" y="7978"/>
                      <a:pt x="4913" y="6790"/>
                    </a:cubicBezTo>
                    <a:cubicBezTo>
                      <a:pt x="4239" y="5601"/>
                      <a:pt x="3526" y="4413"/>
                      <a:pt x="2813" y="3304"/>
                    </a:cubicBezTo>
                    <a:cubicBezTo>
                      <a:pt x="2061" y="2195"/>
                      <a:pt x="1348" y="1125"/>
                      <a:pt x="476" y="95"/>
                    </a:cubicBezTo>
                    <a:cubicBezTo>
                      <a:pt x="447" y="37"/>
                      <a:pt x="376" y="0"/>
                      <a:pt x="29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048018" y="0"/>
                <a:ext cx="212553" cy="203611"/>
              </a:xfrm>
              <a:custGeom>
                <a:avLst/>
                <a:gdLst/>
                <a:ahLst/>
                <a:cxnLst/>
                <a:rect l="l" t="t" r="r" b="b"/>
                <a:pathLst>
                  <a:path w="15450" h="14800" extrusionOk="0">
                    <a:moveTo>
                      <a:pt x="13825" y="0"/>
                    </a:moveTo>
                    <a:lnTo>
                      <a:pt x="11052" y="1941"/>
                    </a:lnTo>
                    <a:lnTo>
                      <a:pt x="2021" y="8279"/>
                    </a:lnTo>
                    <a:cubicBezTo>
                      <a:pt x="1704" y="8517"/>
                      <a:pt x="1387" y="8834"/>
                      <a:pt x="1149" y="9151"/>
                    </a:cubicBezTo>
                    <a:cubicBezTo>
                      <a:pt x="0" y="10775"/>
                      <a:pt x="396" y="12993"/>
                      <a:pt x="2021" y="14142"/>
                    </a:cubicBezTo>
                    <a:cubicBezTo>
                      <a:pt x="2649" y="14587"/>
                      <a:pt x="3367" y="14800"/>
                      <a:pt x="4078" y="14800"/>
                    </a:cubicBezTo>
                    <a:cubicBezTo>
                      <a:pt x="5202" y="14800"/>
                      <a:pt x="6308" y="14266"/>
                      <a:pt x="7012" y="13270"/>
                    </a:cubicBezTo>
                    <a:lnTo>
                      <a:pt x="13350" y="4278"/>
                    </a:lnTo>
                    <a:lnTo>
                      <a:pt x="14934" y="2021"/>
                    </a:lnTo>
                    <a:lnTo>
                      <a:pt x="15449" y="1307"/>
                    </a:lnTo>
                    <a:lnTo>
                      <a:pt x="15449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867623" y="26374"/>
                <a:ext cx="255697" cy="107762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7833" extrusionOk="0">
                    <a:moveTo>
                      <a:pt x="18253" y="0"/>
                    </a:moveTo>
                    <a:cubicBezTo>
                      <a:pt x="18218" y="0"/>
                      <a:pt x="18182" y="8"/>
                      <a:pt x="18143" y="24"/>
                    </a:cubicBezTo>
                    <a:cubicBezTo>
                      <a:pt x="16955" y="420"/>
                      <a:pt x="15687" y="817"/>
                      <a:pt x="14459" y="1133"/>
                    </a:cubicBezTo>
                    <a:cubicBezTo>
                      <a:pt x="13231" y="1450"/>
                      <a:pt x="11964" y="1728"/>
                      <a:pt x="10736" y="1926"/>
                    </a:cubicBezTo>
                    <a:cubicBezTo>
                      <a:pt x="9508" y="2124"/>
                      <a:pt x="8280" y="2243"/>
                      <a:pt x="7052" y="2322"/>
                    </a:cubicBezTo>
                    <a:cubicBezTo>
                      <a:pt x="5903" y="2322"/>
                      <a:pt x="4754" y="2243"/>
                      <a:pt x="3605" y="2084"/>
                    </a:cubicBezTo>
                    <a:cubicBezTo>
                      <a:pt x="3447" y="2064"/>
                      <a:pt x="3289" y="2054"/>
                      <a:pt x="3125" y="2054"/>
                    </a:cubicBezTo>
                    <a:cubicBezTo>
                      <a:pt x="2962" y="2054"/>
                      <a:pt x="2793" y="2064"/>
                      <a:pt x="2615" y="2084"/>
                    </a:cubicBezTo>
                    <a:cubicBezTo>
                      <a:pt x="1070" y="2361"/>
                      <a:pt x="1" y="3867"/>
                      <a:pt x="278" y="5412"/>
                    </a:cubicBezTo>
                    <a:cubicBezTo>
                      <a:pt x="526" y="6827"/>
                      <a:pt x="1754" y="7832"/>
                      <a:pt x="3115" y="7832"/>
                    </a:cubicBezTo>
                    <a:cubicBezTo>
                      <a:pt x="3277" y="7832"/>
                      <a:pt x="3441" y="7818"/>
                      <a:pt x="3605" y="7788"/>
                    </a:cubicBezTo>
                    <a:lnTo>
                      <a:pt x="3605" y="7749"/>
                    </a:lnTo>
                    <a:lnTo>
                      <a:pt x="3724" y="7749"/>
                    </a:lnTo>
                    <a:cubicBezTo>
                      <a:pt x="5150" y="7511"/>
                      <a:pt x="6576" y="7115"/>
                      <a:pt x="7963" y="6600"/>
                    </a:cubicBezTo>
                    <a:cubicBezTo>
                      <a:pt x="9230" y="6085"/>
                      <a:pt x="10498" y="5491"/>
                      <a:pt x="11726" y="4857"/>
                    </a:cubicBezTo>
                    <a:cubicBezTo>
                      <a:pt x="12914" y="4184"/>
                      <a:pt x="14063" y="3510"/>
                      <a:pt x="15172" y="2758"/>
                    </a:cubicBezTo>
                    <a:cubicBezTo>
                      <a:pt x="16321" y="2045"/>
                      <a:pt x="17351" y="1292"/>
                      <a:pt x="18381" y="420"/>
                    </a:cubicBezTo>
                    <a:cubicBezTo>
                      <a:pt x="18586" y="284"/>
                      <a:pt x="18467" y="0"/>
                      <a:pt x="1825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1129218" y="141020"/>
                <a:ext cx="108464" cy="251432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18276" extrusionOk="0">
                    <a:moveTo>
                      <a:pt x="7567" y="0"/>
                    </a:moveTo>
                    <a:cubicBezTo>
                      <a:pt x="7497" y="0"/>
                      <a:pt x="7428" y="30"/>
                      <a:pt x="7368" y="89"/>
                    </a:cubicBezTo>
                    <a:cubicBezTo>
                      <a:pt x="6537" y="1119"/>
                      <a:pt x="5784" y="2189"/>
                      <a:pt x="5071" y="3337"/>
                    </a:cubicBezTo>
                    <a:cubicBezTo>
                      <a:pt x="4318" y="4447"/>
                      <a:pt x="3645" y="5595"/>
                      <a:pt x="2972" y="6784"/>
                    </a:cubicBezTo>
                    <a:cubicBezTo>
                      <a:pt x="2338" y="8012"/>
                      <a:pt x="1744" y="9279"/>
                      <a:pt x="1229" y="10547"/>
                    </a:cubicBezTo>
                    <a:cubicBezTo>
                      <a:pt x="714" y="11933"/>
                      <a:pt x="318" y="13359"/>
                      <a:pt x="40" y="14785"/>
                    </a:cubicBezTo>
                    <a:lnTo>
                      <a:pt x="40" y="14904"/>
                    </a:lnTo>
                    <a:cubicBezTo>
                      <a:pt x="1" y="15221"/>
                      <a:pt x="1" y="15538"/>
                      <a:pt x="40" y="15855"/>
                    </a:cubicBezTo>
                    <a:cubicBezTo>
                      <a:pt x="288" y="17271"/>
                      <a:pt x="1516" y="18275"/>
                      <a:pt x="2877" y="18275"/>
                    </a:cubicBezTo>
                    <a:cubicBezTo>
                      <a:pt x="3039" y="18275"/>
                      <a:pt x="3203" y="18261"/>
                      <a:pt x="3368" y="18232"/>
                    </a:cubicBezTo>
                    <a:cubicBezTo>
                      <a:pt x="4952" y="17954"/>
                      <a:pt x="6022" y="16489"/>
                      <a:pt x="5744" y="14904"/>
                    </a:cubicBezTo>
                    <a:cubicBezTo>
                      <a:pt x="5586" y="13755"/>
                      <a:pt x="5507" y="12607"/>
                      <a:pt x="5546" y="11458"/>
                    </a:cubicBezTo>
                    <a:cubicBezTo>
                      <a:pt x="5586" y="10230"/>
                      <a:pt x="5705" y="9002"/>
                      <a:pt x="5903" y="7814"/>
                    </a:cubicBezTo>
                    <a:cubicBezTo>
                      <a:pt x="6101" y="6546"/>
                      <a:pt x="6418" y="5318"/>
                      <a:pt x="6695" y="4050"/>
                    </a:cubicBezTo>
                    <a:cubicBezTo>
                      <a:pt x="7012" y="2822"/>
                      <a:pt x="7408" y="1594"/>
                      <a:pt x="7844" y="366"/>
                    </a:cubicBezTo>
                    <a:cubicBezTo>
                      <a:pt x="7883" y="248"/>
                      <a:pt x="7844" y="129"/>
                      <a:pt x="7765" y="89"/>
                    </a:cubicBezTo>
                    <a:cubicBezTo>
                      <a:pt x="7705" y="30"/>
                      <a:pt x="7636" y="0"/>
                      <a:pt x="756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1052916" y="1059382"/>
                <a:ext cx="207656" cy="200639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14584" extrusionOk="0">
                    <a:moveTo>
                      <a:pt x="4058" y="1"/>
                    </a:moveTo>
                    <a:cubicBezTo>
                      <a:pt x="2942" y="1"/>
                      <a:pt x="1839" y="526"/>
                      <a:pt x="1150" y="1511"/>
                    </a:cubicBezTo>
                    <a:cubicBezTo>
                      <a:pt x="1" y="3096"/>
                      <a:pt x="357" y="5314"/>
                      <a:pt x="1942" y="6463"/>
                    </a:cubicBezTo>
                    <a:lnTo>
                      <a:pt x="10934" y="12801"/>
                    </a:lnTo>
                    <a:cubicBezTo>
                      <a:pt x="11766" y="13395"/>
                      <a:pt x="12637" y="13989"/>
                      <a:pt x="13469" y="14583"/>
                    </a:cubicBezTo>
                    <a:lnTo>
                      <a:pt x="15093" y="14583"/>
                    </a:lnTo>
                    <a:lnTo>
                      <a:pt x="15093" y="13078"/>
                    </a:lnTo>
                    <a:lnTo>
                      <a:pt x="14856" y="12722"/>
                    </a:lnTo>
                    <a:lnTo>
                      <a:pt x="13231" y="10464"/>
                    </a:lnTo>
                    <a:lnTo>
                      <a:pt x="6893" y="1472"/>
                    </a:lnTo>
                    <a:cubicBezTo>
                      <a:pt x="6656" y="1155"/>
                      <a:pt x="6378" y="838"/>
                      <a:pt x="6022" y="600"/>
                    </a:cubicBezTo>
                    <a:cubicBezTo>
                      <a:pt x="5422" y="195"/>
                      <a:pt x="4738" y="1"/>
                      <a:pt x="405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869810" y="1128805"/>
                <a:ext cx="256137" cy="107446"/>
              </a:xfrm>
              <a:custGeom>
                <a:avLst/>
                <a:gdLst/>
                <a:ahLst/>
                <a:cxnLst/>
                <a:rect l="l" t="t" r="r" b="b"/>
                <a:pathLst>
                  <a:path w="18618" h="7810" extrusionOk="0">
                    <a:moveTo>
                      <a:pt x="3209" y="1"/>
                    </a:moveTo>
                    <a:cubicBezTo>
                      <a:pt x="3050" y="1"/>
                      <a:pt x="2892" y="11"/>
                      <a:pt x="2733" y="30"/>
                    </a:cubicBezTo>
                    <a:cubicBezTo>
                      <a:pt x="1109" y="228"/>
                      <a:pt x="0" y="1773"/>
                      <a:pt x="277" y="3358"/>
                    </a:cubicBezTo>
                    <a:cubicBezTo>
                      <a:pt x="522" y="4789"/>
                      <a:pt x="1751" y="5790"/>
                      <a:pt x="3125" y="5790"/>
                    </a:cubicBezTo>
                    <a:cubicBezTo>
                      <a:pt x="3309" y="5790"/>
                      <a:pt x="3496" y="5772"/>
                      <a:pt x="3684" y="5735"/>
                    </a:cubicBezTo>
                    <a:cubicBezTo>
                      <a:pt x="4641" y="5569"/>
                      <a:pt x="5599" y="5487"/>
                      <a:pt x="6556" y="5487"/>
                    </a:cubicBezTo>
                    <a:cubicBezTo>
                      <a:pt x="6747" y="5487"/>
                      <a:pt x="6939" y="5490"/>
                      <a:pt x="7130" y="5497"/>
                    </a:cubicBezTo>
                    <a:cubicBezTo>
                      <a:pt x="8358" y="5536"/>
                      <a:pt x="9586" y="5695"/>
                      <a:pt x="10775" y="5893"/>
                    </a:cubicBezTo>
                    <a:cubicBezTo>
                      <a:pt x="12042" y="6091"/>
                      <a:pt x="13270" y="6368"/>
                      <a:pt x="14538" y="6685"/>
                    </a:cubicBezTo>
                    <a:cubicBezTo>
                      <a:pt x="15766" y="7002"/>
                      <a:pt x="16994" y="7359"/>
                      <a:pt x="18222" y="7794"/>
                    </a:cubicBezTo>
                    <a:cubicBezTo>
                      <a:pt x="18254" y="7805"/>
                      <a:pt x="18285" y="7810"/>
                      <a:pt x="18316" y="7810"/>
                    </a:cubicBezTo>
                    <a:cubicBezTo>
                      <a:pt x="18399" y="7810"/>
                      <a:pt x="18470" y="7773"/>
                      <a:pt x="18499" y="7715"/>
                    </a:cubicBezTo>
                    <a:cubicBezTo>
                      <a:pt x="18618" y="7596"/>
                      <a:pt x="18578" y="7438"/>
                      <a:pt x="18459" y="7359"/>
                    </a:cubicBezTo>
                    <a:cubicBezTo>
                      <a:pt x="17430" y="6527"/>
                      <a:pt x="16360" y="5774"/>
                      <a:pt x="15251" y="5022"/>
                    </a:cubicBezTo>
                    <a:cubicBezTo>
                      <a:pt x="14142" y="4308"/>
                      <a:pt x="12993" y="3595"/>
                      <a:pt x="11805" y="2962"/>
                    </a:cubicBezTo>
                    <a:cubicBezTo>
                      <a:pt x="10577" y="2288"/>
                      <a:pt x="9309" y="1734"/>
                      <a:pt x="8041" y="1219"/>
                    </a:cubicBezTo>
                    <a:cubicBezTo>
                      <a:pt x="6655" y="664"/>
                      <a:pt x="5229" y="268"/>
                      <a:pt x="3803" y="30"/>
                    </a:cubicBezTo>
                    <a:lnTo>
                      <a:pt x="3684" y="30"/>
                    </a:lnTo>
                    <a:cubicBezTo>
                      <a:pt x="3526" y="11"/>
                      <a:pt x="3367" y="1"/>
                      <a:pt x="3209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1128668" y="868668"/>
                <a:ext cx="112289" cy="252588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8360" extrusionOk="0">
                    <a:moveTo>
                      <a:pt x="3154" y="1"/>
                    </a:moveTo>
                    <a:cubicBezTo>
                      <a:pt x="2989" y="1"/>
                      <a:pt x="2823" y="15"/>
                      <a:pt x="2655" y="43"/>
                    </a:cubicBezTo>
                    <a:cubicBezTo>
                      <a:pt x="1071" y="320"/>
                      <a:pt x="1" y="1905"/>
                      <a:pt x="358" y="3489"/>
                    </a:cubicBezTo>
                    <a:lnTo>
                      <a:pt x="358" y="3569"/>
                    </a:lnTo>
                    <a:cubicBezTo>
                      <a:pt x="595" y="5034"/>
                      <a:pt x="991" y="6460"/>
                      <a:pt x="1546" y="7807"/>
                    </a:cubicBezTo>
                    <a:cubicBezTo>
                      <a:pt x="2021" y="9114"/>
                      <a:pt x="2615" y="10342"/>
                      <a:pt x="3289" y="11570"/>
                    </a:cubicBezTo>
                    <a:cubicBezTo>
                      <a:pt x="3923" y="12759"/>
                      <a:pt x="4636" y="13947"/>
                      <a:pt x="5349" y="15056"/>
                    </a:cubicBezTo>
                    <a:cubicBezTo>
                      <a:pt x="6101" y="16165"/>
                      <a:pt x="6814" y="17235"/>
                      <a:pt x="7686" y="18265"/>
                    </a:cubicBezTo>
                    <a:cubicBezTo>
                      <a:pt x="7715" y="18323"/>
                      <a:pt x="7786" y="18360"/>
                      <a:pt x="7869" y="18360"/>
                    </a:cubicBezTo>
                    <a:cubicBezTo>
                      <a:pt x="7899" y="18360"/>
                      <a:pt x="7931" y="18355"/>
                      <a:pt x="7963" y="18344"/>
                    </a:cubicBezTo>
                    <a:cubicBezTo>
                      <a:pt x="8082" y="18305"/>
                      <a:pt x="8161" y="18146"/>
                      <a:pt x="8122" y="18027"/>
                    </a:cubicBezTo>
                    <a:cubicBezTo>
                      <a:pt x="7686" y="16799"/>
                      <a:pt x="7290" y="15571"/>
                      <a:pt x="6973" y="14343"/>
                    </a:cubicBezTo>
                    <a:cubicBezTo>
                      <a:pt x="6656" y="13115"/>
                      <a:pt x="6379" y="11848"/>
                      <a:pt x="6181" y="10580"/>
                    </a:cubicBezTo>
                    <a:cubicBezTo>
                      <a:pt x="5982" y="9392"/>
                      <a:pt x="5864" y="8164"/>
                      <a:pt x="5824" y="6936"/>
                    </a:cubicBezTo>
                    <a:cubicBezTo>
                      <a:pt x="5784" y="5787"/>
                      <a:pt x="5864" y="4638"/>
                      <a:pt x="6022" y="3489"/>
                    </a:cubicBezTo>
                    <a:cubicBezTo>
                      <a:pt x="6101" y="3173"/>
                      <a:pt x="6101" y="2816"/>
                      <a:pt x="6022" y="2499"/>
                    </a:cubicBezTo>
                    <a:cubicBezTo>
                      <a:pt x="5809" y="1043"/>
                      <a:pt x="4577" y="1"/>
                      <a:pt x="3154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0" y="1058804"/>
                <a:ext cx="214191" cy="201217"/>
              </a:xfrm>
              <a:custGeom>
                <a:avLst/>
                <a:gdLst/>
                <a:ahLst/>
                <a:cxnLst/>
                <a:rect l="l" t="t" r="r" b="b"/>
                <a:pathLst>
                  <a:path w="15569" h="14626" extrusionOk="0">
                    <a:moveTo>
                      <a:pt x="11468" y="1"/>
                    </a:moveTo>
                    <a:cubicBezTo>
                      <a:pt x="10359" y="1"/>
                      <a:pt x="9254" y="512"/>
                      <a:pt x="8557" y="1514"/>
                    </a:cubicBezTo>
                    <a:lnTo>
                      <a:pt x="2219" y="10506"/>
                    </a:lnTo>
                    <a:lnTo>
                      <a:pt x="635" y="12764"/>
                    </a:lnTo>
                    <a:lnTo>
                      <a:pt x="1" y="13675"/>
                    </a:lnTo>
                    <a:lnTo>
                      <a:pt x="1" y="14625"/>
                    </a:lnTo>
                    <a:lnTo>
                      <a:pt x="1982" y="14625"/>
                    </a:lnTo>
                    <a:cubicBezTo>
                      <a:pt x="2813" y="14031"/>
                      <a:pt x="3685" y="13437"/>
                      <a:pt x="4517" y="12843"/>
                    </a:cubicBezTo>
                    <a:lnTo>
                      <a:pt x="13548" y="6505"/>
                    </a:lnTo>
                    <a:cubicBezTo>
                      <a:pt x="15331" y="5237"/>
                      <a:pt x="15569" y="2623"/>
                      <a:pt x="13984" y="1038"/>
                    </a:cubicBezTo>
                    <a:cubicBezTo>
                      <a:pt x="13289" y="343"/>
                      <a:pt x="12377" y="1"/>
                      <a:pt x="1146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39520" y="1128062"/>
                <a:ext cx="255064" cy="107873"/>
              </a:xfrm>
              <a:custGeom>
                <a:avLst/>
                <a:gdLst/>
                <a:ahLst/>
                <a:cxnLst/>
                <a:rect l="l" t="t" r="r" b="b"/>
                <a:pathLst>
                  <a:path w="18540" h="7841" extrusionOk="0">
                    <a:moveTo>
                      <a:pt x="15398" y="1"/>
                    </a:moveTo>
                    <a:cubicBezTo>
                      <a:pt x="15232" y="1"/>
                      <a:pt x="15064" y="15"/>
                      <a:pt x="14895" y="45"/>
                    </a:cubicBezTo>
                    <a:lnTo>
                      <a:pt x="14935" y="84"/>
                    </a:lnTo>
                    <a:lnTo>
                      <a:pt x="14816" y="84"/>
                    </a:lnTo>
                    <a:cubicBezTo>
                      <a:pt x="13390" y="322"/>
                      <a:pt x="11964" y="718"/>
                      <a:pt x="10577" y="1233"/>
                    </a:cubicBezTo>
                    <a:cubicBezTo>
                      <a:pt x="9270" y="1748"/>
                      <a:pt x="8042" y="2342"/>
                      <a:pt x="6814" y="2976"/>
                    </a:cubicBezTo>
                    <a:cubicBezTo>
                      <a:pt x="5626" y="3649"/>
                      <a:pt x="4477" y="4323"/>
                      <a:pt x="3368" y="5076"/>
                    </a:cubicBezTo>
                    <a:cubicBezTo>
                      <a:pt x="2219" y="5789"/>
                      <a:pt x="1149" y="6541"/>
                      <a:pt x="120" y="7413"/>
                    </a:cubicBezTo>
                    <a:cubicBezTo>
                      <a:pt x="40" y="7452"/>
                      <a:pt x="1" y="7571"/>
                      <a:pt x="40" y="7690"/>
                    </a:cubicBezTo>
                    <a:cubicBezTo>
                      <a:pt x="69" y="7776"/>
                      <a:pt x="159" y="7841"/>
                      <a:pt x="252" y="7841"/>
                    </a:cubicBezTo>
                    <a:cubicBezTo>
                      <a:pt x="288" y="7841"/>
                      <a:pt x="324" y="7831"/>
                      <a:pt x="357" y="7809"/>
                    </a:cubicBezTo>
                    <a:cubicBezTo>
                      <a:pt x="1585" y="7373"/>
                      <a:pt x="2853" y="7017"/>
                      <a:pt x="4081" y="6700"/>
                    </a:cubicBezTo>
                    <a:cubicBezTo>
                      <a:pt x="5309" y="6383"/>
                      <a:pt x="6537" y="6105"/>
                      <a:pt x="7804" y="5907"/>
                    </a:cubicBezTo>
                    <a:cubicBezTo>
                      <a:pt x="9032" y="5709"/>
                      <a:pt x="10260" y="5590"/>
                      <a:pt x="11488" y="5511"/>
                    </a:cubicBezTo>
                    <a:cubicBezTo>
                      <a:pt x="11680" y="5505"/>
                      <a:pt x="11871" y="5501"/>
                      <a:pt x="12062" y="5501"/>
                    </a:cubicBezTo>
                    <a:cubicBezTo>
                      <a:pt x="13019" y="5501"/>
                      <a:pt x="13971" y="5584"/>
                      <a:pt x="14895" y="5749"/>
                    </a:cubicBezTo>
                    <a:cubicBezTo>
                      <a:pt x="15073" y="5769"/>
                      <a:pt x="15242" y="5779"/>
                      <a:pt x="15405" y="5779"/>
                    </a:cubicBezTo>
                    <a:cubicBezTo>
                      <a:pt x="15568" y="5779"/>
                      <a:pt x="15727" y="5769"/>
                      <a:pt x="15885" y="5749"/>
                    </a:cubicBezTo>
                    <a:cubicBezTo>
                      <a:pt x="17470" y="5472"/>
                      <a:pt x="18539" y="3966"/>
                      <a:pt x="18262" y="2382"/>
                    </a:cubicBezTo>
                    <a:cubicBezTo>
                      <a:pt x="18014" y="1002"/>
                      <a:pt x="16786" y="1"/>
                      <a:pt x="15398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5081" y="870264"/>
                <a:ext cx="107914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7844" h="18221" extrusionOk="0">
                    <a:moveTo>
                      <a:pt x="4980" y="1"/>
                    </a:moveTo>
                    <a:cubicBezTo>
                      <a:pt x="4814" y="1"/>
                      <a:pt x="4646" y="16"/>
                      <a:pt x="4476" y="46"/>
                    </a:cubicBezTo>
                    <a:cubicBezTo>
                      <a:pt x="2892" y="284"/>
                      <a:pt x="1822" y="1789"/>
                      <a:pt x="2100" y="3334"/>
                    </a:cubicBezTo>
                    <a:cubicBezTo>
                      <a:pt x="2258" y="4483"/>
                      <a:pt x="2337" y="5631"/>
                      <a:pt x="2298" y="6780"/>
                    </a:cubicBezTo>
                    <a:cubicBezTo>
                      <a:pt x="2258" y="8008"/>
                      <a:pt x="2139" y="9236"/>
                      <a:pt x="1941" y="10464"/>
                    </a:cubicBezTo>
                    <a:cubicBezTo>
                      <a:pt x="1743" y="11692"/>
                      <a:pt x="1426" y="12920"/>
                      <a:pt x="1149" y="14188"/>
                    </a:cubicBezTo>
                    <a:cubicBezTo>
                      <a:pt x="832" y="15455"/>
                      <a:pt x="436" y="16644"/>
                      <a:pt x="0" y="17872"/>
                    </a:cubicBezTo>
                    <a:cubicBezTo>
                      <a:pt x="0" y="17990"/>
                      <a:pt x="0" y="18109"/>
                      <a:pt x="79" y="18149"/>
                    </a:cubicBezTo>
                    <a:cubicBezTo>
                      <a:pt x="129" y="18199"/>
                      <a:pt x="186" y="18221"/>
                      <a:pt x="241" y="18221"/>
                    </a:cubicBezTo>
                    <a:cubicBezTo>
                      <a:pt x="317" y="18221"/>
                      <a:pt x="390" y="18178"/>
                      <a:pt x="436" y="18109"/>
                    </a:cubicBezTo>
                    <a:cubicBezTo>
                      <a:pt x="1268" y="17079"/>
                      <a:pt x="2060" y="16010"/>
                      <a:pt x="2773" y="14901"/>
                    </a:cubicBezTo>
                    <a:cubicBezTo>
                      <a:pt x="3526" y="13792"/>
                      <a:pt x="4199" y="12643"/>
                      <a:pt x="4872" y="11454"/>
                    </a:cubicBezTo>
                    <a:cubicBezTo>
                      <a:pt x="5506" y="10226"/>
                      <a:pt x="6100" y="8959"/>
                      <a:pt x="6615" y="7691"/>
                    </a:cubicBezTo>
                    <a:cubicBezTo>
                      <a:pt x="7130" y="6305"/>
                      <a:pt x="7526" y="4879"/>
                      <a:pt x="7764" y="3413"/>
                    </a:cubicBezTo>
                    <a:lnTo>
                      <a:pt x="7764" y="3334"/>
                    </a:lnTo>
                    <a:cubicBezTo>
                      <a:pt x="7843" y="3017"/>
                      <a:pt x="7843" y="2700"/>
                      <a:pt x="7764" y="2344"/>
                    </a:cubicBezTo>
                    <a:cubicBezTo>
                      <a:pt x="7517" y="968"/>
                      <a:pt x="6328" y="1"/>
                      <a:pt x="4980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0" y="507382"/>
                <a:ext cx="131357" cy="262686"/>
              </a:xfrm>
              <a:custGeom>
                <a:avLst/>
                <a:gdLst/>
                <a:ahLst/>
                <a:cxnLst/>
                <a:rect l="l" t="t" r="r" b="b"/>
                <a:pathLst>
                  <a:path w="9548" h="19094" extrusionOk="0">
                    <a:moveTo>
                      <a:pt x="1" y="1"/>
                    </a:moveTo>
                    <a:lnTo>
                      <a:pt x="1" y="19094"/>
                    </a:lnTo>
                    <a:cubicBezTo>
                      <a:pt x="5269" y="19094"/>
                      <a:pt x="9547" y="14816"/>
                      <a:pt x="9547" y="9547"/>
                    </a:cubicBezTo>
                    <a:cubicBezTo>
                      <a:pt x="9547" y="4279"/>
                      <a:pt x="5269" y="1"/>
                      <a:pt x="1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1128668" y="507382"/>
                <a:ext cx="131907" cy="262686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19094" extrusionOk="0">
                    <a:moveTo>
                      <a:pt x="9587" y="1"/>
                    </a:moveTo>
                    <a:cubicBezTo>
                      <a:pt x="4279" y="1"/>
                      <a:pt x="1" y="4279"/>
                      <a:pt x="1" y="9547"/>
                    </a:cubicBezTo>
                    <a:cubicBezTo>
                      <a:pt x="1" y="14816"/>
                      <a:pt x="4279" y="19094"/>
                      <a:pt x="9587" y="19094"/>
                    </a:cubicBezTo>
                    <a:lnTo>
                      <a:pt x="9587" y="1"/>
                    </a:ln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501398" y="0"/>
                <a:ext cx="262686" cy="131343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7" extrusionOk="0">
                    <a:moveTo>
                      <a:pt x="0" y="0"/>
                    </a:moveTo>
                    <a:cubicBezTo>
                      <a:pt x="0" y="5269"/>
                      <a:pt x="4278" y="9547"/>
                      <a:pt x="9547" y="9547"/>
                    </a:cubicBezTo>
                    <a:cubicBezTo>
                      <a:pt x="14815" y="9547"/>
                      <a:pt x="19093" y="5269"/>
                      <a:pt x="19093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501398" y="1128668"/>
                <a:ext cx="262686" cy="131357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8" extrusionOk="0">
                    <a:moveTo>
                      <a:pt x="9547" y="1"/>
                    </a:moveTo>
                    <a:cubicBezTo>
                      <a:pt x="4278" y="1"/>
                      <a:pt x="0" y="4279"/>
                      <a:pt x="0" y="9547"/>
                    </a:cubicBezTo>
                    <a:lnTo>
                      <a:pt x="19093" y="9547"/>
                    </a:lnTo>
                    <a:cubicBezTo>
                      <a:pt x="19093" y="4279"/>
                      <a:pt x="14815" y="1"/>
                      <a:pt x="9547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640368" y="239390"/>
                <a:ext cx="139529" cy="262548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084" extrusionOk="0">
                    <a:moveTo>
                      <a:pt x="6084" y="1"/>
                    </a:moveTo>
                    <a:cubicBezTo>
                      <a:pt x="4638" y="1"/>
                      <a:pt x="3284" y="1135"/>
                      <a:pt x="2734" y="3001"/>
                    </a:cubicBezTo>
                    <a:lnTo>
                      <a:pt x="2219" y="4744"/>
                    </a:lnTo>
                    <a:lnTo>
                      <a:pt x="1823" y="6407"/>
                    </a:lnTo>
                    <a:cubicBezTo>
                      <a:pt x="1585" y="7517"/>
                      <a:pt x="1387" y="8586"/>
                      <a:pt x="1189" y="9656"/>
                    </a:cubicBezTo>
                    <a:cubicBezTo>
                      <a:pt x="951" y="11082"/>
                      <a:pt x="753" y="12508"/>
                      <a:pt x="555" y="13894"/>
                    </a:cubicBezTo>
                    <a:cubicBezTo>
                      <a:pt x="515" y="14171"/>
                      <a:pt x="515" y="14409"/>
                      <a:pt x="476" y="14647"/>
                    </a:cubicBezTo>
                    <a:cubicBezTo>
                      <a:pt x="317" y="15796"/>
                      <a:pt x="198" y="16944"/>
                      <a:pt x="119" y="18093"/>
                    </a:cubicBezTo>
                    <a:lnTo>
                      <a:pt x="0" y="19083"/>
                    </a:lnTo>
                    <a:lnTo>
                      <a:pt x="4080" y="16944"/>
                    </a:lnTo>
                    <a:cubicBezTo>
                      <a:pt x="4754" y="15360"/>
                      <a:pt x="5427" y="13815"/>
                      <a:pt x="6180" y="12310"/>
                    </a:cubicBezTo>
                    <a:cubicBezTo>
                      <a:pt x="6576" y="11438"/>
                      <a:pt x="7012" y="10646"/>
                      <a:pt x="7447" y="9854"/>
                    </a:cubicBezTo>
                    <a:lnTo>
                      <a:pt x="8081" y="8745"/>
                    </a:lnTo>
                    <a:lnTo>
                      <a:pt x="8715" y="7833"/>
                    </a:lnTo>
                    <a:lnTo>
                      <a:pt x="8715" y="7794"/>
                    </a:lnTo>
                    <a:cubicBezTo>
                      <a:pt x="9032" y="7358"/>
                      <a:pt x="9270" y="6883"/>
                      <a:pt x="9428" y="6368"/>
                    </a:cubicBezTo>
                    <a:cubicBezTo>
                      <a:pt x="10141" y="3951"/>
                      <a:pt x="9190" y="1258"/>
                      <a:pt x="7368" y="307"/>
                    </a:cubicBezTo>
                    <a:cubicBezTo>
                      <a:pt x="6944" y="100"/>
                      <a:pt x="6510" y="1"/>
                      <a:pt x="6084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481779" y="239417"/>
                <a:ext cx="138428" cy="26579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19320" extrusionOk="0">
                    <a:moveTo>
                      <a:pt x="3989" y="0"/>
                    </a:moveTo>
                    <a:cubicBezTo>
                      <a:pt x="3136" y="0"/>
                      <a:pt x="2280" y="390"/>
                      <a:pt x="1585" y="1177"/>
                    </a:cubicBezTo>
                    <a:cubicBezTo>
                      <a:pt x="79" y="3078"/>
                      <a:pt x="0" y="5732"/>
                      <a:pt x="1307" y="7792"/>
                    </a:cubicBezTo>
                    <a:lnTo>
                      <a:pt x="1941" y="8743"/>
                    </a:lnTo>
                    <a:lnTo>
                      <a:pt x="2615" y="9852"/>
                    </a:lnTo>
                    <a:cubicBezTo>
                      <a:pt x="3050" y="10644"/>
                      <a:pt x="3486" y="11436"/>
                      <a:pt x="3882" y="12308"/>
                    </a:cubicBezTo>
                    <a:cubicBezTo>
                      <a:pt x="4635" y="13892"/>
                      <a:pt x="5387" y="15556"/>
                      <a:pt x="6140" y="17259"/>
                    </a:cubicBezTo>
                    <a:lnTo>
                      <a:pt x="9824" y="19240"/>
                    </a:lnTo>
                    <a:cubicBezTo>
                      <a:pt x="9864" y="19279"/>
                      <a:pt x="9943" y="19279"/>
                      <a:pt x="10062" y="19319"/>
                    </a:cubicBezTo>
                    <a:cubicBezTo>
                      <a:pt x="10022" y="18883"/>
                      <a:pt x="9982" y="18487"/>
                      <a:pt x="9943" y="18091"/>
                    </a:cubicBezTo>
                    <a:cubicBezTo>
                      <a:pt x="9824" y="16942"/>
                      <a:pt x="9705" y="15794"/>
                      <a:pt x="9586" y="14645"/>
                    </a:cubicBezTo>
                    <a:cubicBezTo>
                      <a:pt x="9547" y="14130"/>
                      <a:pt x="9468" y="13575"/>
                      <a:pt x="9428" y="13060"/>
                    </a:cubicBezTo>
                    <a:cubicBezTo>
                      <a:pt x="9269" y="11912"/>
                      <a:pt x="9071" y="10802"/>
                      <a:pt x="8873" y="9654"/>
                    </a:cubicBezTo>
                    <a:cubicBezTo>
                      <a:pt x="8715" y="8584"/>
                      <a:pt x="8477" y="7515"/>
                      <a:pt x="8240" y="6405"/>
                    </a:cubicBezTo>
                    <a:lnTo>
                      <a:pt x="7843" y="4742"/>
                    </a:lnTo>
                    <a:lnTo>
                      <a:pt x="7368" y="2999"/>
                    </a:lnTo>
                    <a:cubicBezTo>
                      <a:pt x="7210" y="2484"/>
                      <a:pt x="6972" y="2008"/>
                      <a:pt x="6695" y="1573"/>
                    </a:cubicBezTo>
                    <a:cubicBezTo>
                      <a:pt x="5970" y="528"/>
                      <a:pt x="4982" y="0"/>
                      <a:pt x="398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574425" y="167999"/>
                <a:ext cx="105740" cy="338118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4577" extrusionOk="0">
                    <a:moveTo>
                      <a:pt x="4042" y="1"/>
                    </a:moveTo>
                    <a:cubicBezTo>
                      <a:pt x="3675" y="1"/>
                      <a:pt x="3301" y="74"/>
                      <a:pt x="2932" y="228"/>
                    </a:cubicBezTo>
                    <a:cubicBezTo>
                      <a:pt x="1070" y="1020"/>
                      <a:pt x="0" y="3674"/>
                      <a:pt x="634" y="6130"/>
                    </a:cubicBezTo>
                    <a:cubicBezTo>
                      <a:pt x="1189" y="8427"/>
                      <a:pt x="1585" y="10725"/>
                      <a:pt x="1941" y="12983"/>
                    </a:cubicBezTo>
                    <a:cubicBezTo>
                      <a:pt x="2219" y="14726"/>
                      <a:pt x="2456" y="16508"/>
                      <a:pt x="2654" y="18251"/>
                    </a:cubicBezTo>
                    <a:cubicBezTo>
                      <a:pt x="2734" y="18766"/>
                      <a:pt x="2773" y="19321"/>
                      <a:pt x="2852" y="19836"/>
                    </a:cubicBezTo>
                    <a:cubicBezTo>
                      <a:pt x="2971" y="20985"/>
                      <a:pt x="3090" y="22133"/>
                      <a:pt x="3209" y="23282"/>
                    </a:cubicBezTo>
                    <a:cubicBezTo>
                      <a:pt x="3248" y="23678"/>
                      <a:pt x="3248" y="24074"/>
                      <a:pt x="3288" y="24510"/>
                    </a:cubicBezTo>
                    <a:cubicBezTo>
                      <a:pt x="3452" y="24555"/>
                      <a:pt x="3615" y="24577"/>
                      <a:pt x="3776" y="24577"/>
                    </a:cubicBezTo>
                    <a:cubicBezTo>
                      <a:pt x="4045" y="24577"/>
                      <a:pt x="4308" y="24515"/>
                      <a:pt x="4556" y="24391"/>
                    </a:cubicBezTo>
                    <a:lnTo>
                      <a:pt x="4793" y="24272"/>
                    </a:lnTo>
                    <a:lnTo>
                      <a:pt x="4912" y="23282"/>
                    </a:lnTo>
                    <a:cubicBezTo>
                      <a:pt x="4991" y="22133"/>
                      <a:pt x="5110" y="20985"/>
                      <a:pt x="5269" y="19836"/>
                    </a:cubicBezTo>
                    <a:cubicBezTo>
                      <a:pt x="5269" y="19598"/>
                      <a:pt x="5308" y="19360"/>
                      <a:pt x="5348" y="19083"/>
                    </a:cubicBezTo>
                    <a:cubicBezTo>
                      <a:pt x="5546" y="17063"/>
                      <a:pt x="5823" y="15003"/>
                      <a:pt x="6140" y="12983"/>
                    </a:cubicBezTo>
                    <a:cubicBezTo>
                      <a:pt x="6497" y="10685"/>
                      <a:pt x="6893" y="8427"/>
                      <a:pt x="7487" y="6130"/>
                    </a:cubicBezTo>
                    <a:cubicBezTo>
                      <a:pt x="7685" y="5179"/>
                      <a:pt x="7685" y="4189"/>
                      <a:pt x="7487" y="3238"/>
                    </a:cubicBezTo>
                    <a:cubicBezTo>
                      <a:pt x="6976" y="1259"/>
                      <a:pt x="5566" y="1"/>
                      <a:pt x="4042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24277" y="334004"/>
                <a:ext cx="200557" cy="225706"/>
              </a:xfrm>
              <a:custGeom>
                <a:avLst/>
                <a:gdLst/>
                <a:ahLst/>
                <a:cxnLst/>
                <a:rect l="l" t="t" r="r" b="b"/>
                <a:pathLst>
                  <a:path w="14578" h="16406" extrusionOk="0">
                    <a:moveTo>
                      <a:pt x="3867" y="1"/>
                    </a:moveTo>
                    <a:cubicBezTo>
                      <a:pt x="3085" y="1"/>
                      <a:pt x="2345" y="194"/>
                      <a:pt x="1743" y="600"/>
                    </a:cubicBezTo>
                    <a:cubicBezTo>
                      <a:pt x="0" y="1709"/>
                      <a:pt x="0" y="4125"/>
                      <a:pt x="1743" y="5948"/>
                    </a:cubicBezTo>
                    <a:lnTo>
                      <a:pt x="3011" y="7255"/>
                    </a:lnTo>
                    <a:lnTo>
                      <a:pt x="4239" y="8443"/>
                    </a:lnTo>
                    <a:cubicBezTo>
                      <a:pt x="5071" y="9196"/>
                      <a:pt x="5902" y="9948"/>
                      <a:pt x="6734" y="10622"/>
                    </a:cubicBezTo>
                    <a:cubicBezTo>
                      <a:pt x="7685" y="11414"/>
                      <a:pt x="8675" y="12167"/>
                      <a:pt x="9626" y="12919"/>
                    </a:cubicBezTo>
                    <a:cubicBezTo>
                      <a:pt x="9983" y="13197"/>
                      <a:pt x="10339" y="13474"/>
                      <a:pt x="10696" y="13751"/>
                    </a:cubicBezTo>
                    <a:cubicBezTo>
                      <a:pt x="11607" y="14425"/>
                      <a:pt x="12557" y="15098"/>
                      <a:pt x="13508" y="15772"/>
                    </a:cubicBezTo>
                    <a:cubicBezTo>
                      <a:pt x="13785" y="15970"/>
                      <a:pt x="14102" y="16168"/>
                      <a:pt x="14380" y="16405"/>
                    </a:cubicBezTo>
                    <a:cubicBezTo>
                      <a:pt x="14380" y="16366"/>
                      <a:pt x="14380" y="16326"/>
                      <a:pt x="14380" y="16286"/>
                    </a:cubicBezTo>
                    <a:lnTo>
                      <a:pt x="14578" y="11889"/>
                    </a:lnTo>
                    <a:cubicBezTo>
                      <a:pt x="13468" y="10463"/>
                      <a:pt x="12439" y="9037"/>
                      <a:pt x="11488" y="7611"/>
                    </a:cubicBezTo>
                    <a:cubicBezTo>
                      <a:pt x="10973" y="6819"/>
                      <a:pt x="10458" y="6066"/>
                      <a:pt x="10022" y="5274"/>
                    </a:cubicBezTo>
                    <a:lnTo>
                      <a:pt x="9388" y="4165"/>
                    </a:lnTo>
                    <a:lnTo>
                      <a:pt x="8873" y="3135"/>
                    </a:lnTo>
                    <a:lnTo>
                      <a:pt x="8873" y="3096"/>
                    </a:lnTo>
                    <a:cubicBezTo>
                      <a:pt x="8636" y="2620"/>
                      <a:pt x="8358" y="2184"/>
                      <a:pt x="8002" y="1828"/>
                    </a:cubicBezTo>
                    <a:cubicBezTo>
                      <a:pt x="6875" y="649"/>
                      <a:pt x="5300" y="1"/>
                      <a:pt x="3867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228906" y="496830"/>
                <a:ext cx="281217" cy="114105"/>
              </a:xfrm>
              <a:custGeom>
                <a:avLst/>
                <a:gdLst/>
                <a:ahLst/>
                <a:cxnLst/>
                <a:rect l="l" t="t" r="r" b="b"/>
                <a:pathLst>
                  <a:path w="20441" h="8294" extrusionOk="0">
                    <a:moveTo>
                      <a:pt x="4014" y="0"/>
                    </a:moveTo>
                    <a:cubicBezTo>
                      <a:pt x="3880" y="0"/>
                      <a:pt x="3743" y="5"/>
                      <a:pt x="3605" y="15"/>
                    </a:cubicBezTo>
                    <a:cubicBezTo>
                      <a:pt x="1307" y="173"/>
                      <a:pt x="0" y="2035"/>
                      <a:pt x="753" y="4174"/>
                    </a:cubicBezTo>
                    <a:cubicBezTo>
                      <a:pt x="1628" y="6344"/>
                      <a:pt x="3712" y="7746"/>
                      <a:pt x="6053" y="7746"/>
                    </a:cubicBezTo>
                    <a:cubicBezTo>
                      <a:pt x="6148" y="7746"/>
                      <a:pt x="6243" y="7744"/>
                      <a:pt x="6338" y="7739"/>
                    </a:cubicBezTo>
                    <a:lnTo>
                      <a:pt x="7487" y="7660"/>
                    </a:lnTo>
                    <a:lnTo>
                      <a:pt x="8794" y="7660"/>
                    </a:lnTo>
                    <a:cubicBezTo>
                      <a:pt x="9665" y="7660"/>
                      <a:pt x="10577" y="7700"/>
                      <a:pt x="11527" y="7779"/>
                    </a:cubicBezTo>
                    <a:cubicBezTo>
                      <a:pt x="13191" y="7898"/>
                      <a:pt x="14894" y="8056"/>
                      <a:pt x="16598" y="8294"/>
                    </a:cubicBezTo>
                    <a:lnTo>
                      <a:pt x="20440" y="5878"/>
                    </a:lnTo>
                    <a:cubicBezTo>
                      <a:pt x="20163" y="5679"/>
                      <a:pt x="19846" y="5561"/>
                      <a:pt x="19569" y="5402"/>
                    </a:cubicBezTo>
                    <a:cubicBezTo>
                      <a:pt x="18539" y="4927"/>
                      <a:pt x="17469" y="4451"/>
                      <a:pt x="16439" y="4016"/>
                    </a:cubicBezTo>
                    <a:cubicBezTo>
                      <a:pt x="15805" y="3699"/>
                      <a:pt x="15172" y="3461"/>
                      <a:pt x="14538" y="3184"/>
                    </a:cubicBezTo>
                    <a:cubicBezTo>
                      <a:pt x="13627" y="2827"/>
                      <a:pt x="12676" y="2471"/>
                      <a:pt x="11725" y="2114"/>
                    </a:cubicBezTo>
                    <a:cubicBezTo>
                      <a:pt x="10814" y="1758"/>
                      <a:pt x="9665" y="1362"/>
                      <a:pt x="8636" y="1045"/>
                    </a:cubicBezTo>
                    <a:lnTo>
                      <a:pt x="6972" y="569"/>
                    </a:lnTo>
                    <a:lnTo>
                      <a:pt x="5189" y="134"/>
                    </a:lnTo>
                    <a:cubicBezTo>
                      <a:pt x="4803" y="45"/>
                      <a:pt x="4417" y="0"/>
                      <a:pt x="4014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218546" y="379543"/>
                <a:ext cx="303559" cy="197599"/>
              </a:xfrm>
              <a:custGeom>
                <a:avLst/>
                <a:gdLst/>
                <a:ahLst/>
                <a:cxnLst/>
                <a:rect l="l" t="t" r="r" b="b"/>
                <a:pathLst>
                  <a:path w="22065" h="14363" extrusionOk="0">
                    <a:moveTo>
                      <a:pt x="3656" y="1"/>
                    </a:moveTo>
                    <a:cubicBezTo>
                      <a:pt x="1864" y="1"/>
                      <a:pt x="457" y="1010"/>
                      <a:pt x="238" y="2638"/>
                    </a:cubicBezTo>
                    <a:cubicBezTo>
                      <a:pt x="0" y="4658"/>
                      <a:pt x="1743" y="6876"/>
                      <a:pt x="4199" y="7589"/>
                    </a:cubicBezTo>
                    <a:cubicBezTo>
                      <a:pt x="6457" y="8223"/>
                      <a:pt x="8676" y="9055"/>
                      <a:pt x="10815" y="9847"/>
                    </a:cubicBezTo>
                    <a:cubicBezTo>
                      <a:pt x="12320" y="10441"/>
                      <a:pt x="13825" y="11075"/>
                      <a:pt x="15330" y="11709"/>
                    </a:cubicBezTo>
                    <a:cubicBezTo>
                      <a:pt x="15964" y="11986"/>
                      <a:pt x="16598" y="12224"/>
                      <a:pt x="17192" y="12501"/>
                    </a:cubicBezTo>
                    <a:cubicBezTo>
                      <a:pt x="18222" y="12976"/>
                      <a:pt x="19292" y="13452"/>
                      <a:pt x="20322" y="13927"/>
                    </a:cubicBezTo>
                    <a:cubicBezTo>
                      <a:pt x="20599" y="14086"/>
                      <a:pt x="20916" y="14204"/>
                      <a:pt x="21193" y="14363"/>
                    </a:cubicBezTo>
                    <a:lnTo>
                      <a:pt x="21351" y="14244"/>
                    </a:lnTo>
                    <a:cubicBezTo>
                      <a:pt x="21787" y="14006"/>
                      <a:pt x="22025" y="13571"/>
                      <a:pt x="22065" y="13095"/>
                    </a:cubicBezTo>
                    <a:cubicBezTo>
                      <a:pt x="21787" y="12858"/>
                      <a:pt x="21470" y="12660"/>
                      <a:pt x="21193" y="12462"/>
                    </a:cubicBezTo>
                    <a:cubicBezTo>
                      <a:pt x="20242" y="11788"/>
                      <a:pt x="19292" y="11115"/>
                      <a:pt x="18381" y="10441"/>
                    </a:cubicBezTo>
                    <a:cubicBezTo>
                      <a:pt x="18024" y="10164"/>
                      <a:pt x="17668" y="9887"/>
                      <a:pt x="17311" y="9609"/>
                    </a:cubicBezTo>
                    <a:cubicBezTo>
                      <a:pt x="15806" y="8540"/>
                      <a:pt x="14340" y="7391"/>
                      <a:pt x="12874" y="6242"/>
                    </a:cubicBezTo>
                    <a:cubicBezTo>
                      <a:pt x="11092" y="4737"/>
                      <a:pt x="9309" y="3271"/>
                      <a:pt x="7606" y="1647"/>
                    </a:cubicBezTo>
                    <a:cubicBezTo>
                      <a:pt x="6893" y="974"/>
                      <a:pt x="6061" y="499"/>
                      <a:pt x="5150" y="221"/>
                    </a:cubicBezTo>
                    <a:cubicBezTo>
                      <a:pt x="4635" y="72"/>
                      <a:pt x="4132" y="1"/>
                      <a:pt x="3656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234891" y="656162"/>
                <a:ext cx="281767" cy="114930"/>
              </a:xfrm>
              <a:custGeom>
                <a:avLst/>
                <a:gdLst/>
                <a:ahLst/>
                <a:cxnLst/>
                <a:rect l="l" t="t" r="r" b="b"/>
                <a:pathLst>
                  <a:path w="20481" h="8354" extrusionOk="0">
                    <a:moveTo>
                      <a:pt x="16836" y="1"/>
                    </a:moveTo>
                    <a:cubicBezTo>
                      <a:pt x="14895" y="238"/>
                      <a:pt x="12954" y="436"/>
                      <a:pt x="11092" y="555"/>
                    </a:cubicBezTo>
                    <a:cubicBezTo>
                      <a:pt x="10142" y="635"/>
                      <a:pt x="9230" y="674"/>
                      <a:pt x="8319" y="674"/>
                    </a:cubicBezTo>
                    <a:lnTo>
                      <a:pt x="7052" y="674"/>
                    </a:lnTo>
                    <a:lnTo>
                      <a:pt x="5903" y="595"/>
                    </a:lnTo>
                    <a:lnTo>
                      <a:pt x="5863" y="595"/>
                    </a:lnTo>
                    <a:cubicBezTo>
                      <a:pt x="5742" y="586"/>
                      <a:pt x="5620" y="581"/>
                      <a:pt x="5499" y="581"/>
                    </a:cubicBezTo>
                    <a:cubicBezTo>
                      <a:pt x="5105" y="581"/>
                      <a:pt x="4712" y="632"/>
                      <a:pt x="4319" y="753"/>
                    </a:cubicBezTo>
                    <a:cubicBezTo>
                      <a:pt x="1863" y="1308"/>
                      <a:pt x="1" y="3447"/>
                      <a:pt x="120" y="5546"/>
                    </a:cubicBezTo>
                    <a:cubicBezTo>
                      <a:pt x="218" y="7247"/>
                      <a:pt x="1639" y="8354"/>
                      <a:pt x="3513" y="8354"/>
                    </a:cubicBezTo>
                    <a:cubicBezTo>
                      <a:pt x="3910" y="8354"/>
                      <a:pt x="4326" y="8304"/>
                      <a:pt x="4754" y="8200"/>
                    </a:cubicBezTo>
                    <a:lnTo>
                      <a:pt x="6537" y="7804"/>
                    </a:lnTo>
                    <a:lnTo>
                      <a:pt x="8201" y="7289"/>
                    </a:lnTo>
                    <a:cubicBezTo>
                      <a:pt x="9270" y="6933"/>
                      <a:pt x="10300" y="6576"/>
                      <a:pt x="11330" y="6220"/>
                    </a:cubicBezTo>
                    <a:cubicBezTo>
                      <a:pt x="12518" y="5745"/>
                      <a:pt x="13746" y="5269"/>
                      <a:pt x="14935" y="4794"/>
                    </a:cubicBezTo>
                    <a:cubicBezTo>
                      <a:pt x="15291" y="4635"/>
                      <a:pt x="15648" y="4477"/>
                      <a:pt x="16004" y="4318"/>
                    </a:cubicBezTo>
                    <a:cubicBezTo>
                      <a:pt x="17034" y="3883"/>
                      <a:pt x="18104" y="3407"/>
                      <a:pt x="19134" y="2932"/>
                    </a:cubicBezTo>
                    <a:cubicBezTo>
                      <a:pt x="19569" y="2734"/>
                      <a:pt x="20045" y="2496"/>
                      <a:pt x="20480" y="2298"/>
                    </a:cubicBezTo>
                    <a:cubicBezTo>
                      <a:pt x="20401" y="2179"/>
                      <a:pt x="20282" y="2100"/>
                      <a:pt x="20163" y="2021"/>
                    </a:cubicBezTo>
                    <a:lnTo>
                      <a:pt x="16915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321553" y="707933"/>
                <a:ext cx="202731" cy="225389"/>
              </a:xfrm>
              <a:custGeom>
                <a:avLst/>
                <a:gdLst/>
                <a:ahLst/>
                <a:cxnLst/>
                <a:rect l="l" t="t" r="r" b="b"/>
                <a:pathLst>
                  <a:path w="14736" h="16383" extrusionOk="0">
                    <a:moveTo>
                      <a:pt x="14578" y="1"/>
                    </a:moveTo>
                    <a:cubicBezTo>
                      <a:pt x="14300" y="199"/>
                      <a:pt x="13983" y="437"/>
                      <a:pt x="13666" y="635"/>
                    </a:cubicBezTo>
                    <a:cubicBezTo>
                      <a:pt x="12755" y="1308"/>
                      <a:pt x="11805" y="1982"/>
                      <a:pt x="10894" y="2655"/>
                    </a:cubicBezTo>
                    <a:cubicBezTo>
                      <a:pt x="10299" y="3091"/>
                      <a:pt x="9745" y="3487"/>
                      <a:pt x="9190" y="3923"/>
                    </a:cubicBezTo>
                    <a:cubicBezTo>
                      <a:pt x="8438" y="4517"/>
                      <a:pt x="7685" y="5151"/>
                      <a:pt x="6932" y="5784"/>
                    </a:cubicBezTo>
                    <a:cubicBezTo>
                      <a:pt x="6061" y="6458"/>
                      <a:pt x="5229" y="7171"/>
                      <a:pt x="4397" y="7923"/>
                    </a:cubicBezTo>
                    <a:lnTo>
                      <a:pt x="3169" y="9112"/>
                    </a:lnTo>
                    <a:lnTo>
                      <a:pt x="1902" y="10459"/>
                    </a:lnTo>
                    <a:cubicBezTo>
                      <a:pt x="1505" y="10855"/>
                      <a:pt x="1228" y="11290"/>
                      <a:pt x="990" y="11766"/>
                    </a:cubicBezTo>
                    <a:cubicBezTo>
                      <a:pt x="0" y="13865"/>
                      <a:pt x="990" y="15885"/>
                      <a:pt x="3209" y="16321"/>
                    </a:cubicBezTo>
                    <a:cubicBezTo>
                      <a:pt x="3482" y="16362"/>
                      <a:pt x="3756" y="16382"/>
                      <a:pt x="4026" y="16382"/>
                    </a:cubicBezTo>
                    <a:cubicBezTo>
                      <a:pt x="6107" y="16382"/>
                      <a:pt x="8050" y="15199"/>
                      <a:pt x="9032" y="13271"/>
                    </a:cubicBezTo>
                    <a:lnTo>
                      <a:pt x="9547" y="12241"/>
                    </a:lnTo>
                    <a:lnTo>
                      <a:pt x="10181" y="11092"/>
                    </a:lnTo>
                    <a:cubicBezTo>
                      <a:pt x="10656" y="10340"/>
                      <a:pt x="11131" y="9587"/>
                      <a:pt x="11646" y="8795"/>
                    </a:cubicBezTo>
                    <a:cubicBezTo>
                      <a:pt x="12637" y="7369"/>
                      <a:pt x="13666" y="5903"/>
                      <a:pt x="14736" y="4477"/>
                    </a:cubicBezTo>
                    <a:lnTo>
                      <a:pt x="14578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214735" y="688314"/>
                <a:ext cx="307920" cy="200240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14555" extrusionOk="0">
                    <a:moveTo>
                      <a:pt x="21985" y="1"/>
                    </a:moveTo>
                    <a:cubicBezTo>
                      <a:pt x="21510" y="199"/>
                      <a:pt x="21074" y="397"/>
                      <a:pt x="20599" y="635"/>
                    </a:cubicBezTo>
                    <a:cubicBezTo>
                      <a:pt x="19569" y="1110"/>
                      <a:pt x="18499" y="1585"/>
                      <a:pt x="17469" y="2021"/>
                    </a:cubicBezTo>
                    <a:cubicBezTo>
                      <a:pt x="17113" y="2180"/>
                      <a:pt x="16756" y="2338"/>
                      <a:pt x="16400" y="2496"/>
                    </a:cubicBezTo>
                    <a:cubicBezTo>
                      <a:pt x="14617" y="3249"/>
                      <a:pt x="12874" y="3962"/>
                      <a:pt x="11092" y="4675"/>
                    </a:cubicBezTo>
                    <a:cubicBezTo>
                      <a:pt x="8913" y="5507"/>
                      <a:pt x="6734" y="6299"/>
                      <a:pt x="4476" y="6973"/>
                    </a:cubicBezTo>
                    <a:cubicBezTo>
                      <a:pt x="3526" y="7250"/>
                      <a:pt x="2694" y="7725"/>
                      <a:pt x="1981" y="8399"/>
                    </a:cubicBezTo>
                    <a:cubicBezTo>
                      <a:pt x="159" y="10142"/>
                      <a:pt x="0" y="12598"/>
                      <a:pt x="1624" y="13826"/>
                    </a:cubicBezTo>
                    <a:cubicBezTo>
                      <a:pt x="2257" y="14320"/>
                      <a:pt x="3077" y="14555"/>
                      <a:pt x="3947" y="14555"/>
                    </a:cubicBezTo>
                    <a:cubicBezTo>
                      <a:pt x="5309" y="14555"/>
                      <a:pt x="6795" y="13978"/>
                      <a:pt x="7883" y="12915"/>
                    </a:cubicBezTo>
                    <a:cubicBezTo>
                      <a:pt x="9586" y="11290"/>
                      <a:pt x="11369" y="9785"/>
                      <a:pt x="13191" y="8319"/>
                    </a:cubicBezTo>
                    <a:cubicBezTo>
                      <a:pt x="14419" y="7329"/>
                      <a:pt x="15687" y="6378"/>
                      <a:pt x="16994" y="5388"/>
                    </a:cubicBezTo>
                    <a:cubicBezTo>
                      <a:pt x="17548" y="4952"/>
                      <a:pt x="18103" y="4556"/>
                      <a:pt x="18658" y="4121"/>
                    </a:cubicBezTo>
                    <a:cubicBezTo>
                      <a:pt x="19569" y="3408"/>
                      <a:pt x="20519" y="2734"/>
                      <a:pt x="21430" y="2061"/>
                    </a:cubicBezTo>
                    <a:cubicBezTo>
                      <a:pt x="21747" y="1863"/>
                      <a:pt x="22064" y="1625"/>
                      <a:pt x="22381" y="1427"/>
                    </a:cubicBezTo>
                    <a:lnTo>
                      <a:pt x="22381" y="991"/>
                    </a:lnTo>
                    <a:cubicBezTo>
                      <a:pt x="22381" y="595"/>
                      <a:pt x="22223" y="239"/>
                      <a:pt x="21985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80678" y="754807"/>
                <a:ext cx="139529" cy="273444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876" extrusionOk="0">
                    <a:moveTo>
                      <a:pt x="10142" y="1"/>
                    </a:moveTo>
                    <a:cubicBezTo>
                      <a:pt x="10062" y="1"/>
                      <a:pt x="9983" y="40"/>
                      <a:pt x="9904" y="80"/>
                    </a:cubicBezTo>
                    <a:lnTo>
                      <a:pt x="6497" y="1902"/>
                    </a:lnTo>
                    <a:cubicBezTo>
                      <a:pt x="6418" y="2021"/>
                      <a:pt x="6379" y="2179"/>
                      <a:pt x="6339" y="2298"/>
                    </a:cubicBezTo>
                    <a:cubicBezTo>
                      <a:pt x="5547" y="4120"/>
                      <a:pt x="4754" y="5903"/>
                      <a:pt x="3923" y="7567"/>
                    </a:cubicBezTo>
                    <a:cubicBezTo>
                      <a:pt x="3526" y="8438"/>
                      <a:pt x="3091" y="9230"/>
                      <a:pt x="2655" y="10023"/>
                    </a:cubicBezTo>
                    <a:lnTo>
                      <a:pt x="2021" y="11132"/>
                    </a:lnTo>
                    <a:lnTo>
                      <a:pt x="1348" y="12082"/>
                    </a:lnTo>
                    <a:lnTo>
                      <a:pt x="1348" y="12122"/>
                    </a:lnTo>
                    <a:cubicBezTo>
                      <a:pt x="1071" y="12558"/>
                      <a:pt x="872" y="13033"/>
                      <a:pt x="714" y="13508"/>
                    </a:cubicBezTo>
                    <a:cubicBezTo>
                      <a:pt x="1" y="15925"/>
                      <a:pt x="912" y="18618"/>
                      <a:pt x="2774" y="19569"/>
                    </a:cubicBezTo>
                    <a:cubicBezTo>
                      <a:pt x="3190" y="19777"/>
                      <a:pt x="3620" y="19876"/>
                      <a:pt x="4045" y="19876"/>
                    </a:cubicBezTo>
                    <a:cubicBezTo>
                      <a:pt x="5482" y="19876"/>
                      <a:pt x="6858" y="18749"/>
                      <a:pt x="7408" y="16915"/>
                    </a:cubicBezTo>
                    <a:lnTo>
                      <a:pt x="7923" y="15133"/>
                    </a:lnTo>
                    <a:lnTo>
                      <a:pt x="8320" y="13469"/>
                    </a:lnTo>
                    <a:cubicBezTo>
                      <a:pt x="8557" y="12360"/>
                      <a:pt x="8795" y="11290"/>
                      <a:pt x="8953" y="10221"/>
                    </a:cubicBezTo>
                    <a:cubicBezTo>
                      <a:pt x="9191" y="8795"/>
                      <a:pt x="9389" y="7368"/>
                      <a:pt x="9587" y="5982"/>
                    </a:cubicBezTo>
                    <a:cubicBezTo>
                      <a:pt x="9627" y="5744"/>
                      <a:pt x="9666" y="5467"/>
                      <a:pt x="9666" y="5229"/>
                    </a:cubicBezTo>
                    <a:cubicBezTo>
                      <a:pt x="9785" y="4081"/>
                      <a:pt x="9904" y="2932"/>
                      <a:pt x="9983" y="1783"/>
                    </a:cubicBezTo>
                    <a:cubicBezTo>
                      <a:pt x="10062" y="1189"/>
                      <a:pt x="10102" y="595"/>
                      <a:pt x="10142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639817" y="757531"/>
                <a:ext cx="138442" cy="270706"/>
              </a:xfrm>
              <a:custGeom>
                <a:avLst/>
                <a:gdLst/>
                <a:ahLst/>
                <a:cxnLst/>
                <a:rect l="l" t="t" r="r" b="b"/>
                <a:pathLst>
                  <a:path w="10063" h="196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0" y="516"/>
                      <a:pt x="80" y="1070"/>
                      <a:pt x="159" y="1585"/>
                    </a:cubicBezTo>
                    <a:cubicBezTo>
                      <a:pt x="238" y="2734"/>
                      <a:pt x="357" y="3883"/>
                      <a:pt x="476" y="5031"/>
                    </a:cubicBezTo>
                    <a:cubicBezTo>
                      <a:pt x="555" y="5546"/>
                      <a:pt x="595" y="6101"/>
                      <a:pt x="674" y="6616"/>
                    </a:cubicBezTo>
                    <a:cubicBezTo>
                      <a:pt x="833" y="7765"/>
                      <a:pt x="991" y="8874"/>
                      <a:pt x="1189" y="10023"/>
                    </a:cubicBezTo>
                    <a:cubicBezTo>
                      <a:pt x="1348" y="11092"/>
                      <a:pt x="1585" y="12162"/>
                      <a:pt x="1823" y="13271"/>
                    </a:cubicBezTo>
                    <a:lnTo>
                      <a:pt x="2219" y="14935"/>
                    </a:lnTo>
                    <a:lnTo>
                      <a:pt x="2734" y="16717"/>
                    </a:lnTo>
                    <a:cubicBezTo>
                      <a:pt x="2853" y="17192"/>
                      <a:pt x="3091" y="17668"/>
                      <a:pt x="3368" y="18104"/>
                    </a:cubicBezTo>
                    <a:cubicBezTo>
                      <a:pt x="4092" y="19148"/>
                      <a:pt x="5081" y="19676"/>
                      <a:pt x="6068" y="19676"/>
                    </a:cubicBezTo>
                    <a:cubicBezTo>
                      <a:pt x="6915" y="19676"/>
                      <a:pt x="7761" y="19287"/>
                      <a:pt x="8438" y="18500"/>
                    </a:cubicBezTo>
                    <a:cubicBezTo>
                      <a:pt x="9943" y="16598"/>
                      <a:pt x="10062" y="13944"/>
                      <a:pt x="8755" y="11924"/>
                    </a:cubicBezTo>
                    <a:lnTo>
                      <a:pt x="8755" y="11884"/>
                    </a:lnTo>
                    <a:lnTo>
                      <a:pt x="8082" y="10934"/>
                    </a:lnTo>
                    <a:lnTo>
                      <a:pt x="7487" y="9825"/>
                    </a:lnTo>
                    <a:cubicBezTo>
                      <a:pt x="7052" y="9032"/>
                      <a:pt x="6616" y="8240"/>
                      <a:pt x="6220" y="7369"/>
                    </a:cubicBezTo>
                    <a:cubicBezTo>
                      <a:pt x="5388" y="5705"/>
                      <a:pt x="4596" y="3922"/>
                      <a:pt x="3804" y="2100"/>
                    </a:cubicBezTo>
                    <a:lnTo>
                      <a:pt x="3764" y="198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579874" y="753459"/>
                <a:ext cx="105740" cy="346180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5163" extrusionOk="0">
                    <a:moveTo>
                      <a:pt x="3443" y="1"/>
                    </a:moveTo>
                    <a:cubicBezTo>
                      <a:pt x="3269" y="1"/>
                      <a:pt x="3097" y="32"/>
                      <a:pt x="2932" y="99"/>
                    </a:cubicBezTo>
                    <a:cubicBezTo>
                      <a:pt x="2892" y="693"/>
                      <a:pt x="2852" y="1287"/>
                      <a:pt x="2773" y="1881"/>
                    </a:cubicBezTo>
                    <a:cubicBezTo>
                      <a:pt x="2694" y="3030"/>
                      <a:pt x="2575" y="4179"/>
                      <a:pt x="2456" y="5327"/>
                    </a:cubicBezTo>
                    <a:cubicBezTo>
                      <a:pt x="2417" y="5565"/>
                      <a:pt x="2377" y="5803"/>
                      <a:pt x="2338" y="6080"/>
                    </a:cubicBezTo>
                    <a:cubicBezTo>
                      <a:pt x="2139" y="8100"/>
                      <a:pt x="1862" y="10160"/>
                      <a:pt x="1545" y="12180"/>
                    </a:cubicBezTo>
                    <a:cubicBezTo>
                      <a:pt x="1189" y="14478"/>
                      <a:pt x="793" y="16775"/>
                      <a:pt x="198" y="19033"/>
                    </a:cubicBezTo>
                    <a:cubicBezTo>
                      <a:pt x="0" y="19984"/>
                      <a:pt x="0" y="20974"/>
                      <a:pt x="198" y="21925"/>
                    </a:cubicBezTo>
                    <a:cubicBezTo>
                      <a:pt x="709" y="23904"/>
                      <a:pt x="2120" y="25163"/>
                      <a:pt x="3643" y="25163"/>
                    </a:cubicBezTo>
                    <a:cubicBezTo>
                      <a:pt x="4011" y="25163"/>
                      <a:pt x="4385" y="25090"/>
                      <a:pt x="4754" y="24936"/>
                    </a:cubicBezTo>
                    <a:cubicBezTo>
                      <a:pt x="6655" y="24143"/>
                      <a:pt x="7685" y="21489"/>
                      <a:pt x="7051" y="19033"/>
                    </a:cubicBezTo>
                    <a:cubicBezTo>
                      <a:pt x="6497" y="16775"/>
                      <a:pt x="6101" y="14478"/>
                      <a:pt x="5744" y="12180"/>
                    </a:cubicBezTo>
                    <a:cubicBezTo>
                      <a:pt x="5467" y="10437"/>
                      <a:pt x="5229" y="8694"/>
                      <a:pt x="5031" y="6912"/>
                    </a:cubicBezTo>
                    <a:cubicBezTo>
                      <a:pt x="4952" y="6397"/>
                      <a:pt x="4912" y="5842"/>
                      <a:pt x="4833" y="5327"/>
                    </a:cubicBezTo>
                    <a:cubicBezTo>
                      <a:pt x="4714" y="4179"/>
                      <a:pt x="4595" y="3030"/>
                      <a:pt x="4516" y="1881"/>
                    </a:cubicBezTo>
                    <a:cubicBezTo>
                      <a:pt x="4437" y="1366"/>
                      <a:pt x="4397" y="812"/>
                      <a:pt x="4358" y="297"/>
                    </a:cubicBezTo>
                    <a:lnTo>
                      <a:pt x="4160" y="178"/>
                    </a:lnTo>
                    <a:cubicBezTo>
                      <a:pt x="3929" y="62"/>
                      <a:pt x="3685" y="1"/>
                      <a:pt x="3443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729203" y="703035"/>
                <a:ext cx="206555" cy="23075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6773" extrusionOk="0">
                    <a:moveTo>
                      <a:pt x="119" y="0"/>
                    </a:moveTo>
                    <a:lnTo>
                      <a:pt x="0" y="4239"/>
                    </a:lnTo>
                    <a:lnTo>
                      <a:pt x="159" y="4437"/>
                    </a:lnTo>
                    <a:cubicBezTo>
                      <a:pt x="1347" y="5982"/>
                      <a:pt x="2456" y="7566"/>
                      <a:pt x="3526" y="9151"/>
                    </a:cubicBezTo>
                    <a:cubicBezTo>
                      <a:pt x="4041" y="9904"/>
                      <a:pt x="4516" y="10696"/>
                      <a:pt x="4991" y="11448"/>
                    </a:cubicBezTo>
                    <a:lnTo>
                      <a:pt x="5625" y="12597"/>
                    </a:lnTo>
                    <a:lnTo>
                      <a:pt x="6140" y="13627"/>
                    </a:lnTo>
                    <a:lnTo>
                      <a:pt x="6140" y="13667"/>
                    </a:lnTo>
                    <a:cubicBezTo>
                      <a:pt x="6378" y="14142"/>
                      <a:pt x="6655" y="14538"/>
                      <a:pt x="7012" y="14934"/>
                    </a:cubicBezTo>
                    <a:cubicBezTo>
                      <a:pt x="8148" y="16123"/>
                      <a:pt x="9740" y="16772"/>
                      <a:pt x="11183" y="16772"/>
                    </a:cubicBezTo>
                    <a:cubicBezTo>
                      <a:pt x="11952" y="16772"/>
                      <a:pt x="12678" y="16588"/>
                      <a:pt x="13270" y="16202"/>
                    </a:cubicBezTo>
                    <a:cubicBezTo>
                      <a:pt x="15013" y="15053"/>
                      <a:pt x="15013" y="12637"/>
                      <a:pt x="13270" y="10815"/>
                    </a:cubicBezTo>
                    <a:lnTo>
                      <a:pt x="12042" y="9507"/>
                    </a:lnTo>
                    <a:lnTo>
                      <a:pt x="10775" y="8319"/>
                    </a:lnTo>
                    <a:cubicBezTo>
                      <a:pt x="9943" y="7566"/>
                      <a:pt x="9111" y="6814"/>
                      <a:pt x="8319" y="6140"/>
                    </a:cubicBezTo>
                    <a:cubicBezTo>
                      <a:pt x="7328" y="5348"/>
                      <a:pt x="6378" y="4595"/>
                      <a:pt x="5427" y="3843"/>
                    </a:cubicBezTo>
                    <a:lnTo>
                      <a:pt x="4358" y="3011"/>
                    </a:lnTo>
                    <a:cubicBezTo>
                      <a:pt x="3407" y="2338"/>
                      <a:pt x="2496" y="1664"/>
                      <a:pt x="1545" y="991"/>
                    </a:cubicBezTo>
                    <a:cubicBezTo>
                      <a:pt x="1070" y="674"/>
                      <a:pt x="594" y="357"/>
                      <a:pt x="11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739013" y="655625"/>
                <a:ext cx="292113" cy="115742"/>
              </a:xfrm>
              <a:custGeom>
                <a:avLst/>
                <a:gdLst/>
                <a:ahLst/>
                <a:cxnLst/>
                <a:rect l="l" t="t" r="r" b="b"/>
                <a:pathLst>
                  <a:path w="21233" h="8413" extrusionOk="0">
                    <a:moveTo>
                      <a:pt x="3486" y="0"/>
                    </a:moveTo>
                    <a:lnTo>
                      <a:pt x="159" y="2060"/>
                    </a:lnTo>
                    <a:cubicBezTo>
                      <a:pt x="79" y="2100"/>
                      <a:pt x="40" y="2139"/>
                      <a:pt x="0" y="2179"/>
                    </a:cubicBezTo>
                    <a:cubicBezTo>
                      <a:pt x="555" y="2456"/>
                      <a:pt x="1109" y="2733"/>
                      <a:pt x="1664" y="2971"/>
                    </a:cubicBezTo>
                    <a:cubicBezTo>
                      <a:pt x="2694" y="3486"/>
                      <a:pt x="3763" y="3922"/>
                      <a:pt x="4833" y="4397"/>
                    </a:cubicBezTo>
                    <a:cubicBezTo>
                      <a:pt x="5427" y="4674"/>
                      <a:pt x="6061" y="4912"/>
                      <a:pt x="6695" y="5189"/>
                    </a:cubicBezTo>
                    <a:cubicBezTo>
                      <a:pt x="7606" y="5546"/>
                      <a:pt x="8556" y="5942"/>
                      <a:pt x="9507" y="6298"/>
                    </a:cubicBezTo>
                    <a:cubicBezTo>
                      <a:pt x="10497" y="6655"/>
                      <a:pt x="11567" y="7012"/>
                      <a:pt x="12637" y="7368"/>
                    </a:cubicBezTo>
                    <a:lnTo>
                      <a:pt x="14261" y="7843"/>
                    </a:lnTo>
                    <a:lnTo>
                      <a:pt x="16043" y="8279"/>
                    </a:lnTo>
                    <a:cubicBezTo>
                      <a:pt x="16429" y="8368"/>
                      <a:pt x="16816" y="8413"/>
                      <a:pt x="17219" y="8413"/>
                    </a:cubicBezTo>
                    <a:cubicBezTo>
                      <a:pt x="17353" y="8413"/>
                      <a:pt x="17489" y="8408"/>
                      <a:pt x="17628" y="8398"/>
                    </a:cubicBezTo>
                    <a:cubicBezTo>
                      <a:pt x="19925" y="8239"/>
                      <a:pt x="21232" y="6338"/>
                      <a:pt x="20480" y="4199"/>
                    </a:cubicBezTo>
                    <a:cubicBezTo>
                      <a:pt x="19604" y="2067"/>
                      <a:pt x="17484" y="667"/>
                      <a:pt x="15175" y="667"/>
                    </a:cubicBezTo>
                    <a:cubicBezTo>
                      <a:pt x="15082" y="667"/>
                      <a:pt x="14988" y="669"/>
                      <a:pt x="14894" y="674"/>
                    </a:cubicBezTo>
                    <a:lnTo>
                      <a:pt x="13746" y="753"/>
                    </a:lnTo>
                    <a:lnTo>
                      <a:pt x="12438" y="753"/>
                    </a:lnTo>
                    <a:cubicBezTo>
                      <a:pt x="11567" y="753"/>
                      <a:pt x="10656" y="713"/>
                      <a:pt x="9705" y="634"/>
                    </a:cubicBezTo>
                    <a:cubicBezTo>
                      <a:pt x="7843" y="475"/>
                      <a:pt x="5902" y="277"/>
                      <a:pt x="3922" y="40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730840" y="685590"/>
                <a:ext cx="310644" cy="202786"/>
              </a:xfrm>
              <a:custGeom>
                <a:avLst/>
                <a:gdLst/>
                <a:ahLst/>
                <a:cxnLst/>
                <a:rect l="l" t="t" r="r" b="b"/>
                <a:pathLst>
                  <a:path w="22580" h="14740" extrusionOk="0">
                    <a:moveTo>
                      <a:pt x="594" y="1"/>
                    </a:moveTo>
                    <a:cubicBezTo>
                      <a:pt x="238" y="278"/>
                      <a:pt x="40" y="714"/>
                      <a:pt x="0" y="1189"/>
                    </a:cubicBezTo>
                    <a:lnTo>
                      <a:pt x="0" y="1308"/>
                    </a:lnTo>
                    <a:cubicBezTo>
                      <a:pt x="515" y="1625"/>
                      <a:pt x="951" y="1942"/>
                      <a:pt x="1426" y="2298"/>
                    </a:cubicBezTo>
                    <a:cubicBezTo>
                      <a:pt x="2337" y="2932"/>
                      <a:pt x="3288" y="3645"/>
                      <a:pt x="4199" y="4319"/>
                    </a:cubicBezTo>
                    <a:lnTo>
                      <a:pt x="5308" y="5111"/>
                    </a:lnTo>
                    <a:cubicBezTo>
                      <a:pt x="6774" y="6220"/>
                      <a:pt x="8239" y="7329"/>
                      <a:pt x="9705" y="8517"/>
                    </a:cubicBezTo>
                    <a:cubicBezTo>
                      <a:pt x="11488" y="9983"/>
                      <a:pt x="13270" y="11488"/>
                      <a:pt x="14973" y="13073"/>
                    </a:cubicBezTo>
                    <a:cubicBezTo>
                      <a:pt x="15686" y="13746"/>
                      <a:pt x="16518" y="14261"/>
                      <a:pt x="17469" y="14539"/>
                    </a:cubicBezTo>
                    <a:cubicBezTo>
                      <a:pt x="17958" y="14675"/>
                      <a:pt x="18438" y="14740"/>
                      <a:pt x="18894" y="14740"/>
                    </a:cubicBezTo>
                    <a:cubicBezTo>
                      <a:pt x="20690" y="14740"/>
                      <a:pt x="22120" y="13733"/>
                      <a:pt x="22341" y="12122"/>
                    </a:cubicBezTo>
                    <a:cubicBezTo>
                      <a:pt x="22579" y="10062"/>
                      <a:pt x="20836" y="7844"/>
                      <a:pt x="18380" y="7171"/>
                    </a:cubicBezTo>
                    <a:cubicBezTo>
                      <a:pt x="16122" y="6497"/>
                      <a:pt x="13904" y="5705"/>
                      <a:pt x="11765" y="4873"/>
                    </a:cubicBezTo>
                    <a:cubicBezTo>
                      <a:pt x="10260" y="4279"/>
                      <a:pt x="8754" y="3685"/>
                      <a:pt x="7289" y="3051"/>
                    </a:cubicBezTo>
                    <a:cubicBezTo>
                      <a:pt x="6655" y="2774"/>
                      <a:pt x="6021" y="2496"/>
                      <a:pt x="5387" y="2219"/>
                    </a:cubicBezTo>
                    <a:cubicBezTo>
                      <a:pt x="4357" y="1744"/>
                      <a:pt x="3327" y="1268"/>
                      <a:pt x="2258" y="793"/>
                    </a:cubicBezTo>
                    <a:cubicBezTo>
                      <a:pt x="1703" y="555"/>
                      <a:pt x="1149" y="318"/>
                      <a:pt x="59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746098" y="496555"/>
                <a:ext cx="279580" cy="114380"/>
              </a:xfrm>
              <a:custGeom>
                <a:avLst/>
                <a:gdLst/>
                <a:ahLst/>
                <a:cxnLst/>
                <a:rect l="l" t="t" r="r" b="b"/>
                <a:pathLst>
                  <a:path w="20322" h="8314" extrusionOk="0">
                    <a:moveTo>
                      <a:pt x="16795" y="1"/>
                    </a:moveTo>
                    <a:cubicBezTo>
                      <a:pt x="16401" y="1"/>
                      <a:pt x="15989" y="50"/>
                      <a:pt x="15568" y="154"/>
                    </a:cubicBezTo>
                    <a:lnTo>
                      <a:pt x="13785" y="550"/>
                    </a:lnTo>
                    <a:lnTo>
                      <a:pt x="12122" y="1065"/>
                    </a:lnTo>
                    <a:cubicBezTo>
                      <a:pt x="11052" y="1421"/>
                      <a:pt x="10022" y="1778"/>
                      <a:pt x="8992" y="2134"/>
                    </a:cubicBezTo>
                    <a:cubicBezTo>
                      <a:pt x="7764" y="2610"/>
                      <a:pt x="6576" y="3085"/>
                      <a:pt x="5387" y="3560"/>
                    </a:cubicBezTo>
                    <a:cubicBezTo>
                      <a:pt x="5031" y="3719"/>
                      <a:pt x="4674" y="3877"/>
                      <a:pt x="4318" y="4036"/>
                    </a:cubicBezTo>
                    <a:cubicBezTo>
                      <a:pt x="3248" y="4471"/>
                      <a:pt x="2218" y="4947"/>
                      <a:pt x="1149" y="5422"/>
                    </a:cubicBezTo>
                    <a:cubicBezTo>
                      <a:pt x="753" y="5620"/>
                      <a:pt x="396" y="5818"/>
                      <a:pt x="0" y="5977"/>
                    </a:cubicBezTo>
                    <a:lnTo>
                      <a:pt x="3763" y="8314"/>
                    </a:lnTo>
                    <a:cubicBezTo>
                      <a:pt x="5585" y="8116"/>
                      <a:pt x="7408" y="7918"/>
                      <a:pt x="9230" y="7799"/>
                    </a:cubicBezTo>
                    <a:cubicBezTo>
                      <a:pt x="10181" y="7720"/>
                      <a:pt x="11092" y="7680"/>
                      <a:pt x="11963" y="7680"/>
                    </a:cubicBezTo>
                    <a:lnTo>
                      <a:pt x="13270" y="7680"/>
                    </a:lnTo>
                    <a:lnTo>
                      <a:pt x="14379" y="7759"/>
                    </a:lnTo>
                    <a:lnTo>
                      <a:pt x="14459" y="7759"/>
                    </a:lnTo>
                    <a:cubicBezTo>
                      <a:pt x="14587" y="7769"/>
                      <a:pt x="14716" y="7774"/>
                      <a:pt x="14845" y="7774"/>
                    </a:cubicBezTo>
                    <a:cubicBezTo>
                      <a:pt x="15231" y="7774"/>
                      <a:pt x="15617" y="7730"/>
                      <a:pt x="16004" y="7640"/>
                    </a:cubicBezTo>
                    <a:cubicBezTo>
                      <a:pt x="18420" y="7046"/>
                      <a:pt x="20321" y="4907"/>
                      <a:pt x="20202" y="2808"/>
                    </a:cubicBezTo>
                    <a:cubicBezTo>
                      <a:pt x="20104" y="1107"/>
                      <a:pt x="18656" y="1"/>
                      <a:pt x="16795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729203" y="334320"/>
                <a:ext cx="209279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15212" h="16660" extrusionOk="0">
                    <a:moveTo>
                      <a:pt x="11173" y="1"/>
                    </a:moveTo>
                    <a:cubicBezTo>
                      <a:pt x="9064" y="1"/>
                      <a:pt x="7122" y="1184"/>
                      <a:pt x="6140" y="3112"/>
                    </a:cubicBezTo>
                    <a:lnTo>
                      <a:pt x="5665" y="4182"/>
                    </a:lnTo>
                    <a:lnTo>
                      <a:pt x="5031" y="5291"/>
                    </a:lnTo>
                    <a:cubicBezTo>
                      <a:pt x="4556" y="6043"/>
                      <a:pt x="4080" y="6836"/>
                      <a:pt x="3526" y="7588"/>
                    </a:cubicBezTo>
                    <a:cubicBezTo>
                      <a:pt x="2496" y="9173"/>
                      <a:pt x="1347" y="10757"/>
                      <a:pt x="159" y="12302"/>
                    </a:cubicBezTo>
                    <a:cubicBezTo>
                      <a:pt x="119" y="12381"/>
                      <a:pt x="40" y="12421"/>
                      <a:pt x="0" y="12500"/>
                    </a:cubicBezTo>
                    <a:lnTo>
                      <a:pt x="119" y="16263"/>
                    </a:lnTo>
                    <a:cubicBezTo>
                      <a:pt x="119" y="16382"/>
                      <a:pt x="159" y="16541"/>
                      <a:pt x="198" y="16660"/>
                    </a:cubicBezTo>
                    <a:cubicBezTo>
                      <a:pt x="634" y="16382"/>
                      <a:pt x="1109" y="16065"/>
                      <a:pt x="1545" y="15749"/>
                    </a:cubicBezTo>
                    <a:cubicBezTo>
                      <a:pt x="2456" y="15075"/>
                      <a:pt x="3407" y="14402"/>
                      <a:pt x="4318" y="13728"/>
                    </a:cubicBezTo>
                    <a:cubicBezTo>
                      <a:pt x="4912" y="13332"/>
                      <a:pt x="5467" y="12896"/>
                      <a:pt x="6021" y="12461"/>
                    </a:cubicBezTo>
                    <a:cubicBezTo>
                      <a:pt x="6774" y="11866"/>
                      <a:pt x="7527" y="11272"/>
                      <a:pt x="8319" y="10638"/>
                    </a:cubicBezTo>
                    <a:cubicBezTo>
                      <a:pt x="9151" y="9925"/>
                      <a:pt x="9982" y="9212"/>
                      <a:pt x="10775" y="8460"/>
                    </a:cubicBezTo>
                    <a:lnTo>
                      <a:pt x="12042" y="7271"/>
                    </a:lnTo>
                    <a:lnTo>
                      <a:pt x="13310" y="5925"/>
                    </a:lnTo>
                    <a:cubicBezTo>
                      <a:pt x="13666" y="5528"/>
                      <a:pt x="13983" y="5093"/>
                      <a:pt x="14221" y="4657"/>
                    </a:cubicBezTo>
                    <a:cubicBezTo>
                      <a:pt x="15211" y="2518"/>
                      <a:pt x="14221" y="498"/>
                      <a:pt x="12003" y="62"/>
                    </a:cubicBezTo>
                    <a:cubicBezTo>
                      <a:pt x="11724" y="21"/>
                      <a:pt x="11447" y="1"/>
                      <a:pt x="11173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731927" y="379502"/>
                <a:ext cx="313368" cy="199277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14485" extrusionOk="0">
                    <a:moveTo>
                      <a:pt x="18874" y="1"/>
                    </a:moveTo>
                    <a:cubicBezTo>
                      <a:pt x="17511" y="1"/>
                      <a:pt x="16015" y="578"/>
                      <a:pt x="14894" y="1650"/>
                    </a:cubicBezTo>
                    <a:cubicBezTo>
                      <a:pt x="13191" y="3274"/>
                      <a:pt x="11409" y="4780"/>
                      <a:pt x="9626" y="6245"/>
                    </a:cubicBezTo>
                    <a:cubicBezTo>
                      <a:pt x="8358" y="7236"/>
                      <a:pt x="7091" y="8186"/>
                      <a:pt x="5823" y="9177"/>
                    </a:cubicBezTo>
                    <a:cubicBezTo>
                      <a:pt x="5269" y="9612"/>
                      <a:pt x="4674" y="10009"/>
                      <a:pt x="4120" y="10444"/>
                    </a:cubicBezTo>
                    <a:cubicBezTo>
                      <a:pt x="3209" y="11118"/>
                      <a:pt x="2258" y="11791"/>
                      <a:pt x="1347" y="12465"/>
                    </a:cubicBezTo>
                    <a:cubicBezTo>
                      <a:pt x="911" y="12781"/>
                      <a:pt x="436" y="13098"/>
                      <a:pt x="0" y="13376"/>
                    </a:cubicBezTo>
                    <a:cubicBezTo>
                      <a:pt x="119" y="13732"/>
                      <a:pt x="357" y="14049"/>
                      <a:pt x="674" y="14247"/>
                    </a:cubicBezTo>
                    <a:lnTo>
                      <a:pt x="1030" y="14485"/>
                    </a:lnTo>
                    <a:cubicBezTo>
                      <a:pt x="1426" y="14326"/>
                      <a:pt x="1783" y="14128"/>
                      <a:pt x="2179" y="13930"/>
                    </a:cubicBezTo>
                    <a:cubicBezTo>
                      <a:pt x="3209" y="13455"/>
                      <a:pt x="4278" y="12979"/>
                      <a:pt x="5348" y="12544"/>
                    </a:cubicBezTo>
                    <a:cubicBezTo>
                      <a:pt x="5665" y="12385"/>
                      <a:pt x="6061" y="12227"/>
                      <a:pt x="6417" y="12068"/>
                    </a:cubicBezTo>
                    <a:cubicBezTo>
                      <a:pt x="8160" y="11316"/>
                      <a:pt x="9943" y="10563"/>
                      <a:pt x="11725" y="9890"/>
                    </a:cubicBezTo>
                    <a:cubicBezTo>
                      <a:pt x="13865" y="9058"/>
                      <a:pt x="16083" y="8226"/>
                      <a:pt x="18341" y="7592"/>
                    </a:cubicBezTo>
                    <a:cubicBezTo>
                      <a:pt x="19252" y="7315"/>
                      <a:pt x="20123" y="6840"/>
                      <a:pt x="20797" y="6166"/>
                    </a:cubicBezTo>
                    <a:cubicBezTo>
                      <a:pt x="22619" y="4423"/>
                      <a:pt x="22777" y="1967"/>
                      <a:pt x="21153" y="700"/>
                    </a:cubicBezTo>
                    <a:cubicBezTo>
                      <a:pt x="20528" y="227"/>
                      <a:pt x="19727" y="1"/>
                      <a:pt x="1887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41440" y="468777"/>
                <a:ext cx="370600" cy="322159"/>
              </a:xfrm>
              <a:custGeom>
                <a:avLst/>
                <a:gdLst/>
                <a:ahLst/>
                <a:cxnLst/>
                <a:rect l="l" t="t" r="r" b="b"/>
                <a:pathLst>
                  <a:path w="26938" h="23417" extrusionOk="0">
                    <a:moveTo>
                      <a:pt x="13433" y="4614"/>
                    </a:moveTo>
                    <a:cubicBezTo>
                      <a:pt x="17151" y="4614"/>
                      <a:pt x="20718" y="7513"/>
                      <a:pt x="20718" y="11878"/>
                    </a:cubicBezTo>
                    <a:cubicBezTo>
                      <a:pt x="20718" y="15879"/>
                      <a:pt x="17470" y="19127"/>
                      <a:pt x="13469" y="19127"/>
                    </a:cubicBezTo>
                    <a:cubicBezTo>
                      <a:pt x="7012" y="19127"/>
                      <a:pt x="3764" y="11323"/>
                      <a:pt x="8359" y="6768"/>
                    </a:cubicBezTo>
                    <a:cubicBezTo>
                      <a:pt x="9835" y="5279"/>
                      <a:pt x="11651" y="4614"/>
                      <a:pt x="13433" y="4614"/>
                    </a:cubicBezTo>
                    <a:close/>
                    <a:moveTo>
                      <a:pt x="7591" y="1"/>
                    </a:moveTo>
                    <a:cubicBezTo>
                      <a:pt x="6799" y="1"/>
                      <a:pt x="6052" y="631"/>
                      <a:pt x="6022" y="1539"/>
                    </a:cubicBezTo>
                    <a:lnTo>
                      <a:pt x="6062" y="2093"/>
                    </a:lnTo>
                    <a:lnTo>
                      <a:pt x="5903" y="6490"/>
                    </a:lnTo>
                    <a:cubicBezTo>
                      <a:pt x="5903" y="6530"/>
                      <a:pt x="5903" y="6570"/>
                      <a:pt x="5903" y="6609"/>
                    </a:cubicBezTo>
                    <a:cubicBezTo>
                      <a:pt x="5824" y="7085"/>
                      <a:pt x="5586" y="7481"/>
                      <a:pt x="5190" y="7758"/>
                    </a:cubicBezTo>
                    <a:lnTo>
                      <a:pt x="5032" y="7837"/>
                    </a:lnTo>
                    <a:lnTo>
                      <a:pt x="1150" y="10254"/>
                    </a:lnTo>
                    <a:lnTo>
                      <a:pt x="991" y="10372"/>
                    </a:lnTo>
                    <a:cubicBezTo>
                      <a:pt x="1" y="10967"/>
                      <a:pt x="1" y="12432"/>
                      <a:pt x="991" y="13027"/>
                    </a:cubicBezTo>
                    <a:lnTo>
                      <a:pt x="1902" y="13581"/>
                    </a:lnTo>
                    <a:lnTo>
                      <a:pt x="5190" y="15641"/>
                    </a:lnTo>
                    <a:cubicBezTo>
                      <a:pt x="5269" y="15720"/>
                      <a:pt x="5388" y="15799"/>
                      <a:pt x="5467" y="15918"/>
                    </a:cubicBezTo>
                    <a:cubicBezTo>
                      <a:pt x="5745" y="16156"/>
                      <a:pt x="5903" y="16512"/>
                      <a:pt x="5903" y="16909"/>
                    </a:cubicBezTo>
                    <a:lnTo>
                      <a:pt x="5903" y="17344"/>
                    </a:lnTo>
                    <a:lnTo>
                      <a:pt x="6062" y="21781"/>
                    </a:lnTo>
                    <a:lnTo>
                      <a:pt x="6062" y="21900"/>
                    </a:lnTo>
                    <a:cubicBezTo>
                      <a:pt x="6092" y="22789"/>
                      <a:pt x="6834" y="23417"/>
                      <a:pt x="7646" y="23417"/>
                    </a:cubicBezTo>
                    <a:cubicBezTo>
                      <a:pt x="7883" y="23417"/>
                      <a:pt x="8126" y="23363"/>
                      <a:pt x="8359" y="23247"/>
                    </a:cubicBezTo>
                    <a:lnTo>
                      <a:pt x="9349" y="22732"/>
                    </a:lnTo>
                    <a:lnTo>
                      <a:pt x="12756" y="20909"/>
                    </a:lnTo>
                    <a:cubicBezTo>
                      <a:pt x="12835" y="20870"/>
                      <a:pt x="12914" y="20830"/>
                      <a:pt x="13033" y="20830"/>
                    </a:cubicBezTo>
                    <a:cubicBezTo>
                      <a:pt x="13190" y="20783"/>
                      <a:pt x="13346" y="20761"/>
                      <a:pt x="13502" y="20761"/>
                    </a:cubicBezTo>
                    <a:cubicBezTo>
                      <a:pt x="13742" y="20761"/>
                      <a:pt x="13982" y="20813"/>
                      <a:pt x="14222" y="20909"/>
                    </a:cubicBezTo>
                    <a:lnTo>
                      <a:pt x="14420" y="21028"/>
                    </a:lnTo>
                    <a:lnTo>
                      <a:pt x="18183" y="23009"/>
                    </a:lnTo>
                    <a:lnTo>
                      <a:pt x="18579" y="23247"/>
                    </a:lnTo>
                    <a:cubicBezTo>
                      <a:pt x="18812" y="23363"/>
                      <a:pt x="19055" y="23417"/>
                      <a:pt x="19292" y="23417"/>
                    </a:cubicBezTo>
                    <a:cubicBezTo>
                      <a:pt x="20104" y="23417"/>
                      <a:pt x="20846" y="22789"/>
                      <a:pt x="20877" y="21900"/>
                    </a:cubicBezTo>
                    <a:lnTo>
                      <a:pt x="20877" y="21306"/>
                    </a:lnTo>
                    <a:lnTo>
                      <a:pt x="21035" y="17107"/>
                    </a:lnTo>
                    <a:lnTo>
                      <a:pt x="21035" y="16948"/>
                    </a:lnTo>
                    <a:cubicBezTo>
                      <a:pt x="21075" y="16512"/>
                      <a:pt x="21273" y="16077"/>
                      <a:pt x="21629" y="15799"/>
                    </a:cubicBezTo>
                    <a:cubicBezTo>
                      <a:pt x="21669" y="15760"/>
                      <a:pt x="21708" y="15720"/>
                      <a:pt x="21788" y="15681"/>
                    </a:cubicBezTo>
                    <a:lnTo>
                      <a:pt x="25115" y="13621"/>
                    </a:lnTo>
                    <a:lnTo>
                      <a:pt x="25987" y="13066"/>
                    </a:lnTo>
                    <a:cubicBezTo>
                      <a:pt x="26937" y="12432"/>
                      <a:pt x="26937" y="11006"/>
                      <a:pt x="25987" y="10412"/>
                    </a:cubicBezTo>
                    <a:lnTo>
                      <a:pt x="25907" y="10372"/>
                    </a:lnTo>
                    <a:lnTo>
                      <a:pt x="22144" y="8035"/>
                    </a:lnTo>
                    <a:lnTo>
                      <a:pt x="21788" y="7798"/>
                    </a:lnTo>
                    <a:cubicBezTo>
                      <a:pt x="21471" y="7600"/>
                      <a:pt x="21233" y="7283"/>
                      <a:pt x="21114" y="6926"/>
                    </a:cubicBezTo>
                    <a:cubicBezTo>
                      <a:pt x="21075" y="6807"/>
                      <a:pt x="21035" y="6649"/>
                      <a:pt x="21035" y="6530"/>
                    </a:cubicBezTo>
                    <a:lnTo>
                      <a:pt x="20916" y="2727"/>
                    </a:lnTo>
                    <a:lnTo>
                      <a:pt x="20837" y="1539"/>
                    </a:lnTo>
                    <a:cubicBezTo>
                      <a:pt x="20807" y="663"/>
                      <a:pt x="20085" y="40"/>
                      <a:pt x="19287" y="40"/>
                    </a:cubicBezTo>
                    <a:cubicBezTo>
                      <a:pt x="19039" y="40"/>
                      <a:pt x="18784" y="100"/>
                      <a:pt x="18539" y="232"/>
                    </a:cubicBezTo>
                    <a:lnTo>
                      <a:pt x="18500" y="232"/>
                    </a:lnTo>
                    <a:lnTo>
                      <a:pt x="14459" y="2410"/>
                    </a:lnTo>
                    <a:lnTo>
                      <a:pt x="14182" y="2529"/>
                    </a:lnTo>
                    <a:cubicBezTo>
                      <a:pt x="13944" y="2648"/>
                      <a:pt x="13687" y="2707"/>
                      <a:pt x="13434" y="2707"/>
                    </a:cubicBezTo>
                    <a:cubicBezTo>
                      <a:pt x="13182" y="2707"/>
                      <a:pt x="12934" y="2648"/>
                      <a:pt x="12716" y="2529"/>
                    </a:cubicBezTo>
                    <a:lnTo>
                      <a:pt x="9032" y="549"/>
                    </a:lnTo>
                    <a:lnTo>
                      <a:pt x="8319" y="192"/>
                    </a:lnTo>
                    <a:cubicBezTo>
                      <a:pt x="8086" y="61"/>
                      <a:pt x="7836" y="1"/>
                      <a:pt x="7591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93762" y="532491"/>
                <a:ext cx="232722" cy="199429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4496" extrusionOk="0">
                    <a:moveTo>
                      <a:pt x="9649" y="4004"/>
                    </a:moveTo>
                    <a:cubicBezTo>
                      <a:pt x="11296" y="4004"/>
                      <a:pt x="12875" y="5289"/>
                      <a:pt x="12875" y="7247"/>
                    </a:cubicBezTo>
                    <a:cubicBezTo>
                      <a:pt x="12875" y="9029"/>
                      <a:pt x="11449" y="10455"/>
                      <a:pt x="9666" y="10455"/>
                    </a:cubicBezTo>
                    <a:cubicBezTo>
                      <a:pt x="6814" y="10455"/>
                      <a:pt x="5348" y="7009"/>
                      <a:pt x="7408" y="4949"/>
                    </a:cubicBezTo>
                    <a:cubicBezTo>
                      <a:pt x="8061" y="4296"/>
                      <a:pt x="8863" y="4004"/>
                      <a:pt x="9649" y="4004"/>
                    </a:cubicBezTo>
                    <a:close/>
                    <a:moveTo>
                      <a:pt x="9629" y="0"/>
                    </a:moveTo>
                    <a:cubicBezTo>
                      <a:pt x="7848" y="0"/>
                      <a:pt x="6031" y="661"/>
                      <a:pt x="4556" y="2137"/>
                    </a:cubicBezTo>
                    <a:cubicBezTo>
                      <a:pt x="1" y="6692"/>
                      <a:pt x="3209" y="14496"/>
                      <a:pt x="9666" y="14496"/>
                    </a:cubicBezTo>
                    <a:cubicBezTo>
                      <a:pt x="13667" y="14496"/>
                      <a:pt x="16915" y="11248"/>
                      <a:pt x="16915" y="7247"/>
                    </a:cubicBezTo>
                    <a:cubicBezTo>
                      <a:pt x="16915" y="2881"/>
                      <a:pt x="13348" y="0"/>
                      <a:pt x="9629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582598" y="588046"/>
                <a:ext cx="88296" cy="88296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6418" extrusionOk="0">
                    <a:moveTo>
                      <a:pt x="3209" y="0"/>
                    </a:moveTo>
                    <a:cubicBezTo>
                      <a:pt x="1427" y="0"/>
                      <a:pt x="0" y="1426"/>
                      <a:pt x="0" y="3209"/>
                    </a:cubicBezTo>
                    <a:cubicBezTo>
                      <a:pt x="0" y="4991"/>
                      <a:pt x="1427" y="6417"/>
                      <a:pt x="3209" y="6417"/>
                    </a:cubicBezTo>
                    <a:cubicBezTo>
                      <a:pt x="4992" y="6417"/>
                      <a:pt x="6418" y="4991"/>
                      <a:pt x="6418" y="3209"/>
                    </a:cubicBezTo>
                    <a:cubicBezTo>
                      <a:pt x="6418" y="1426"/>
                      <a:pt x="4992" y="0"/>
                      <a:pt x="320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6" name="Google Shape;246;p2"/>
          <p:cNvGrpSpPr/>
          <p:nvPr/>
        </p:nvGrpSpPr>
        <p:grpSpPr>
          <a:xfrm>
            <a:off x="6948725" y="2949125"/>
            <a:ext cx="2195266" cy="2194369"/>
            <a:chOff x="6948725" y="2949125"/>
            <a:chExt cx="2195266" cy="2194369"/>
          </a:xfrm>
        </p:grpSpPr>
        <p:grpSp>
          <p:nvGrpSpPr>
            <p:cNvPr id="247" name="Google Shape;247;p2"/>
            <p:cNvGrpSpPr/>
            <p:nvPr/>
          </p:nvGrpSpPr>
          <p:grpSpPr>
            <a:xfrm rot="10800000">
              <a:off x="8412228" y="4412048"/>
              <a:ext cx="731764" cy="731444"/>
              <a:chOff x="0" y="0"/>
              <a:chExt cx="1260575" cy="1260024"/>
            </a:xfrm>
          </p:grpSpPr>
          <p:sp>
            <p:nvSpPr>
              <p:cNvPr id="248" name="Google Shape;248;p2"/>
              <p:cNvSpPr/>
              <p:nvPr/>
            </p:nvSpPr>
            <p:spPr>
              <a:xfrm>
                <a:off x="0" y="0"/>
                <a:ext cx="1259981" cy="1259981"/>
              </a:xfrm>
              <a:custGeom>
                <a:avLst/>
                <a:gdLst/>
                <a:ahLst/>
                <a:cxnLst/>
                <a:rect l="l" t="t" r="r" b="b"/>
                <a:pathLst>
                  <a:path w="91585" h="91585" extrusionOk="0">
                    <a:moveTo>
                      <a:pt x="81291" y="1889"/>
                    </a:moveTo>
                    <a:cubicBezTo>
                      <a:pt x="81513" y="1889"/>
                      <a:pt x="81621" y="2161"/>
                      <a:pt x="81444" y="2337"/>
                    </a:cubicBezTo>
                    <a:cubicBezTo>
                      <a:pt x="80414" y="3169"/>
                      <a:pt x="79344" y="3922"/>
                      <a:pt x="78235" y="4675"/>
                    </a:cubicBezTo>
                    <a:cubicBezTo>
                      <a:pt x="77126" y="5388"/>
                      <a:pt x="75977" y="6101"/>
                      <a:pt x="74789" y="6734"/>
                    </a:cubicBezTo>
                    <a:cubicBezTo>
                      <a:pt x="73561" y="7408"/>
                      <a:pt x="72293" y="7962"/>
                      <a:pt x="71026" y="8477"/>
                    </a:cubicBezTo>
                    <a:cubicBezTo>
                      <a:pt x="69639" y="8992"/>
                      <a:pt x="68213" y="9388"/>
                      <a:pt x="66748" y="9666"/>
                    </a:cubicBezTo>
                    <a:lnTo>
                      <a:pt x="66668" y="9666"/>
                    </a:lnTo>
                    <a:cubicBezTo>
                      <a:pt x="66499" y="9695"/>
                      <a:pt x="66332" y="9710"/>
                      <a:pt x="66167" y="9710"/>
                    </a:cubicBezTo>
                    <a:cubicBezTo>
                      <a:pt x="64785" y="9710"/>
                      <a:pt x="63589" y="8709"/>
                      <a:pt x="63341" y="7329"/>
                    </a:cubicBezTo>
                    <a:cubicBezTo>
                      <a:pt x="63064" y="5744"/>
                      <a:pt x="64094" y="4239"/>
                      <a:pt x="65678" y="3962"/>
                    </a:cubicBezTo>
                    <a:lnTo>
                      <a:pt x="65678" y="4001"/>
                    </a:lnTo>
                    <a:cubicBezTo>
                      <a:pt x="65856" y="3962"/>
                      <a:pt x="66025" y="3942"/>
                      <a:pt x="66188" y="3942"/>
                    </a:cubicBezTo>
                    <a:cubicBezTo>
                      <a:pt x="66352" y="3942"/>
                      <a:pt x="66510" y="3962"/>
                      <a:pt x="66668" y="4001"/>
                    </a:cubicBezTo>
                    <a:cubicBezTo>
                      <a:pt x="67620" y="4132"/>
                      <a:pt x="68572" y="4209"/>
                      <a:pt x="69523" y="4209"/>
                    </a:cubicBezTo>
                    <a:cubicBezTo>
                      <a:pt x="69721" y="4209"/>
                      <a:pt x="69918" y="4206"/>
                      <a:pt x="70115" y="4199"/>
                    </a:cubicBezTo>
                    <a:cubicBezTo>
                      <a:pt x="71343" y="4160"/>
                      <a:pt x="72571" y="4001"/>
                      <a:pt x="73799" y="3803"/>
                    </a:cubicBezTo>
                    <a:cubicBezTo>
                      <a:pt x="75027" y="3605"/>
                      <a:pt x="76255" y="3367"/>
                      <a:pt x="77522" y="3011"/>
                    </a:cubicBezTo>
                    <a:cubicBezTo>
                      <a:pt x="78790" y="2694"/>
                      <a:pt x="79978" y="2337"/>
                      <a:pt x="81206" y="1902"/>
                    </a:cubicBezTo>
                    <a:cubicBezTo>
                      <a:pt x="81236" y="1893"/>
                      <a:pt x="81264" y="1889"/>
                      <a:pt x="81291" y="1889"/>
                    </a:cubicBezTo>
                    <a:close/>
                    <a:moveTo>
                      <a:pt x="10190" y="1886"/>
                    </a:moveTo>
                    <a:cubicBezTo>
                      <a:pt x="10215" y="1886"/>
                      <a:pt x="10239" y="1891"/>
                      <a:pt x="10261" y="1902"/>
                    </a:cubicBezTo>
                    <a:cubicBezTo>
                      <a:pt x="11488" y="2337"/>
                      <a:pt x="12756" y="2694"/>
                      <a:pt x="13984" y="3011"/>
                    </a:cubicBezTo>
                    <a:cubicBezTo>
                      <a:pt x="15212" y="3367"/>
                      <a:pt x="16440" y="3605"/>
                      <a:pt x="17708" y="3803"/>
                    </a:cubicBezTo>
                    <a:cubicBezTo>
                      <a:pt x="18936" y="4001"/>
                      <a:pt x="20164" y="4160"/>
                      <a:pt x="21392" y="4199"/>
                    </a:cubicBezTo>
                    <a:cubicBezTo>
                      <a:pt x="21589" y="4206"/>
                      <a:pt x="21786" y="4209"/>
                      <a:pt x="21983" y="4209"/>
                    </a:cubicBezTo>
                    <a:cubicBezTo>
                      <a:pt x="22933" y="4209"/>
                      <a:pt x="23879" y="4132"/>
                      <a:pt x="24798" y="4001"/>
                    </a:cubicBezTo>
                    <a:cubicBezTo>
                      <a:pt x="24967" y="3972"/>
                      <a:pt x="25135" y="3957"/>
                      <a:pt x="25301" y="3957"/>
                    </a:cubicBezTo>
                    <a:cubicBezTo>
                      <a:pt x="26689" y="3957"/>
                      <a:pt x="27913" y="4958"/>
                      <a:pt x="28126" y="6338"/>
                    </a:cubicBezTo>
                    <a:cubicBezTo>
                      <a:pt x="28403" y="7923"/>
                      <a:pt x="27333" y="9428"/>
                      <a:pt x="25789" y="9666"/>
                    </a:cubicBezTo>
                    <a:cubicBezTo>
                      <a:pt x="25630" y="9705"/>
                      <a:pt x="25462" y="9725"/>
                      <a:pt x="25293" y="9725"/>
                    </a:cubicBezTo>
                    <a:cubicBezTo>
                      <a:pt x="25125" y="9725"/>
                      <a:pt x="24957" y="9705"/>
                      <a:pt x="24798" y="9666"/>
                    </a:cubicBezTo>
                    <a:lnTo>
                      <a:pt x="24719" y="9666"/>
                    </a:lnTo>
                    <a:cubicBezTo>
                      <a:pt x="23253" y="9428"/>
                      <a:pt x="21827" y="9032"/>
                      <a:pt x="20480" y="8517"/>
                    </a:cubicBezTo>
                    <a:cubicBezTo>
                      <a:pt x="19173" y="8002"/>
                      <a:pt x="17906" y="7408"/>
                      <a:pt x="16717" y="6774"/>
                    </a:cubicBezTo>
                    <a:cubicBezTo>
                      <a:pt x="15489" y="6101"/>
                      <a:pt x="14341" y="5388"/>
                      <a:pt x="13231" y="4675"/>
                    </a:cubicBezTo>
                    <a:cubicBezTo>
                      <a:pt x="12122" y="3922"/>
                      <a:pt x="11053" y="3169"/>
                      <a:pt x="10023" y="2337"/>
                    </a:cubicBezTo>
                    <a:cubicBezTo>
                      <a:pt x="9904" y="2258"/>
                      <a:pt x="9904" y="2100"/>
                      <a:pt x="9983" y="1981"/>
                    </a:cubicBezTo>
                    <a:cubicBezTo>
                      <a:pt x="10041" y="1923"/>
                      <a:pt x="10120" y="1886"/>
                      <a:pt x="10190" y="1886"/>
                    </a:cubicBezTo>
                    <a:close/>
                    <a:moveTo>
                      <a:pt x="89629" y="10244"/>
                    </a:moveTo>
                    <a:cubicBezTo>
                      <a:pt x="89687" y="10244"/>
                      <a:pt x="89749" y="10264"/>
                      <a:pt x="89802" y="10300"/>
                    </a:cubicBezTo>
                    <a:cubicBezTo>
                      <a:pt x="89881" y="10339"/>
                      <a:pt x="89921" y="10498"/>
                      <a:pt x="89881" y="10577"/>
                    </a:cubicBezTo>
                    <a:cubicBezTo>
                      <a:pt x="89445" y="11805"/>
                      <a:pt x="89089" y="13072"/>
                      <a:pt x="88772" y="14300"/>
                    </a:cubicBezTo>
                    <a:cubicBezTo>
                      <a:pt x="88455" y="15528"/>
                      <a:pt x="88178" y="16756"/>
                      <a:pt x="87980" y="18024"/>
                    </a:cubicBezTo>
                    <a:cubicBezTo>
                      <a:pt x="87782" y="19252"/>
                      <a:pt x="87623" y="20480"/>
                      <a:pt x="87584" y="21708"/>
                    </a:cubicBezTo>
                    <a:cubicBezTo>
                      <a:pt x="87544" y="22857"/>
                      <a:pt x="87623" y="24005"/>
                      <a:pt x="87821" y="25115"/>
                    </a:cubicBezTo>
                    <a:cubicBezTo>
                      <a:pt x="88059" y="26699"/>
                      <a:pt x="87029" y="28204"/>
                      <a:pt x="85445" y="28442"/>
                    </a:cubicBezTo>
                    <a:cubicBezTo>
                      <a:pt x="85276" y="28472"/>
                      <a:pt x="85108" y="28486"/>
                      <a:pt x="84943" y="28486"/>
                    </a:cubicBezTo>
                    <a:cubicBezTo>
                      <a:pt x="83561" y="28486"/>
                      <a:pt x="82365" y="27485"/>
                      <a:pt x="82117" y="26105"/>
                    </a:cubicBezTo>
                    <a:cubicBezTo>
                      <a:pt x="82038" y="25788"/>
                      <a:pt x="82038" y="25431"/>
                      <a:pt x="82117" y="25115"/>
                    </a:cubicBezTo>
                    <a:lnTo>
                      <a:pt x="82117" y="25035"/>
                    </a:lnTo>
                    <a:cubicBezTo>
                      <a:pt x="82355" y="23570"/>
                      <a:pt x="82751" y="22144"/>
                      <a:pt x="83306" y="20797"/>
                    </a:cubicBezTo>
                    <a:cubicBezTo>
                      <a:pt x="83781" y="19490"/>
                      <a:pt x="84375" y="18222"/>
                      <a:pt x="85049" y="17034"/>
                    </a:cubicBezTo>
                    <a:cubicBezTo>
                      <a:pt x="85682" y="15806"/>
                      <a:pt x="86356" y="14657"/>
                      <a:pt x="87108" y="13548"/>
                    </a:cubicBezTo>
                    <a:cubicBezTo>
                      <a:pt x="87861" y="12439"/>
                      <a:pt x="88614" y="11369"/>
                      <a:pt x="89445" y="10339"/>
                    </a:cubicBezTo>
                    <a:cubicBezTo>
                      <a:pt x="89489" y="10274"/>
                      <a:pt x="89557" y="10244"/>
                      <a:pt x="89629" y="10244"/>
                    </a:cubicBezTo>
                    <a:close/>
                    <a:moveTo>
                      <a:pt x="1832" y="10244"/>
                    </a:moveTo>
                    <a:cubicBezTo>
                      <a:pt x="1905" y="10244"/>
                      <a:pt x="1963" y="10281"/>
                      <a:pt x="2021" y="10339"/>
                    </a:cubicBezTo>
                    <a:cubicBezTo>
                      <a:pt x="2853" y="11369"/>
                      <a:pt x="3606" y="12439"/>
                      <a:pt x="4358" y="13548"/>
                    </a:cubicBezTo>
                    <a:cubicBezTo>
                      <a:pt x="5071" y="14657"/>
                      <a:pt x="5784" y="15806"/>
                      <a:pt x="6418" y="17034"/>
                    </a:cubicBezTo>
                    <a:cubicBezTo>
                      <a:pt x="7092" y="18222"/>
                      <a:pt x="7646" y="19490"/>
                      <a:pt x="8161" y="20797"/>
                    </a:cubicBezTo>
                    <a:cubicBezTo>
                      <a:pt x="8676" y="22144"/>
                      <a:pt x="9072" y="23570"/>
                      <a:pt x="9349" y="25035"/>
                    </a:cubicBezTo>
                    <a:lnTo>
                      <a:pt x="9349" y="25115"/>
                    </a:lnTo>
                    <a:cubicBezTo>
                      <a:pt x="9627" y="26699"/>
                      <a:pt x="8557" y="28165"/>
                      <a:pt x="7012" y="28442"/>
                    </a:cubicBezTo>
                    <a:cubicBezTo>
                      <a:pt x="6839" y="28472"/>
                      <a:pt x="6666" y="28487"/>
                      <a:pt x="6496" y="28487"/>
                    </a:cubicBezTo>
                    <a:cubicBezTo>
                      <a:pt x="5113" y="28487"/>
                      <a:pt x="3897" y="27516"/>
                      <a:pt x="3685" y="26105"/>
                    </a:cubicBezTo>
                    <a:cubicBezTo>
                      <a:pt x="3606" y="25788"/>
                      <a:pt x="3606" y="25431"/>
                      <a:pt x="3685" y="25115"/>
                    </a:cubicBezTo>
                    <a:cubicBezTo>
                      <a:pt x="3843" y="23966"/>
                      <a:pt x="3923" y="22817"/>
                      <a:pt x="3883" y="21708"/>
                    </a:cubicBezTo>
                    <a:cubicBezTo>
                      <a:pt x="3843" y="20440"/>
                      <a:pt x="3685" y="19212"/>
                      <a:pt x="3487" y="18024"/>
                    </a:cubicBezTo>
                    <a:cubicBezTo>
                      <a:pt x="3289" y="16756"/>
                      <a:pt x="3051" y="15528"/>
                      <a:pt x="2695" y="14300"/>
                    </a:cubicBezTo>
                    <a:cubicBezTo>
                      <a:pt x="2378" y="13033"/>
                      <a:pt x="2021" y="11805"/>
                      <a:pt x="1585" y="10577"/>
                    </a:cubicBezTo>
                    <a:cubicBezTo>
                      <a:pt x="1546" y="10458"/>
                      <a:pt x="1625" y="10300"/>
                      <a:pt x="1744" y="10260"/>
                    </a:cubicBezTo>
                    <a:cubicBezTo>
                      <a:pt x="1776" y="10249"/>
                      <a:pt x="1805" y="10244"/>
                      <a:pt x="1832" y="10244"/>
                    </a:cubicBezTo>
                    <a:close/>
                    <a:moveTo>
                      <a:pt x="59709" y="39653"/>
                    </a:moveTo>
                    <a:lnTo>
                      <a:pt x="59709" y="39653"/>
                    </a:lnTo>
                    <a:cubicBezTo>
                      <a:pt x="59678" y="39666"/>
                      <a:pt x="59648" y="39679"/>
                      <a:pt x="59617" y="39692"/>
                    </a:cubicBezTo>
                    <a:cubicBezTo>
                      <a:pt x="59648" y="39679"/>
                      <a:pt x="59678" y="39666"/>
                      <a:pt x="59709" y="39653"/>
                    </a:cubicBezTo>
                    <a:close/>
                    <a:moveTo>
                      <a:pt x="32562" y="55379"/>
                    </a:moveTo>
                    <a:cubicBezTo>
                      <a:pt x="32495" y="55429"/>
                      <a:pt x="32428" y="55480"/>
                      <a:pt x="32361" y="55531"/>
                    </a:cubicBezTo>
                    <a:lnTo>
                      <a:pt x="32361" y="55531"/>
                    </a:lnTo>
                    <a:cubicBezTo>
                      <a:pt x="32428" y="55480"/>
                      <a:pt x="32495" y="55429"/>
                      <a:pt x="32562" y="55379"/>
                    </a:cubicBezTo>
                    <a:close/>
                    <a:moveTo>
                      <a:pt x="45794" y="12251"/>
                    </a:moveTo>
                    <a:cubicBezTo>
                      <a:pt x="47316" y="12251"/>
                      <a:pt x="48721" y="13510"/>
                      <a:pt x="49199" y="15489"/>
                    </a:cubicBezTo>
                    <a:cubicBezTo>
                      <a:pt x="49437" y="16439"/>
                      <a:pt x="49437" y="17430"/>
                      <a:pt x="49199" y="18380"/>
                    </a:cubicBezTo>
                    <a:cubicBezTo>
                      <a:pt x="48645" y="20638"/>
                      <a:pt x="48249" y="22936"/>
                      <a:pt x="47892" y="25233"/>
                    </a:cubicBezTo>
                    <a:cubicBezTo>
                      <a:pt x="47575" y="27254"/>
                      <a:pt x="47298" y="29314"/>
                      <a:pt x="47060" y="31334"/>
                    </a:cubicBezTo>
                    <a:cubicBezTo>
                      <a:pt x="47258" y="29908"/>
                      <a:pt x="47456" y="28521"/>
                      <a:pt x="47694" y="27095"/>
                    </a:cubicBezTo>
                    <a:cubicBezTo>
                      <a:pt x="47892" y="26026"/>
                      <a:pt x="48090" y="24956"/>
                      <a:pt x="48328" y="23847"/>
                    </a:cubicBezTo>
                    <a:lnTo>
                      <a:pt x="48724" y="22183"/>
                    </a:lnTo>
                    <a:lnTo>
                      <a:pt x="49239" y="20401"/>
                    </a:lnTo>
                    <a:cubicBezTo>
                      <a:pt x="49787" y="18572"/>
                      <a:pt x="51133" y="17424"/>
                      <a:pt x="52572" y="17424"/>
                    </a:cubicBezTo>
                    <a:cubicBezTo>
                      <a:pt x="53004" y="17424"/>
                      <a:pt x="53444" y="17527"/>
                      <a:pt x="53874" y="17747"/>
                    </a:cubicBezTo>
                    <a:cubicBezTo>
                      <a:pt x="55735" y="18658"/>
                      <a:pt x="56647" y="21391"/>
                      <a:pt x="55933" y="23768"/>
                    </a:cubicBezTo>
                    <a:cubicBezTo>
                      <a:pt x="55775" y="24283"/>
                      <a:pt x="55577" y="24758"/>
                      <a:pt x="55260" y="25194"/>
                    </a:cubicBezTo>
                    <a:lnTo>
                      <a:pt x="55260" y="25233"/>
                    </a:lnTo>
                    <a:lnTo>
                      <a:pt x="54626" y="26184"/>
                    </a:lnTo>
                    <a:lnTo>
                      <a:pt x="53992" y="27254"/>
                    </a:lnTo>
                    <a:cubicBezTo>
                      <a:pt x="53557" y="28046"/>
                      <a:pt x="53121" y="28838"/>
                      <a:pt x="52725" y="29710"/>
                    </a:cubicBezTo>
                    <a:cubicBezTo>
                      <a:pt x="51972" y="31175"/>
                      <a:pt x="51299" y="32720"/>
                      <a:pt x="50625" y="34305"/>
                    </a:cubicBezTo>
                    <a:lnTo>
                      <a:pt x="50665" y="34305"/>
                    </a:lnTo>
                    <a:cubicBezTo>
                      <a:pt x="50889" y="34188"/>
                      <a:pt x="51127" y="34135"/>
                      <a:pt x="51362" y="34135"/>
                    </a:cubicBezTo>
                    <a:cubicBezTo>
                      <a:pt x="52166" y="34135"/>
                      <a:pt x="52932" y="34763"/>
                      <a:pt x="52963" y="35652"/>
                    </a:cubicBezTo>
                    <a:lnTo>
                      <a:pt x="53002" y="36840"/>
                    </a:lnTo>
                    <a:cubicBezTo>
                      <a:pt x="53042" y="36761"/>
                      <a:pt x="53081" y="36721"/>
                      <a:pt x="53121" y="36642"/>
                    </a:cubicBezTo>
                    <a:cubicBezTo>
                      <a:pt x="54309" y="35097"/>
                      <a:pt x="55458" y="33512"/>
                      <a:pt x="56528" y="31928"/>
                    </a:cubicBezTo>
                    <a:cubicBezTo>
                      <a:pt x="57043" y="31175"/>
                      <a:pt x="57518" y="30383"/>
                      <a:pt x="57993" y="29630"/>
                    </a:cubicBezTo>
                    <a:lnTo>
                      <a:pt x="58627" y="28521"/>
                    </a:lnTo>
                    <a:lnTo>
                      <a:pt x="59142" y="27452"/>
                    </a:lnTo>
                    <a:cubicBezTo>
                      <a:pt x="60124" y="25524"/>
                      <a:pt x="62066" y="24340"/>
                      <a:pt x="64175" y="24340"/>
                    </a:cubicBezTo>
                    <a:cubicBezTo>
                      <a:pt x="64449" y="24340"/>
                      <a:pt x="64726" y="24361"/>
                      <a:pt x="65005" y="24402"/>
                    </a:cubicBezTo>
                    <a:cubicBezTo>
                      <a:pt x="67223" y="24837"/>
                      <a:pt x="68213" y="26858"/>
                      <a:pt x="67183" y="28957"/>
                    </a:cubicBezTo>
                    <a:cubicBezTo>
                      <a:pt x="66946" y="29432"/>
                      <a:pt x="66668" y="29868"/>
                      <a:pt x="66312" y="30264"/>
                    </a:cubicBezTo>
                    <a:lnTo>
                      <a:pt x="65044" y="31571"/>
                    </a:lnTo>
                    <a:lnTo>
                      <a:pt x="63777" y="32760"/>
                    </a:lnTo>
                    <a:cubicBezTo>
                      <a:pt x="62945" y="33512"/>
                      <a:pt x="62113" y="34265"/>
                      <a:pt x="61321" y="34938"/>
                    </a:cubicBezTo>
                    <a:cubicBezTo>
                      <a:pt x="60568" y="35572"/>
                      <a:pt x="59776" y="36206"/>
                      <a:pt x="59023" y="36800"/>
                    </a:cubicBezTo>
                    <a:cubicBezTo>
                      <a:pt x="60291" y="35810"/>
                      <a:pt x="61558" y="34859"/>
                      <a:pt x="62826" y="33829"/>
                    </a:cubicBezTo>
                    <a:cubicBezTo>
                      <a:pt x="64609" y="32364"/>
                      <a:pt x="66391" y="30858"/>
                      <a:pt x="68094" y="29274"/>
                    </a:cubicBezTo>
                    <a:cubicBezTo>
                      <a:pt x="69208" y="28185"/>
                      <a:pt x="70690" y="27613"/>
                      <a:pt x="72046" y="27613"/>
                    </a:cubicBezTo>
                    <a:cubicBezTo>
                      <a:pt x="72909" y="27613"/>
                      <a:pt x="73721" y="27845"/>
                      <a:pt x="74353" y="28323"/>
                    </a:cubicBezTo>
                    <a:cubicBezTo>
                      <a:pt x="76017" y="29591"/>
                      <a:pt x="75858" y="32007"/>
                      <a:pt x="73997" y="33790"/>
                    </a:cubicBezTo>
                    <a:cubicBezTo>
                      <a:pt x="73323" y="34463"/>
                      <a:pt x="72452" y="34938"/>
                      <a:pt x="71541" y="35216"/>
                    </a:cubicBezTo>
                    <a:cubicBezTo>
                      <a:pt x="69283" y="35850"/>
                      <a:pt x="67065" y="36681"/>
                      <a:pt x="64925" y="37474"/>
                    </a:cubicBezTo>
                    <a:cubicBezTo>
                      <a:pt x="63174" y="38174"/>
                      <a:pt x="61423" y="38913"/>
                      <a:pt x="59709" y="39653"/>
                    </a:cubicBezTo>
                    <a:lnTo>
                      <a:pt x="59709" y="39653"/>
                    </a:lnTo>
                    <a:cubicBezTo>
                      <a:pt x="60867" y="39155"/>
                      <a:pt x="62026" y="38729"/>
                      <a:pt x="63222" y="38266"/>
                    </a:cubicBezTo>
                    <a:cubicBezTo>
                      <a:pt x="64212" y="37909"/>
                      <a:pt x="65282" y="37553"/>
                      <a:pt x="66352" y="37196"/>
                    </a:cubicBezTo>
                    <a:lnTo>
                      <a:pt x="68015" y="36681"/>
                    </a:lnTo>
                    <a:lnTo>
                      <a:pt x="69798" y="36285"/>
                    </a:lnTo>
                    <a:cubicBezTo>
                      <a:pt x="70219" y="36182"/>
                      <a:pt x="70631" y="36132"/>
                      <a:pt x="71025" y="36132"/>
                    </a:cubicBezTo>
                    <a:cubicBezTo>
                      <a:pt x="72886" y="36132"/>
                      <a:pt x="74334" y="37239"/>
                      <a:pt x="74432" y="38939"/>
                    </a:cubicBezTo>
                    <a:cubicBezTo>
                      <a:pt x="74551" y="41039"/>
                      <a:pt x="72650" y="43178"/>
                      <a:pt x="70234" y="43772"/>
                    </a:cubicBezTo>
                    <a:cubicBezTo>
                      <a:pt x="69847" y="43861"/>
                      <a:pt x="69461" y="43906"/>
                      <a:pt x="69075" y="43906"/>
                    </a:cubicBezTo>
                    <a:cubicBezTo>
                      <a:pt x="68946" y="43906"/>
                      <a:pt x="68817" y="43901"/>
                      <a:pt x="68689" y="43891"/>
                    </a:cubicBezTo>
                    <a:lnTo>
                      <a:pt x="68609" y="43891"/>
                    </a:lnTo>
                    <a:lnTo>
                      <a:pt x="67500" y="43812"/>
                    </a:lnTo>
                    <a:lnTo>
                      <a:pt x="66193" y="43812"/>
                    </a:lnTo>
                    <a:cubicBezTo>
                      <a:pt x="65322" y="43812"/>
                      <a:pt x="64411" y="43851"/>
                      <a:pt x="63460" y="43931"/>
                    </a:cubicBezTo>
                    <a:cubicBezTo>
                      <a:pt x="61677" y="44049"/>
                      <a:pt x="59855" y="44247"/>
                      <a:pt x="57993" y="44445"/>
                    </a:cubicBezTo>
                    <a:lnTo>
                      <a:pt x="58073" y="44485"/>
                    </a:lnTo>
                    <a:cubicBezTo>
                      <a:pt x="59023" y="45119"/>
                      <a:pt x="59023" y="46545"/>
                      <a:pt x="58073" y="47139"/>
                    </a:cubicBezTo>
                    <a:lnTo>
                      <a:pt x="57201" y="47694"/>
                    </a:lnTo>
                    <a:lnTo>
                      <a:pt x="57637" y="47733"/>
                    </a:lnTo>
                    <a:cubicBezTo>
                      <a:pt x="59617" y="48011"/>
                      <a:pt x="61558" y="48209"/>
                      <a:pt x="63420" y="48328"/>
                    </a:cubicBezTo>
                    <a:cubicBezTo>
                      <a:pt x="64371" y="48407"/>
                      <a:pt x="65282" y="48446"/>
                      <a:pt x="66153" y="48446"/>
                    </a:cubicBezTo>
                    <a:lnTo>
                      <a:pt x="67461" y="48446"/>
                    </a:lnTo>
                    <a:lnTo>
                      <a:pt x="68609" y="48367"/>
                    </a:lnTo>
                    <a:cubicBezTo>
                      <a:pt x="68703" y="48363"/>
                      <a:pt x="68797" y="48360"/>
                      <a:pt x="68890" y="48360"/>
                    </a:cubicBezTo>
                    <a:cubicBezTo>
                      <a:pt x="71199" y="48360"/>
                      <a:pt x="73319" y="49762"/>
                      <a:pt x="74195" y="51932"/>
                    </a:cubicBezTo>
                    <a:cubicBezTo>
                      <a:pt x="74947" y="54071"/>
                      <a:pt x="73640" y="55933"/>
                      <a:pt x="71343" y="56131"/>
                    </a:cubicBezTo>
                    <a:cubicBezTo>
                      <a:pt x="71244" y="56138"/>
                      <a:pt x="71147" y="56141"/>
                      <a:pt x="71051" y="56141"/>
                    </a:cubicBezTo>
                    <a:cubicBezTo>
                      <a:pt x="70606" y="56141"/>
                      <a:pt x="70182" y="56071"/>
                      <a:pt x="69758" y="55973"/>
                    </a:cubicBezTo>
                    <a:lnTo>
                      <a:pt x="67976" y="55577"/>
                    </a:lnTo>
                    <a:lnTo>
                      <a:pt x="66312" y="55062"/>
                    </a:lnTo>
                    <a:cubicBezTo>
                      <a:pt x="65242" y="54705"/>
                      <a:pt x="64212" y="54349"/>
                      <a:pt x="63183" y="53992"/>
                    </a:cubicBezTo>
                    <a:cubicBezTo>
                      <a:pt x="62271" y="53636"/>
                      <a:pt x="61321" y="53279"/>
                      <a:pt x="60410" y="52923"/>
                    </a:cubicBezTo>
                    <a:lnTo>
                      <a:pt x="60410" y="52923"/>
                    </a:lnTo>
                    <a:cubicBezTo>
                      <a:pt x="61915" y="53556"/>
                      <a:pt x="63420" y="54151"/>
                      <a:pt x="64925" y="54745"/>
                    </a:cubicBezTo>
                    <a:cubicBezTo>
                      <a:pt x="67065" y="55577"/>
                      <a:pt x="69243" y="56369"/>
                      <a:pt x="71541" y="57042"/>
                    </a:cubicBezTo>
                    <a:cubicBezTo>
                      <a:pt x="73957" y="57716"/>
                      <a:pt x="75700" y="59934"/>
                      <a:pt x="75502" y="61994"/>
                    </a:cubicBezTo>
                    <a:cubicBezTo>
                      <a:pt x="75312" y="63605"/>
                      <a:pt x="73863" y="64611"/>
                      <a:pt x="72038" y="64611"/>
                    </a:cubicBezTo>
                    <a:cubicBezTo>
                      <a:pt x="71575" y="64611"/>
                      <a:pt x="71087" y="64547"/>
                      <a:pt x="70590" y="64410"/>
                    </a:cubicBezTo>
                    <a:cubicBezTo>
                      <a:pt x="69679" y="64133"/>
                      <a:pt x="68807" y="63618"/>
                      <a:pt x="68134" y="62945"/>
                    </a:cubicBezTo>
                    <a:cubicBezTo>
                      <a:pt x="66431" y="61320"/>
                      <a:pt x="64648" y="59855"/>
                      <a:pt x="62866" y="58389"/>
                    </a:cubicBezTo>
                    <a:cubicBezTo>
                      <a:pt x="61400" y="57201"/>
                      <a:pt x="59934" y="56092"/>
                      <a:pt x="58429" y="54982"/>
                    </a:cubicBezTo>
                    <a:lnTo>
                      <a:pt x="58429" y="54982"/>
                    </a:lnTo>
                    <a:cubicBezTo>
                      <a:pt x="59380" y="55735"/>
                      <a:pt x="60370" y="56488"/>
                      <a:pt x="61321" y="57280"/>
                    </a:cubicBezTo>
                    <a:cubicBezTo>
                      <a:pt x="62153" y="57993"/>
                      <a:pt x="62984" y="58706"/>
                      <a:pt x="63777" y="59459"/>
                    </a:cubicBezTo>
                    <a:lnTo>
                      <a:pt x="65044" y="60647"/>
                    </a:lnTo>
                    <a:lnTo>
                      <a:pt x="66312" y="61994"/>
                    </a:lnTo>
                    <a:cubicBezTo>
                      <a:pt x="68015" y="63816"/>
                      <a:pt x="68015" y="66193"/>
                      <a:pt x="66312" y="67341"/>
                    </a:cubicBezTo>
                    <a:cubicBezTo>
                      <a:pt x="65706" y="67727"/>
                      <a:pt x="64970" y="67912"/>
                      <a:pt x="64197" y="67912"/>
                    </a:cubicBezTo>
                    <a:cubicBezTo>
                      <a:pt x="62747" y="67912"/>
                      <a:pt x="61164" y="67262"/>
                      <a:pt x="60053" y="66074"/>
                    </a:cubicBezTo>
                    <a:cubicBezTo>
                      <a:pt x="59697" y="65717"/>
                      <a:pt x="59380" y="65242"/>
                      <a:pt x="59142" y="64767"/>
                    </a:cubicBezTo>
                    <a:lnTo>
                      <a:pt x="59142" y="64727"/>
                    </a:lnTo>
                    <a:lnTo>
                      <a:pt x="58667" y="63697"/>
                    </a:lnTo>
                    <a:lnTo>
                      <a:pt x="58033" y="62588"/>
                    </a:lnTo>
                    <a:cubicBezTo>
                      <a:pt x="57518" y="61796"/>
                      <a:pt x="57082" y="61043"/>
                      <a:pt x="56528" y="60251"/>
                    </a:cubicBezTo>
                    <a:cubicBezTo>
                      <a:pt x="55498" y="58706"/>
                      <a:pt x="54349" y="57121"/>
                      <a:pt x="53161" y="55537"/>
                    </a:cubicBezTo>
                    <a:lnTo>
                      <a:pt x="53002" y="55339"/>
                    </a:lnTo>
                    <a:lnTo>
                      <a:pt x="53002" y="55933"/>
                    </a:lnTo>
                    <a:cubicBezTo>
                      <a:pt x="52972" y="56841"/>
                      <a:pt x="52248" y="57471"/>
                      <a:pt x="51449" y="57471"/>
                    </a:cubicBezTo>
                    <a:cubicBezTo>
                      <a:pt x="51202" y="57471"/>
                      <a:pt x="50948" y="57411"/>
                      <a:pt x="50705" y="57280"/>
                    </a:cubicBezTo>
                    <a:lnTo>
                      <a:pt x="50309" y="57042"/>
                    </a:lnTo>
                    <a:lnTo>
                      <a:pt x="50348" y="57161"/>
                    </a:lnTo>
                    <a:cubicBezTo>
                      <a:pt x="51101" y="58983"/>
                      <a:pt x="51893" y="60766"/>
                      <a:pt x="52725" y="62430"/>
                    </a:cubicBezTo>
                    <a:cubicBezTo>
                      <a:pt x="53161" y="63301"/>
                      <a:pt x="53557" y="64093"/>
                      <a:pt x="53992" y="64886"/>
                    </a:cubicBezTo>
                    <a:lnTo>
                      <a:pt x="54666" y="65995"/>
                    </a:lnTo>
                    <a:lnTo>
                      <a:pt x="55300" y="66945"/>
                    </a:lnTo>
                    <a:lnTo>
                      <a:pt x="55300" y="66985"/>
                    </a:lnTo>
                    <a:cubicBezTo>
                      <a:pt x="56607" y="69005"/>
                      <a:pt x="56488" y="71659"/>
                      <a:pt x="55022" y="73561"/>
                    </a:cubicBezTo>
                    <a:cubicBezTo>
                      <a:pt x="54327" y="74348"/>
                      <a:pt x="53471" y="74737"/>
                      <a:pt x="52622" y="74737"/>
                    </a:cubicBezTo>
                    <a:cubicBezTo>
                      <a:pt x="51634" y="74737"/>
                      <a:pt x="50655" y="74209"/>
                      <a:pt x="49952" y="73165"/>
                    </a:cubicBezTo>
                    <a:cubicBezTo>
                      <a:pt x="49635" y="72729"/>
                      <a:pt x="49437" y="72253"/>
                      <a:pt x="49279" y="71738"/>
                    </a:cubicBezTo>
                    <a:lnTo>
                      <a:pt x="48764" y="69996"/>
                    </a:lnTo>
                    <a:lnTo>
                      <a:pt x="48368" y="68332"/>
                    </a:lnTo>
                    <a:cubicBezTo>
                      <a:pt x="48130" y="67223"/>
                      <a:pt x="47932" y="66153"/>
                      <a:pt x="47734" y="65084"/>
                    </a:cubicBezTo>
                    <a:cubicBezTo>
                      <a:pt x="47575" y="63935"/>
                      <a:pt x="47377" y="62826"/>
                      <a:pt x="47219" y="61677"/>
                    </a:cubicBezTo>
                    <a:lnTo>
                      <a:pt x="47219" y="61677"/>
                    </a:lnTo>
                    <a:cubicBezTo>
                      <a:pt x="47417" y="63459"/>
                      <a:pt x="47694" y="65202"/>
                      <a:pt x="47932" y="66945"/>
                    </a:cubicBezTo>
                    <a:cubicBezTo>
                      <a:pt x="48328" y="69243"/>
                      <a:pt x="48724" y="71501"/>
                      <a:pt x="49279" y="73798"/>
                    </a:cubicBezTo>
                    <a:cubicBezTo>
                      <a:pt x="49873" y="76294"/>
                      <a:pt x="48843" y="78908"/>
                      <a:pt x="46941" y="79701"/>
                    </a:cubicBezTo>
                    <a:cubicBezTo>
                      <a:pt x="46572" y="79855"/>
                      <a:pt x="46198" y="79928"/>
                      <a:pt x="45831" y="79928"/>
                    </a:cubicBezTo>
                    <a:cubicBezTo>
                      <a:pt x="44309" y="79928"/>
                      <a:pt x="42904" y="78669"/>
                      <a:pt x="42426" y="76690"/>
                    </a:cubicBezTo>
                    <a:cubicBezTo>
                      <a:pt x="42188" y="75739"/>
                      <a:pt x="42188" y="74749"/>
                      <a:pt x="42426" y="73798"/>
                    </a:cubicBezTo>
                    <a:cubicBezTo>
                      <a:pt x="42980" y="71501"/>
                      <a:pt x="43376" y="69243"/>
                      <a:pt x="43733" y="66945"/>
                    </a:cubicBezTo>
                    <a:cubicBezTo>
                      <a:pt x="44050" y="64925"/>
                      <a:pt x="44327" y="62865"/>
                      <a:pt x="44565" y="60845"/>
                    </a:cubicBezTo>
                    <a:lnTo>
                      <a:pt x="44565" y="60845"/>
                    </a:lnTo>
                    <a:cubicBezTo>
                      <a:pt x="44367" y="62231"/>
                      <a:pt x="44169" y="63658"/>
                      <a:pt x="43931" y="65084"/>
                    </a:cubicBezTo>
                    <a:cubicBezTo>
                      <a:pt x="43733" y="66153"/>
                      <a:pt x="43535" y="67223"/>
                      <a:pt x="43297" y="68332"/>
                    </a:cubicBezTo>
                    <a:lnTo>
                      <a:pt x="42901" y="69996"/>
                    </a:lnTo>
                    <a:lnTo>
                      <a:pt x="42346" y="71738"/>
                    </a:lnTo>
                    <a:cubicBezTo>
                      <a:pt x="41796" y="73605"/>
                      <a:pt x="40442" y="74738"/>
                      <a:pt x="38996" y="74738"/>
                    </a:cubicBezTo>
                    <a:cubicBezTo>
                      <a:pt x="38570" y="74738"/>
                      <a:pt x="38136" y="74640"/>
                      <a:pt x="37712" y="74432"/>
                    </a:cubicBezTo>
                    <a:cubicBezTo>
                      <a:pt x="35890" y="73481"/>
                      <a:pt x="34939" y="70788"/>
                      <a:pt x="35692" y="68371"/>
                    </a:cubicBezTo>
                    <a:cubicBezTo>
                      <a:pt x="35810" y="67896"/>
                      <a:pt x="36048" y="67421"/>
                      <a:pt x="36325" y="66985"/>
                    </a:cubicBezTo>
                    <a:lnTo>
                      <a:pt x="36325" y="66945"/>
                    </a:lnTo>
                    <a:lnTo>
                      <a:pt x="36999" y="65995"/>
                    </a:lnTo>
                    <a:lnTo>
                      <a:pt x="37593" y="64886"/>
                    </a:lnTo>
                    <a:cubicBezTo>
                      <a:pt x="38029" y="64093"/>
                      <a:pt x="38464" y="63301"/>
                      <a:pt x="38861" y="62430"/>
                    </a:cubicBezTo>
                    <a:cubicBezTo>
                      <a:pt x="39692" y="60766"/>
                      <a:pt x="40485" y="58983"/>
                      <a:pt x="41277" y="57161"/>
                    </a:cubicBezTo>
                    <a:cubicBezTo>
                      <a:pt x="41317" y="57042"/>
                      <a:pt x="41356" y="56884"/>
                      <a:pt x="41435" y="56765"/>
                    </a:cubicBezTo>
                    <a:lnTo>
                      <a:pt x="41435" y="56765"/>
                    </a:lnTo>
                    <a:lnTo>
                      <a:pt x="40445" y="57240"/>
                    </a:lnTo>
                    <a:cubicBezTo>
                      <a:pt x="40213" y="57361"/>
                      <a:pt x="39969" y="57416"/>
                      <a:pt x="39729" y="57416"/>
                    </a:cubicBezTo>
                    <a:cubicBezTo>
                      <a:pt x="38943" y="57416"/>
                      <a:pt x="38208" y="56822"/>
                      <a:pt x="38148" y="55973"/>
                    </a:cubicBezTo>
                    <a:lnTo>
                      <a:pt x="38148" y="55933"/>
                    </a:lnTo>
                    <a:cubicBezTo>
                      <a:pt x="37078" y="57359"/>
                      <a:pt x="36048" y="58825"/>
                      <a:pt x="35058" y="60251"/>
                    </a:cubicBezTo>
                    <a:cubicBezTo>
                      <a:pt x="34543" y="61043"/>
                      <a:pt x="34068" y="61835"/>
                      <a:pt x="33592" y="62588"/>
                    </a:cubicBezTo>
                    <a:lnTo>
                      <a:pt x="32958" y="63697"/>
                    </a:lnTo>
                    <a:lnTo>
                      <a:pt x="32443" y="64727"/>
                    </a:lnTo>
                    <a:lnTo>
                      <a:pt x="32443" y="64767"/>
                    </a:lnTo>
                    <a:cubicBezTo>
                      <a:pt x="31451" y="66682"/>
                      <a:pt x="29474" y="67866"/>
                      <a:pt x="27365" y="67866"/>
                    </a:cubicBezTo>
                    <a:cubicBezTo>
                      <a:pt x="27118" y="67866"/>
                      <a:pt x="26870" y="67850"/>
                      <a:pt x="26620" y="67817"/>
                    </a:cubicBezTo>
                    <a:cubicBezTo>
                      <a:pt x="24362" y="67381"/>
                      <a:pt x="23412" y="65321"/>
                      <a:pt x="24402" y="63222"/>
                    </a:cubicBezTo>
                    <a:cubicBezTo>
                      <a:pt x="24600" y="62746"/>
                      <a:pt x="24917" y="62311"/>
                      <a:pt x="25274" y="61915"/>
                    </a:cubicBezTo>
                    <a:lnTo>
                      <a:pt x="26502" y="60607"/>
                    </a:lnTo>
                    <a:lnTo>
                      <a:pt x="27769" y="59419"/>
                    </a:lnTo>
                    <a:cubicBezTo>
                      <a:pt x="28601" y="58666"/>
                      <a:pt x="29433" y="57914"/>
                      <a:pt x="30265" y="57240"/>
                    </a:cubicBezTo>
                    <a:cubicBezTo>
                      <a:pt x="30953" y="56660"/>
                      <a:pt x="31642" y="56080"/>
                      <a:pt x="32361" y="55531"/>
                    </a:cubicBezTo>
                    <a:lnTo>
                      <a:pt x="32361" y="55531"/>
                    </a:lnTo>
                    <a:cubicBezTo>
                      <a:pt x="31125" y="56467"/>
                      <a:pt x="29922" y="57372"/>
                      <a:pt x="28720" y="58349"/>
                    </a:cubicBezTo>
                    <a:cubicBezTo>
                      <a:pt x="26937" y="59815"/>
                      <a:pt x="25155" y="61320"/>
                      <a:pt x="23451" y="62905"/>
                    </a:cubicBezTo>
                    <a:cubicBezTo>
                      <a:pt x="22338" y="63994"/>
                      <a:pt x="20856" y="64565"/>
                      <a:pt x="19500" y="64565"/>
                    </a:cubicBezTo>
                    <a:cubicBezTo>
                      <a:pt x="18637" y="64565"/>
                      <a:pt x="17825" y="64333"/>
                      <a:pt x="17193" y="63856"/>
                    </a:cubicBezTo>
                    <a:cubicBezTo>
                      <a:pt x="15569" y="62588"/>
                      <a:pt x="15727" y="60172"/>
                      <a:pt x="17549" y="58389"/>
                    </a:cubicBezTo>
                    <a:cubicBezTo>
                      <a:pt x="18262" y="57716"/>
                      <a:pt x="19094" y="57240"/>
                      <a:pt x="20045" y="56963"/>
                    </a:cubicBezTo>
                    <a:cubicBezTo>
                      <a:pt x="22303" y="56329"/>
                      <a:pt x="24481" y="55497"/>
                      <a:pt x="26620" y="54705"/>
                    </a:cubicBezTo>
                    <a:cubicBezTo>
                      <a:pt x="28443" y="53992"/>
                      <a:pt x="30225" y="53279"/>
                      <a:pt x="31968" y="52526"/>
                    </a:cubicBezTo>
                    <a:lnTo>
                      <a:pt x="31968" y="52526"/>
                    </a:lnTo>
                    <a:cubicBezTo>
                      <a:pt x="30780" y="53002"/>
                      <a:pt x="29591" y="53477"/>
                      <a:pt x="28363" y="53913"/>
                    </a:cubicBezTo>
                    <a:cubicBezTo>
                      <a:pt x="27373" y="54309"/>
                      <a:pt x="26303" y="54666"/>
                      <a:pt x="25234" y="55022"/>
                    </a:cubicBezTo>
                    <a:lnTo>
                      <a:pt x="23610" y="55497"/>
                    </a:lnTo>
                    <a:lnTo>
                      <a:pt x="21827" y="55933"/>
                    </a:lnTo>
                    <a:cubicBezTo>
                      <a:pt x="21407" y="56035"/>
                      <a:pt x="20999" y="56083"/>
                      <a:pt x="20610" y="56083"/>
                    </a:cubicBezTo>
                    <a:cubicBezTo>
                      <a:pt x="18724" y="56083"/>
                      <a:pt x="17291" y="54947"/>
                      <a:pt x="17193" y="53239"/>
                    </a:cubicBezTo>
                    <a:cubicBezTo>
                      <a:pt x="17074" y="51180"/>
                      <a:pt x="18936" y="49041"/>
                      <a:pt x="21392" y="48446"/>
                    </a:cubicBezTo>
                    <a:cubicBezTo>
                      <a:pt x="21778" y="48357"/>
                      <a:pt x="22164" y="48313"/>
                      <a:pt x="22550" y="48313"/>
                    </a:cubicBezTo>
                    <a:cubicBezTo>
                      <a:pt x="22679" y="48313"/>
                      <a:pt x="22808" y="48318"/>
                      <a:pt x="22936" y="48328"/>
                    </a:cubicBezTo>
                    <a:lnTo>
                      <a:pt x="22976" y="48328"/>
                    </a:lnTo>
                    <a:lnTo>
                      <a:pt x="24125" y="48407"/>
                    </a:lnTo>
                    <a:lnTo>
                      <a:pt x="25392" y="48407"/>
                    </a:lnTo>
                    <a:cubicBezTo>
                      <a:pt x="26303" y="48407"/>
                      <a:pt x="27215" y="48328"/>
                      <a:pt x="28165" y="48288"/>
                    </a:cubicBezTo>
                    <a:cubicBezTo>
                      <a:pt x="30027" y="48129"/>
                      <a:pt x="31968" y="47931"/>
                      <a:pt x="33909" y="47694"/>
                    </a:cubicBezTo>
                    <a:lnTo>
                      <a:pt x="33988" y="47694"/>
                    </a:lnTo>
                    <a:lnTo>
                      <a:pt x="33038" y="47139"/>
                    </a:lnTo>
                    <a:cubicBezTo>
                      <a:pt x="32087" y="46505"/>
                      <a:pt x="32087" y="45079"/>
                      <a:pt x="33038" y="44485"/>
                    </a:cubicBezTo>
                    <a:lnTo>
                      <a:pt x="33236" y="44366"/>
                    </a:lnTo>
                    <a:cubicBezTo>
                      <a:pt x="31532" y="44168"/>
                      <a:pt x="29829" y="44010"/>
                      <a:pt x="28165" y="43891"/>
                    </a:cubicBezTo>
                    <a:cubicBezTo>
                      <a:pt x="27215" y="43812"/>
                      <a:pt x="26303" y="43772"/>
                      <a:pt x="25432" y="43732"/>
                    </a:cubicBezTo>
                    <a:lnTo>
                      <a:pt x="24125" y="43732"/>
                    </a:lnTo>
                    <a:lnTo>
                      <a:pt x="22976" y="43851"/>
                    </a:lnTo>
                    <a:cubicBezTo>
                      <a:pt x="22909" y="43853"/>
                      <a:pt x="22843" y="43855"/>
                      <a:pt x="22776" y="43855"/>
                    </a:cubicBezTo>
                    <a:cubicBezTo>
                      <a:pt x="20400" y="43855"/>
                      <a:pt x="18277" y="42483"/>
                      <a:pt x="17391" y="40286"/>
                    </a:cubicBezTo>
                    <a:cubicBezTo>
                      <a:pt x="16638" y="38147"/>
                      <a:pt x="17945" y="36285"/>
                      <a:pt x="20243" y="36087"/>
                    </a:cubicBezTo>
                    <a:cubicBezTo>
                      <a:pt x="20381" y="36077"/>
                      <a:pt x="20518" y="36072"/>
                      <a:pt x="20652" y="36072"/>
                    </a:cubicBezTo>
                    <a:cubicBezTo>
                      <a:pt x="21055" y="36072"/>
                      <a:pt x="21441" y="36117"/>
                      <a:pt x="21827" y="36206"/>
                    </a:cubicBezTo>
                    <a:lnTo>
                      <a:pt x="23610" y="36642"/>
                    </a:lnTo>
                    <a:lnTo>
                      <a:pt x="25274" y="37157"/>
                    </a:lnTo>
                    <a:cubicBezTo>
                      <a:pt x="26303" y="37513"/>
                      <a:pt x="27373" y="37870"/>
                      <a:pt x="28363" y="38226"/>
                    </a:cubicBezTo>
                    <a:cubicBezTo>
                      <a:pt x="29393" y="38622"/>
                      <a:pt x="30265" y="38939"/>
                      <a:pt x="31176" y="39335"/>
                    </a:cubicBezTo>
                    <a:cubicBezTo>
                      <a:pt x="29671" y="38662"/>
                      <a:pt x="28165" y="38068"/>
                      <a:pt x="26660" y="37474"/>
                    </a:cubicBezTo>
                    <a:cubicBezTo>
                      <a:pt x="24521" y="36642"/>
                      <a:pt x="22342" y="35850"/>
                      <a:pt x="20084" y="35176"/>
                    </a:cubicBezTo>
                    <a:cubicBezTo>
                      <a:pt x="17628" y="34503"/>
                      <a:pt x="15846" y="32284"/>
                      <a:pt x="16084" y="30225"/>
                    </a:cubicBezTo>
                    <a:cubicBezTo>
                      <a:pt x="16302" y="28629"/>
                      <a:pt x="17707" y="27627"/>
                      <a:pt x="19498" y="27627"/>
                    </a:cubicBezTo>
                    <a:cubicBezTo>
                      <a:pt x="19975" y="27627"/>
                      <a:pt x="20479" y="27698"/>
                      <a:pt x="20995" y="27848"/>
                    </a:cubicBezTo>
                    <a:cubicBezTo>
                      <a:pt x="21907" y="28086"/>
                      <a:pt x="22778" y="28600"/>
                      <a:pt x="23451" y="29274"/>
                    </a:cubicBezTo>
                    <a:cubicBezTo>
                      <a:pt x="25155" y="30898"/>
                      <a:pt x="26937" y="32403"/>
                      <a:pt x="28720" y="33829"/>
                    </a:cubicBezTo>
                    <a:cubicBezTo>
                      <a:pt x="30185" y="35018"/>
                      <a:pt x="31651" y="36127"/>
                      <a:pt x="33156" y="37236"/>
                    </a:cubicBezTo>
                    <a:cubicBezTo>
                      <a:pt x="32166" y="36483"/>
                      <a:pt x="31215" y="35731"/>
                      <a:pt x="30265" y="34938"/>
                    </a:cubicBezTo>
                    <a:cubicBezTo>
                      <a:pt x="29433" y="34225"/>
                      <a:pt x="28601" y="33512"/>
                      <a:pt x="27769" y="32760"/>
                    </a:cubicBezTo>
                    <a:lnTo>
                      <a:pt x="26502" y="31571"/>
                    </a:lnTo>
                    <a:lnTo>
                      <a:pt x="25274" y="30225"/>
                    </a:lnTo>
                    <a:cubicBezTo>
                      <a:pt x="23570" y="28402"/>
                      <a:pt x="23570" y="26026"/>
                      <a:pt x="25274" y="24877"/>
                    </a:cubicBezTo>
                    <a:cubicBezTo>
                      <a:pt x="25889" y="24471"/>
                      <a:pt x="26638" y="24278"/>
                      <a:pt x="27426" y="24278"/>
                    </a:cubicBezTo>
                    <a:cubicBezTo>
                      <a:pt x="28870" y="24278"/>
                      <a:pt x="30445" y="24926"/>
                      <a:pt x="31572" y="26105"/>
                    </a:cubicBezTo>
                    <a:cubicBezTo>
                      <a:pt x="31928" y="26501"/>
                      <a:pt x="32206" y="26897"/>
                      <a:pt x="32443" y="27373"/>
                    </a:cubicBezTo>
                    <a:lnTo>
                      <a:pt x="32443" y="27412"/>
                    </a:lnTo>
                    <a:lnTo>
                      <a:pt x="32958" y="28442"/>
                    </a:lnTo>
                    <a:lnTo>
                      <a:pt x="33592" y="29591"/>
                    </a:lnTo>
                    <a:cubicBezTo>
                      <a:pt x="34028" y="30343"/>
                      <a:pt x="34503" y="31136"/>
                      <a:pt x="35058" y="31888"/>
                    </a:cubicBezTo>
                    <a:cubicBezTo>
                      <a:pt x="36009" y="33314"/>
                      <a:pt x="37038" y="34740"/>
                      <a:pt x="38108" y="36166"/>
                    </a:cubicBezTo>
                    <a:lnTo>
                      <a:pt x="38108" y="35612"/>
                    </a:lnTo>
                    <a:cubicBezTo>
                      <a:pt x="38138" y="34736"/>
                      <a:pt x="38860" y="34113"/>
                      <a:pt x="39658" y="34113"/>
                    </a:cubicBezTo>
                    <a:cubicBezTo>
                      <a:pt x="39906" y="34113"/>
                      <a:pt x="40161" y="34173"/>
                      <a:pt x="40405" y="34305"/>
                    </a:cubicBezTo>
                    <a:lnTo>
                      <a:pt x="41118" y="34661"/>
                    </a:lnTo>
                    <a:cubicBezTo>
                      <a:pt x="40366" y="32958"/>
                      <a:pt x="39613" y="31294"/>
                      <a:pt x="38861" y="29710"/>
                    </a:cubicBezTo>
                    <a:cubicBezTo>
                      <a:pt x="38504" y="28838"/>
                      <a:pt x="38068" y="28046"/>
                      <a:pt x="37633" y="27254"/>
                    </a:cubicBezTo>
                    <a:lnTo>
                      <a:pt x="36999" y="26145"/>
                    </a:lnTo>
                    <a:lnTo>
                      <a:pt x="36325" y="25194"/>
                    </a:lnTo>
                    <a:cubicBezTo>
                      <a:pt x="35018" y="23174"/>
                      <a:pt x="35137" y="20520"/>
                      <a:pt x="36642" y="18618"/>
                    </a:cubicBezTo>
                    <a:cubicBezTo>
                      <a:pt x="37323" y="17827"/>
                      <a:pt x="38174" y="17438"/>
                      <a:pt x="39022" y="17438"/>
                    </a:cubicBezTo>
                    <a:cubicBezTo>
                      <a:pt x="40000" y="17438"/>
                      <a:pt x="40973" y="17956"/>
                      <a:pt x="41673" y="18975"/>
                    </a:cubicBezTo>
                    <a:cubicBezTo>
                      <a:pt x="41990" y="19410"/>
                      <a:pt x="42188" y="19925"/>
                      <a:pt x="42346" y="20401"/>
                    </a:cubicBezTo>
                    <a:lnTo>
                      <a:pt x="42861" y="22183"/>
                    </a:lnTo>
                    <a:lnTo>
                      <a:pt x="43258" y="23847"/>
                    </a:lnTo>
                    <a:cubicBezTo>
                      <a:pt x="43495" y="24956"/>
                      <a:pt x="43693" y="26026"/>
                      <a:pt x="43891" y="27095"/>
                    </a:cubicBezTo>
                    <a:cubicBezTo>
                      <a:pt x="44089" y="28244"/>
                      <a:pt x="44248" y="29353"/>
                      <a:pt x="44406" y="30462"/>
                    </a:cubicBezTo>
                    <a:cubicBezTo>
                      <a:pt x="44208" y="28719"/>
                      <a:pt x="43971" y="26976"/>
                      <a:pt x="43693" y="25233"/>
                    </a:cubicBezTo>
                    <a:cubicBezTo>
                      <a:pt x="43337" y="22936"/>
                      <a:pt x="42941" y="20638"/>
                      <a:pt x="42346" y="18380"/>
                    </a:cubicBezTo>
                    <a:cubicBezTo>
                      <a:pt x="41752" y="15885"/>
                      <a:pt x="42782" y="13270"/>
                      <a:pt x="44684" y="12478"/>
                    </a:cubicBezTo>
                    <a:cubicBezTo>
                      <a:pt x="45053" y="12324"/>
                      <a:pt x="45427" y="12251"/>
                      <a:pt x="45794" y="12251"/>
                    </a:cubicBezTo>
                    <a:close/>
                    <a:moveTo>
                      <a:pt x="85236" y="63256"/>
                    </a:moveTo>
                    <a:cubicBezTo>
                      <a:pt x="86591" y="63256"/>
                      <a:pt x="87812" y="64227"/>
                      <a:pt x="88059" y="65638"/>
                    </a:cubicBezTo>
                    <a:cubicBezTo>
                      <a:pt x="88099" y="65955"/>
                      <a:pt x="88099" y="66312"/>
                      <a:pt x="88059" y="66628"/>
                    </a:cubicBezTo>
                    <a:cubicBezTo>
                      <a:pt x="87861" y="67738"/>
                      <a:pt x="87821" y="68886"/>
                      <a:pt x="87821" y="70035"/>
                    </a:cubicBezTo>
                    <a:cubicBezTo>
                      <a:pt x="87901" y="71263"/>
                      <a:pt x="88019" y="72491"/>
                      <a:pt x="88218" y="73719"/>
                    </a:cubicBezTo>
                    <a:cubicBezTo>
                      <a:pt x="88416" y="74947"/>
                      <a:pt x="88693" y="76215"/>
                      <a:pt x="89010" y="77443"/>
                    </a:cubicBezTo>
                    <a:cubicBezTo>
                      <a:pt x="89327" y="78710"/>
                      <a:pt x="89683" y="79938"/>
                      <a:pt x="90119" y="81166"/>
                    </a:cubicBezTo>
                    <a:cubicBezTo>
                      <a:pt x="90159" y="81285"/>
                      <a:pt x="90119" y="81444"/>
                      <a:pt x="90000" y="81483"/>
                    </a:cubicBezTo>
                    <a:cubicBezTo>
                      <a:pt x="89968" y="81494"/>
                      <a:pt x="89936" y="81499"/>
                      <a:pt x="89906" y="81499"/>
                    </a:cubicBezTo>
                    <a:cubicBezTo>
                      <a:pt x="89823" y="81499"/>
                      <a:pt x="89752" y="81462"/>
                      <a:pt x="89723" y="81404"/>
                    </a:cubicBezTo>
                    <a:cubicBezTo>
                      <a:pt x="88891" y="80374"/>
                      <a:pt x="88099" y="79304"/>
                      <a:pt x="87386" y="78156"/>
                    </a:cubicBezTo>
                    <a:cubicBezTo>
                      <a:pt x="86633" y="77047"/>
                      <a:pt x="85960" y="75898"/>
                      <a:pt x="85286" y="74709"/>
                    </a:cubicBezTo>
                    <a:cubicBezTo>
                      <a:pt x="84652" y="73481"/>
                      <a:pt x="84058" y="72253"/>
                      <a:pt x="83543" y="70946"/>
                    </a:cubicBezTo>
                    <a:cubicBezTo>
                      <a:pt x="83028" y="69560"/>
                      <a:pt x="82632" y="68134"/>
                      <a:pt x="82395" y="66708"/>
                    </a:cubicBezTo>
                    <a:lnTo>
                      <a:pt x="82395" y="66589"/>
                    </a:lnTo>
                    <a:cubicBezTo>
                      <a:pt x="82117" y="65044"/>
                      <a:pt x="83147" y="63539"/>
                      <a:pt x="84732" y="63301"/>
                    </a:cubicBezTo>
                    <a:cubicBezTo>
                      <a:pt x="84901" y="63271"/>
                      <a:pt x="85070" y="63256"/>
                      <a:pt x="85236" y="63256"/>
                    </a:cubicBezTo>
                    <a:close/>
                    <a:moveTo>
                      <a:pt x="6790" y="63257"/>
                    </a:moveTo>
                    <a:cubicBezTo>
                      <a:pt x="8151" y="63257"/>
                      <a:pt x="9379" y="64262"/>
                      <a:pt x="9627" y="65678"/>
                    </a:cubicBezTo>
                    <a:cubicBezTo>
                      <a:pt x="9666" y="65995"/>
                      <a:pt x="9666" y="66312"/>
                      <a:pt x="9627" y="66589"/>
                    </a:cubicBezTo>
                    <a:lnTo>
                      <a:pt x="9627" y="66708"/>
                    </a:lnTo>
                    <a:cubicBezTo>
                      <a:pt x="9349" y="68134"/>
                      <a:pt x="8953" y="69560"/>
                      <a:pt x="8438" y="70946"/>
                    </a:cubicBezTo>
                    <a:cubicBezTo>
                      <a:pt x="7923" y="72253"/>
                      <a:pt x="7329" y="73481"/>
                      <a:pt x="6695" y="74709"/>
                    </a:cubicBezTo>
                    <a:cubicBezTo>
                      <a:pt x="6022" y="75898"/>
                      <a:pt x="5309" y="77086"/>
                      <a:pt x="4596" y="78195"/>
                    </a:cubicBezTo>
                    <a:cubicBezTo>
                      <a:pt x="3883" y="79304"/>
                      <a:pt x="3130" y="80374"/>
                      <a:pt x="2259" y="81404"/>
                    </a:cubicBezTo>
                    <a:cubicBezTo>
                      <a:pt x="2215" y="81469"/>
                      <a:pt x="2148" y="81499"/>
                      <a:pt x="2076" y="81499"/>
                    </a:cubicBezTo>
                    <a:cubicBezTo>
                      <a:pt x="2017" y="81499"/>
                      <a:pt x="1956" y="81479"/>
                      <a:pt x="1902" y="81444"/>
                    </a:cubicBezTo>
                    <a:cubicBezTo>
                      <a:pt x="1823" y="81364"/>
                      <a:pt x="1823" y="81285"/>
                      <a:pt x="1823" y="81166"/>
                    </a:cubicBezTo>
                    <a:cubicBezTo>
                      <a:pt x="2259" y="79938"/>
                      <a:pt x="2655" y="78710"/>
                      <a:pt x="2972" y="77482"/>
                    </a:cubicBezTo>
                    <a:cubicBezTo>
                      <a:pt x="3289" y="76254"/>
                      <a:pt x="3566" y="74987"/>
                      <a:pt x="3764" y="73719"/>
                    </a:cubicBezTo>
                    <a:cubicBezTo>
                      <a:pt x="3962" y="72531"/>
                      <a:pt x="4081" y="71303"/>
                      <a:pt x="4121" y="70075"/>
                    </a:cubicBezTo>
                    <a:cubicBezTo>
                      <a:pt x="4160" y="68926"/>
                      <a:pt x="4081" y="67777"/>
                      <a:pt x="3923" y="66628"/>
                    </a:cubicBezTo>
                    <a:cubicBezTo>
                      <a:pt x="3645" y="65044"/>
                      <a:pt x="4715" y="63578"/>
                      <a:pt x="6299" y="63301"/>
                    </a:cubicBezTo>
                    <a:cubicBezTo>
                      <a:pt x="6464" y="63272"/>
                      <a:pt x="6628" y="63257"/>
                      <a:pt x="6790" y="63257"/>
                    </a:cubicBezTo>
                    <a:close/>
                    <a:moveTo>
                      <a:pt x="66431" y="82008"/>
                    </a:moveTo>
                    <a:cubicBezTo>
                      <a:pt x="66589" y="82008"/>
                      <a:pt x="66748" y="82018"/>
                      <a:pt x="66906" y="82038"/>
                    </a:cubicBezTo>
                    <a:lnTo>
                      <a:pt x="67025" y="82038"/>
                    </a:lnTo>
                    <a:cubicBezTo>
                      <a:pt x="68491" y="82315"/>
                      <a:pt x="69917" y="82672"/>
                      <a:pt x="71263" y="83226"/>
                    </a:cubicBezTo>
                    <a:cubicBezTo>
                      <a:pt x="72571" y="83741"/>
                      <a:pt x="73799" y="84296"/>
                      <a:pt x="75027" y="84969"/>
                    </a:cubicBezTo>
                    <a:cubicBezTo>
                      <a:pt x="76215" y="85642"/>
                      <a:pt x="77364" y="86355"/>
                      <a:pt x="78473" y="87069"/>
                    </a:cubicBezTo>
                    <a:cubicBezTo>
                      <a:pt x="79582" y="87782"/>
                      <a:pt x="80652" y="88534"/>
                      <a:pt x="81721" y="89366"/>
                    </a:cubicBezTo>
                    <a:cubicBezTo>
                      <a:pt x="81800" y="89485"/>
                      <a:pt x="81840" y="89643"/>
                      <a:pt x="81761" y="89723"/>
                    </a:cubicBezTo>
                    <a:cubicBezTo>
                      <a:pt x="81703" y="89781"/>
                      <a:pt x="81623" y="89817"/>
                      <a:pt x="81539" y="89817"/>
                    </a:cubicBezTo>
                    <a:cubicBezTo>
                      <a:pt x="81507" y="89817"/>
                      <a:pt x="81476" y="89812"/>
                      <a:pt x="81444" y="89802"/>
                    </a:cubicBezTo>
                    <a:cubicBezTo>
                      <a:pt x="80255" y="89366"/>
                      <a:pt x="78988" y="89010"/>
                      <a:pt x="77760" y="88693"/>
                    </a:cubicBezTo>
                    <a:cubicBezTo>
                      <a:pt x="76532" y="88376"/>
                      <a:pt x="75264" y="88098"/>
                      <a:pt x="74036" y="87900"/>
                    </a:cubicBezTo>
                    <a:cubicBezTo>
                      <a:pt x="72808" y="87702"/>
                      <a:pt x="71580" y="87583"/>
                      <a:pt x="70352" y="87504"/>
                    </a:cubicBezTo>
                    <a:cubicBezTo>
                      <a:pt x="70161" y="87498"/>
                      <a:pt x="69969" y="87494"/>
                      <a:pt x="69778" y="87494"/>
                    </a:cubicBezTo>
                    <a:cubicBezTo>
                      <a:pt x="68821" y="87494"/>
                      <a:pt x="67863" y="87577"/>
                      <a:pt x="66906" y="87742"/>
                    </a:cubicBezTo>
                    <a:cubicBezTo>
                      <a:pt x="66718" y="87779"/>
                      <a:pt x="66531" y="87798"/>
                      <a:pt x="66347" y="87798"/>
                    </a:cubicBezTo>
                    <a:cubicBezTo>
                      <a:pt x="64973" y="87798"/>
                      <a:pt x="63744" y="86797"/>
                      <a:pt x="63499" y="85365"/>
                    </a:cubicBezTo>
                    <a:cubicBezTo>
                      <a:pt x="63222" y="83781"/>
                      <a:pt x="64331" y="82236"/>
                      <a:pt x="65955" y="82038"/>
                    </a:cubicBezTo>
                    <a:cubicBezTo>
                      <a:pt x="66114" y="82018"/>
                      <a:pt x="66272" y="82008"/>
                      <a:pt x="66431" y="82008"/>
                    </a:cubicBezTo>
                    <a:close/>
                    <a:moveTo>
                      <a:pt x="25539" y="82034"/>
                    </a:moveTo>
                    <a:cubicBezTo>
                      <a:pt x="26927" y="82034"/>
                      <a:pt x="28155" y="83034"/>
                      <a:pt x="28403" y="84414"/>
                    </a:cubicBezTo>
                    <a:cubicBezTo>
                      <a:pt x="28680" y="85999"/>
                      <a:pt x="27611" y="87504"/>
                      <a:pt x="26026" y="87742"/>
                    </a:cubicBezTo>
                    <a:cubicBezTo>
                      <a:pt x="25868" y="87762"/>
                      <a:pt x="25709" y="87772"/>
                      <a:pt x="25546" y="87772"/>
                    </a:cubicBezTo>
                    <a:cubicBezTo>
                      <a:pt x="25383" y="87772"/>
                      <a:pt x="25214" y="87762"/>
                      <a:pt x="25036" y="87742"/>
                    </a:cubicBezTo>
                    <a:cubicBezTo>
                      <a:pt x="24117" y="87611"/>
                      <a:pt x="23171" y="87534"/>
                      <a:pt x="22220" y="87534"/>
                    </a:cubicBezTo>
                    <a:cubicBezTo>
                      <a:pt x="22023" y="87534"/>
                      <a:pt x="21826" y="87537"/>
                      <a:pt x="21629" y="87544"/>
                    </a:cubicBezTo>
                    <a:cubicBezTo>
                      <a:pt x="20401" y="87583"/>
                      <a:pt x="19173" y="87702"/>
                      <a:pt x="17945" y="87900"/>
                    </a:cubicBezTo>
                    <a:cubicBezTo>
                      <a:pt x="16717" y="88098"/>
                      <a:pt x="15450" y="88376"/>
                      <a:pt x="14222" y="88693"/>
                    </a:cubicBezTo>
                    <a:cubicBezTo>
                      <a:pt x="12954" y="89010"/>
                      <a:pt x="11726" y="89406"/>
                      <a:pt x="10498" y="89841"/>
                    </a:cubicBezTo>
                    <a:cubicBezTo>
                      <a:pt x="10477" y="89848"/>
                      <a:pt x="10455" y="89852"/>
                      <a:pt x="10432" y="89852"/>
                    </a:cubicBezTo>
                    <a:cubicBezTo>
                      <a:pt x="10327" y="89852"/>
                      <a:pt x="10214" y="89781"/>
                      <a:pt x="10181" y="89683"/>
                    </a:cubicBezTo>
                    <a:cubicBezTo>
                      <a:pt x="10142" y="89564"/>
                      <a:pt x="10181" y="89485"/>
                      <a:pt x="10261" y="89406"/>
                    </a:cubicBezTo>
                    <a:cubicBezTo>
                      <a:pt x="11290" y="88574"/>
                      <a:pt x="12360" y="87821"/>
                      <a:pt x="13469" y="87069"/>
                    </a:cubicBezTo>
                    <a:cubicBezTo>
                      <a:pt x="14578" y="86316"/>
                      <a:pt x="15727" y="85642"/>
                      <a:pt x="16955" y="85009"/>
                    </a:cubicBezTo>
                    <a:cubicBezTo>
                      <a:pt x="18183" y="84335"/>
                      <a:pt x="19411" y="83741"/>
                      <a:pt x="20718" y="83266"/>
                    </a:cubicBezTo>
                    <a:cubicBezTo>
                      <a:pt x="22065" y="82711"/>
                      <a:pt x="23491" y="82315"/>
                      <a:pt x="24957" y="82077"/>
                    </a:cubicBezTo>
                    <a:lnTo>
                      <a:pt x="25036" y="82077"/>
                    </a:lnTo>
                    <a:cubicBezTo>
                      <a:pt x="25205" y="82048"/>
                      <a:pt x="25373" y="82034"/>
                      <a:pt x="25539" y="82034"/>
                    </a:cubicBezTo>
                    <a:close/>
                    <a:moveTo>
                      <a:pt x="1506" y="0"/>
                    </a:moveTo>
                    <a:lnTo>
                      <a:pt x="4239" y="1941"/>
                    </a:lnTo>
                    <a:lnTo>
                      <a:pt x="13271" y="8279"/>
                    </a:lnTo>
                    <a:cubicBezTo>
                      <a:pt x="15093" y="9547"/>
                      <a:pt x="15331" y="12161"/>
                      <a:pt x="13746" y="13746"/>
                    </a:cubicBezTo>
                    <a:cubicBezTo>
                      <a:pt x="13033" y="14441"/>
                      <a:pt x="12119" y="14783"/>
                      <a:pt x="11211" y="14783"/>
                    </a:cubicBezTo>
                    <a:cubicBezTo>
                      <a:pt x="10101" y="14783"/>
                      <a:pt x="8999" y="14273"/>
                      <a:pt x="8280" y="13270"/>
                    </a:cubicBezTo>
                    <a:lnTo>
                      <a:pt x="1982" y="4278"/>
                    </a:lnTo>
                    <a:lnTo>
                      <a:pt x="397" y="2021"/>
                    </a:lnTo>
                    <a:lnTo>
                      <a:pt x="1" y="1466"/>
                    </a:lnTo>
                    <a:lnTo>
                      <a:pt x="1" y="36880"/>
                    </a:lnTo>
                    <a:cubicBezTo>
                      <a:pt x="73" y="36878"/>
                      <a:pt x="145" y="36877"/>
                      <a:pt x="216" y="36877"/>
                    </a:cubicBezTo>
                    <a:cubicBezTo>
                      <a:pt x="5466" y="36877"/>
                      <a:pt x="9746" y="41150"/>
                      <a:pt x="9746" y="46426"/>
                    </a:cubicBezTo>
                    <a:cubicBezTo>
                      <a:pt x="9746" y="51702"/>
                      <a:pt x="5466" y="55975"/>
                      <a:pt x="216" y="55975"/>
                    </a:cubicBezTo>
                    <a:cubicBezTo>
                      <a:pt x="145" y="55975"/>
                      <a:pt x="73" y="55974"/>
                      <a:pt x="1" y="55973"/>
                    </a:cubicBezTo>
                    <a:lnTo>
                      <a:pt x="1" y="90634"/>
                    </a:lnTo>
                    <a:lnTo>
                      <a:pt x="635" y="89723"/>
                    </a:lnTo>
                    <a:lnTo>
                      <a:pt x="2219" y="87465"/>
                    </a:lnTo>
                    <a:lnTo>
                      <a:pt x="8557" y="78473"/>
                    </a:lnTo>
                    <a:cubicBezTo>
                      <a:pt x="9257" y="77467"/>
                      <a:pt x="10368" y="76943"/>
                      <a:pt x="11489" y="76943"/>
                    </a:cubicBezTo>
                    <a:cubicBezTo>
                      <a:pt x="12398" y="76943"/>
                      <a:pt x="13314" y="77288"/>
                      <a:pt x="14024" y="77997"/>
                    </a:cubicBezTo>
                    <a:cubicBezTo>
                      <a:pt x="15569" y="79582"/>
                      <a:pt x="15331" y="82196"/>
                      <a:pt x="13548" y="83464"/>
                    </a:cubicBezTo>
                    <a:lnTo>
                      <a:pt x="4517" y="89802"/>
                    </a:lnTo>
                    <a:cubicBezTo>
                      <a:pt x="3685" y="90396"/>
                      <a:pt x="2813" y="90990"/>
                      <a:pt x="1982" y="91584"/>
                    </a:cubicBezTo>
                    <a:lnTo>
                      <a:pt x="36444" y="91584"/>
                    </a:lnTo>
                    <a:cubicBezTo>
                      <a:pt x="36563" y="86395"/>
                      <a:pt x="40802" y="82236"/>
                      <a:pt x="45991" y="82236"/>
                    </a:cubicBezTo>
                    <a:cubicBezTo>
                      <a:pt x="51180" y="82236"/>
                      <a:pt x="55419" y="86395"/>
                      <a:pt x="55537" y="91584"/>
                    </a:cubicBezTo>
                    <a:lnTo>
                      <a:pt x="90000" y="91584"/>
                    </a:lnTo>
                    <a:cubicBezTo>
                      <a:pt x="89168" y="90990"/>
                      <a:pt x="88297" y="90396"/>
                      <a:pt x="87465" y="89802"/>
                    </a:cubicBezTo>
                    <a:lnTo>
                      <a:pt x="78473" y="83464"/>
                    </a:lnTo>
                    <a:cubicBezTo>
                      <a:pt x="76888" y="82315"/>
                      <a:pt x="76532" y="80097"/>
                      <a:pt x="77681" y="78512"/>
                    </a:cubicBezTo>
                    <a:cubicBezTo>
                      <a:pt x="78370" y="77527"/>
                      <a:pt x="79473" y="77002"/>
                      <a:pt x="80589" y="77002"/>
                    </a:cubicBezTo>
                    <a:cubicBezTo>
                      <a:pt x="81269" y="77002"/>
                      <a:pt x="81953" y="77196"/>
                      <a:pt x="82553" y="77601"/>
                    </a:cubicBezTo>
                    <a:cubicBezTo>
                      <a:pt x="82909" y="77839"/>
                      <a:pt x="83187" y="78156"/>
                      <a:pt x="83424" y="78473"/>
                    </a:cubicBezTo>
                    <a:lnTo>
                      <a:pt x="89762" y="87465"/>
                    </a:lnTo>
                    <a:lnTo>
                      <a:pt x="91347" y="89723"/>
                    </a:lnTo>
                    <a:lnTo>
                      <a:pt x="91585" y="90079"/>
                    </a:lnTo>
                    <a:lnTo>
                      <a:pt x="91585" y="55973"/>
                    </a:lnTo>
                    <a:cubicBezTo>
                      <a:pt x="91513" y="55974"/>
                      <a:pt x="91441" y="55975"/>
                      <a:pt x="91369" y="55975"/>
                    </a:cubicBezTo>
                    <a:cubicBezTo>
                      <a:pt x="86119" y="55975"/>
                      <a:pt x="81840" y="51702"/>
                      <a:pt x="81840" y="46426"/>
                    </a:cubicBezTo>
                    <a:cubicBezTo>
                      <a:pt x="81840" y="41150"/>
                      <a:pt x="86119" y="36877"/>
                      <a:pt x="91369" y="36877"/>
                    </a:cubicBezTo>
                    <a:cubicBezTo>
                      <a:pt x="91441" y="36877"/>
                      <a:pt x="91513" y="36878"/>
                      <a:pt x="91585" y="36880"/>
                    </a:cubicBezTo>
                    <a:lnTo>
                      <a:pt x="91585" y="1307"/>
                    </a:lnTo>
                    <a:lnTo>
                      <a:pt x="91109" y="2021"/>
                    </a:lnTo>
                    <a:lnTo>
                      <a:pt x="89525" y="4278"/>
                    </a:lnTo>
                    <a:lnTo>
                      <a:pt x="83187" y="13270"/>
                    </a:lnTo>
                    <a:cubicBezTo>
                      <a:pt x="82483" y="14266"/>
                      <a:pt x="81377" y="14800"/>
                      <a:pt x="80253" y="14800"/>
                    </a:cubicBezTo>
                    <a:cubicBezTo>
                      <a:pt x="79542" y="14800"/>
                      <a:pt x="78824" y="14587"/>
                      <a:pt x="78196" y="14142"/>
                    </a:cubicBezTo>
                    <a:cubicBezTo>
                      <a:pt x="76571" y="12993"/>
                      <a:pt x="76215" y="10775"/>
                      <a:pt x="77324" y="9151"/>
                    </a:cubicBezTo>
                    <a:cubicBezTo>
                      <a:pt x="77562" y="8834"/>
                      <a:pt x="77879" y="8517"/>
                      <a:pt x="78196" y="8279"/>
                    </a:cubicBezTo>
                    <a:lnTo>
                      <a:pt x="87227" y="1941"/>
                    </a:lnTo>
                    <a:lnTo>
                      <a:pt x="90000" y="0"/>
                    </a:lnTo>
                    <a:lnTo>
                      <a:pt x="55537" y="0"/>
                    </a:lnTo>
                    <a:cubicBezTo>
                      <a:pt x="55656" y="5348"/>
                      <a:pt x="51378" y="9745"/>
                      <a:pt x="45991" y="9745"/>
                    </a:cubicBezTo>
                    <a:cubicBezTo>
                      <a:pt x="40643" y="9745"/>
                      <a:pt x="36325" y="5348"/>
                      <a:pt x="36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0" y="0"/>
                <a:ext cx="210916" cy="203391"/>
              </a:xfrm>
              <a:custGeom>
                <a:avLst/>
                <a:gdLst/>
                <a:ahLst/>
                <a:cxnLst/>
                <a:rect l="l" t="t" r="r" b="b"/>
                <a:pathLst>
                  <a:path w="15331" h="14784" extrusionOk="0">
                    <a:moveTo>
                      <a:pt x="1" y="0"/>
                    </a:moveTo>
                    <a:lnTo>
                      <a:pt x="1" y="1466"/>
                    </a:lnTo>
                    <a:lnTo>
                      <a:pt x="397" y="2021"/>
                    </a:lnTo>
                    <a:lnTo>
                      <a:pt x="1982" y="4278"/>
                    </a:lnTo>
                    <a:lnTo>
                      <a:pt x="8280" y="13270"/>
                    </a:lnTo>
                    <a:cubicBezTo>
                      <a:pt x="8999" y="14273"/>
                      <a:pt x="10101" y="14783"/>
                      <a:pt x="11211" y="14783"/>
                    </a:cubicBezTo>
                    <a:cubicBezTo>
                      <a:pt x="12119" y="14783"/>
                      <a:pt x="13033" y="14441"/>
                      <a:pt x="13746" y="13746"/>
                    </a:cubicBezTo>
                    <a:cubicBezTo>
                      <a:pt x="15331" y="12161"/>
                      <a:pt x="15093" y="9547"/>
                      <a:pt x="13271" y="8279"/>
                    </a:cubicBezTo>
                    <a:lnTo>
                      <a:pt x="4239" y="1941"/>
                    </a:lnTo>
                    <a:lnTo>
                      <a:pt x="1506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36246" y="25948"/>
                <a:ext cx="252340" cy="107446"/>
              </a:xfrm>
              <a:custGeom>
                <a:avLst/>
                <a:gdLst/>
                <a:ahLst/>
                <a:cxnLst/>
                <a:rect l="l" t="t" r="r" b="b"/>
                <a:pathLst>
                  <a:path w="18342" h="7810" extrusionOk="0">
                    <a:moveTo>
                      <a:pt x="287" y="0"/>
                    </a:moveTo>
                    <a:cubicBezTo>
                      <a:pt x="217" y="0"/>
                      <a:pt x="138" y="37"/>
                      <a:pt x="80" y="95"/>
                    </a:cubicBezTo>
                    <a:cubicBezTo>
                      <a:pt x="1" y="214"/>
                      <a:pt x="41" y="372"/>
                      <a:pt x="120" y="451"/>
                    </a:cubicBezTo>
                    <a:cubicBezTo>
                      <a:pt x="1150" y="1283"/>
                      <a:pt x="2219" y="2036"/>
                      <a:pt x="3328" y="2789"/>
                    </a:cubicBezTo>
                    <a:cubicBezTo>
                      <a:pt x="4438" y="3502"/>
                      <a:pt x="5586" y="4215"/>
                      <a:pt x="6814" y="4848"/>
                    </a:cubicBezTo>
                    <a:cubicBezTo>
                      <a:pt x="8042" y="5522"/>
                      <a:pt x="9270" y="6076"/>
                      <a:pt x="10577" y="6591"/>
                    </a:cubicBezTo>
                    <a:cubicBezTo>
                      <a:pt x="11924" y="7146"/>
                      <a:pt x="13350" y="7502"/>
                      <a:pt x="14816" y="7780"/>
                    </a:cubicBezTo>
                    <a:lnTo>
                      <a:pt x="14895" y="7780"/>
                    </a:lnTo>
                    <a:cubicBezTo>
                      <a:pt x="15054" y="7800"/>
                      <a:pt x="15222" y="7809"/>
                      <a:pt x="15390" y="7809"/>
                    </a:cubicBezTo>
                    <a:cubicBezTo>
                      <a:pt x="15559" y="7809"/>
                      <a:pt x="15727" y="7800"/>
                      <a:pt x="15886" y="7780"/>
                    </a:cubicBezTo>
                    <a:cubicBezTo>
                      <a:pt x="17351" y="7423"/>
                      <a:pt x="18341" y="5997"/>
                      <a:pt x="18064" y="4492"/>
                    </a:cubicBezTo>
                    <a:cubicBezTo>
                      <a:pt x="17846" y="3107"/>
                      <a:pt x="16655" y="2092"/>
                      <a:pt x="15264" y="2092"/>
                    </a:cubicBezTo>
                    <a:cubicBezTo>
                      <a:pt x="15142" y="2092"/>
                      <a:pt x="15019" y="2099"/>
                      <a:pt x="14895" y="2115"/>
                    </a:cubicBezTo>
                    <a:cubicBezTo>
                      <a:pt x="13976" y="2246"/>
                      <a:pt x="13030" y="2323"/>
                      <a:pt x="12080" y="2323"/>
                    </a:cubicBezTo>
                    <a:cubicBezTo>
                      <a:pt x="11883" y="2323"/>
                      <a:pt x="11686" y="2320"/>
                      <a:pt x="11489" y="2313"/>
                    </a:cubicBezTo>
                    <a:cubicBezTo>
                      <a:pt x="10261" y="2274"/>
                      <a:pt x="9033" y="2115"/>
                      <a:pt x="7805" y="1917"/>
                    </a:cubicBezTo>
                    <a:cubicBezTo>
                      <a:pt x="6577" y="1719"/>
                      <a:pt x="5349" y="1481"/>
                      <a:pt x="4081" y="1125"/>
                    </a:cubicBezTo>
                    <a:cubicBezTo>
                      <a:pt x="2813" y="808"/>
                      <a:pt x="1585" y="451"/>
                      <a:pt x="358" y="16"/>
                    </a:cubicBezTo>
                    <a:cubicBezTo>
                      <a:pt x="336" y="5"/>
                      <a:pt x="312" y="0"/>
                      <a:pt x="28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21256" y="140937"/>
                <a:ext cx="111188" cy="250992"/>
              </a:xfrm>
              <a:custGeom>
                <a:avLst/>
                <a:gdLst/>
                <a:ahLst/>
                <a:cxnLst/>
                <a:rect l="l" t="t" r="r" b="b"/>
                <a:pathLst>
                  <a:path w="8082" h="18244" extrusionOk="0">
                    <a:moveTo>
                      <a:pt x="293" y="0"/>
                    </a:moveTo>
                    <a:cubicBezTo>
                      <a:pt x="263" y="0"/>
                      <a:pt x="231" y="5"/>
                      <a:pt x="199" y="16"/>
                    </a:cubicBezTo>
                    <a:cubicBezTo>
                      <a:pt x="80" y="56"/>
                      <a:pt x="1" y="214"/>
                      <a:pt x="40" y="333"/>
                    </a:cubicBezTo>
                    <a:cubicBezTo>
                      <a:pt x="476" y="1561"/>
                      <a:pt x="872" y="2789"/>
                      <a:pt x="1189" y="4017"/>
                    </a:cubicBezTo>
                    <a:cubicBezTo>
                      <a:pt x="1506" y="5284"/>
                      <a:pt x="1744" y="6512"/>
                      <a:pt x="1981" y="7780"/>
                    </a:cubicBezTo>
                    <a:cubicBezTo>
                      <a:pt x="2179" y="8968"/>
                      <a:pt x="2298" y="10196"/>
                      <a:pt x="2338" y="11464"/>
                    </a:cubicBezTo>
                    <a:cubicBezTo>
                      <a:pt x="2378" y="12573"/>
                      <a:pt x="2298" y="13722"/>
                      <a:pt x="2140" y="14871"/>
                    </a:cubicBezTo>
                    <a:cubicBezTo>
                      <a:pt x="2100" y="15187"/>
                      <a:pt x="2100" y="15544"/>
                      <a:pt x="2140" y="15861"/>
                    </a:cubicBezTo>
                    <a:cubicBezTo>
                      <a:pt x="2387" y="17272"/>
                      <a:pt x="3607" y="18243"/>
                      <a:pt x="4963" y="18243"/>
                    </a:cubicBezTo>
                    <a:cubicBezTo>
                      <a:pt x="5129" y="18243"/>
                      <a:pt x="5298" y="18228"/>
                      <a:pt x="5467" y="18198"/>
                    </a:cubicBezTo>
                    <a:cubicBezTo>
                      <a:pt x="7052" y="17921"/>
                      <a:pt x="8082" y="16455"/>
                      <a:pt x="7804" y="14871"/>
                    </a:cubicBezTo>
                    <a:lnTo>
                      <a:pt x="7804" y="14791"/>
                    </a:lnTo>
                    <a:cubicBezTo>
                      <a:pt x="7527" y="13326"/>
                      <a:pt x="7131" y="11900"/>
                      <a:pt x="6616" y="10553"/>
                    </a:cubicBezTo>
                    <a:cubicBezTo>
                      <a:pt x="6101" y="9246"/>
                      <a:pt x="5547" y="7978"/>
                      <a:pt x="4913" y="6790"/>
                    </a:cubicBezTo>
                    <a:cubicBezTo>
                      <a:pt x="4239" y="5601"/>
                      <a:pt x="3526" y="4413"/>
                      <a:pt x="2813" y="3304"/>
                    </a:cubicBezTo>
                    <a:cubicBezTo>
                      <a:pt x="2061" y="2195"/>
                      <a:pt x="1348" y="1125"/>
                      <a:pt x="476" y="95"/>
                    </a:cubicBezTo>
                    <a:cubicBezTo>
                      <a:pt x="447" y="37"/>
                      <a:pt x="376" y="0"/>
                      <a:pt x="29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048018" y="0"/>
                <a:ext cx="212553" cy="203611"/>
              </a:xfrm>
              <a:custGeom>
                <a:avLst/>
                <a:gdLst/>
                <a:ahLst/>
                <a:cxnLst/>
                <a:rect l="l" t="t" r="r" b="b"/>
                <a:pathLst>
                  <a:path w="15450" h="14800" extrusionOk="0">
                    <a:moveTo>
                      <a:pt x="13825" y="0"/>
                    </a:moveTo>
                    <a:lnTo>
                      <a:pt x="11052" y="1941"/>
                    </a:lnTo>
                    <a:lnTo>
                      <a:pt x="2021" y="8279"/>
                    </a:lnTo>
                    <a:cubicBezTo>
                      <a:pt x="1704" y="8517"/>
                      <a:pt x="1387" y="8834"/>
                      <a:pt x="1149" y="9151"/>
                    </a:cubicBezTo>
                    <a:cubicBezTo>
                      <a:pt x="0" y="10775"/>
                      <a:pt x="396" y="12993"/>
                      <a:pt x="2021" y="14142"/>
                    </a:cubicBezTo>
                    <a:cubicBezTo>
                      <a:pt x="2649" y="14587"/>
                      <a:pt x="3367" y="14800"/>
                      <a:pt x="4078" y="14800"/>
                    </a:cubicBezTo>
                    <a:cubicBezTo>
                      <a:pt x="5202" y="14800"/>
                      <a:pt x="6308" y="14266"/>
                      <a:pt x="7012" y="13270"/>
                    </a:cubicBezTo>
                    <a:lnTo>
                      <a:pt x="13350" y="4278"/>
                    </a:lnTo>
                    <a:lnTo>
                      <a:pt x="14934" y="2021"/>
                    </a:lnTo>
                    <a:lnTo>
                      <a:pt x="15449" y="1307"/>
                    </a:lnTo>
                    <a:lnTo>
                      <a:pt x="15449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867623" y="26374"/>
                <a:ext cx="255697" cy="107762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7833" extrusionOk="0">
                    <a:moveTo>
                      <a:pt x="18253" y="0"/>
                    </a:moveTo>
                    <a:cubicBezTo>
                      <a:pt x="18218" y="0"/>
                      <a:pt x="18182" y="8"/>
                      <a:pt x="18143" y="24"/>
                    </a:cubicBezTo>
                    <a:cubicBezTo>
                      <a:pt x="16955" y="420"/>
                      <a:pt x="15687" y="817"/>
                      <a:pt x="14459" y="1133"/>
                    </a:cubicBezTo>
                    <a:cubicBezTo>
                      <a:pt x="13231" y="1450"/>
                      <a:pt x="11964" y="1728"/>
                      <a:pt x="10736" y="1926"/>
                    </a:cubicBezTo>
                    <a:cubicBezTo>
                      <a:pt x="9508" y="2124"/>
                      <a:pt x="8280" y="2243"/>
                      <a:pt x="7052" y="2322"/>
                    </a:cubicBezTo>
                    <a:cubicBezTo>
                      <a:pt x="5903" y="2322"/>
                      <a:pt x="4754" y="2243"/>
                      <a:pt x="3605" y="2084"/>
                    </a:cubicBezTo>
                    <a:cubicBezTo>
                      <a:pt x="3447" y="2064"/>
                      <a:pt x="3289" y="2054"/>
                      <a:pt x="3125" y="2054"/>
                    </a:cubicBezTo>
                    <a:cubicBezTo>
                      <a:pt x="2962" y="2054"/>
                      <a:pt x="2793" y="2064"/>
                      <a:pt x="2615" y="2084"/>
                    </a:cubicBezTo>
                    <a:cubicBezTo>
                      <a:pt x="1070" y="2361"/>
                      <a:pt x="1" y="3867"/>
                      <a:pt x="278" y="5412"/>
                    </a:cubicBezTo>
                    <a:cubicBezTo>
                      <a:pt x="526" y="6827"/>
                      <a:pt x="1754" y="7832"/>
                      <a:pt x="3115" y="7832"/>
                    </a:cubicBezTo>
                    <a:cubicBezTo>
                      <a:pt x="3277" y="7832"/>
                      <a:pt x="3441" y="7818"/>
                      <a:pt x="3605" y="7788"/>
                    </a:cubicBezTo>
                    <a:lnTo>
                      <a:pt x="3605" y="7749"/>
                    </a:lnTo>
                    <a:lnTo>
                      <a:pt x="3724" y="7749"/>
                    </a:lnTo>
                    <a:cubicBezTo>
                      <a:pt x="5150" y="7511"/>
                      <a:pt x="6576" y="7115"/>
                      <a:pt x="7963" y="6600"/>
                    </a:cubicBezTo>
                    <a:cubicBezTo>
                      <a:pt x="9230" y="6085"/>
                      <a:pt x="10498" y="5491"/>
                      <a:pt x="11726" y="4857"/>
                    </a:cubicBezTo>
                    <a:cubicBezTo>
                      <a:pt x="12914" y="4184"/>
                      <a:pt x="14063" y="3510"/>
                      <a:pt x="15172" y="2758"/>
                    </a:cubicBezTo>
                    <a:cubicBezTo>
                      <a:pt x="16321" y="2045"/>
                      <a:pt x="17351" y="1292"/>
                      <a:pt x="18381" y="420"/>
                    </a:cubicBezTo>
                    <a:cubicBezTo>
                      <a:pt x="18586" y="284"/>
                      <a:pt x="18467" y="0"/>
                      <a:pt x="1825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1129218" y="141020"/>
                <a:ext cx="108464" cy="251432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18276" extrusionOk="0">
                    <a:moveTo>
                      <a:pt x="7567" y="0"/>
                    </a:moveTo>
                    <a:cubicBezTo>
                      <a:pt x="7497" y="0"/>
                      <a:pt x="7428" y="30"/>
                      <a:pt x="7368" y="89"/>
                    </a:cubicBezTo>
                    <a:cubicBezTo>
                      <a:pt x="6537" y="1119"/>
                      <a:pt x="5784" y="2189"/>
                      <a:pt x="5071" y="3337"/>
                    </a:cubicBezTo>
                    <a:cubicBezTo>
                      <a:pt x="4318" y="4447"/>
                      <a:pt x="3645" y="5595"/>
                      <a:pt x="2972" y="6784"/>
                    </a:cubicBezTo>
                    <a:cubicBezTo>
                      <a:pt x="2338" y="8012"/>
                      <a:pt x="1744" y="9279"/>
                      <a:pt x="1229" y="10547"/>
                    </a:cubicBezTo>
                    <a:cubicBezTo>
                      <a:pt x="714" y="11933"/>
                      <a:pt x="318" y="13359"/>
                      <a:pt x="40" y="14785"/>
                    </a:cubicBezTo>
                    <a:lnTo>
                      <a:pt x="40" y="14904"/>
                    </a:lnTo>
                    <a:cubicBezTo>
                      <a:pt x="1" y="15221"/>
                      <a:pt x="1" y="15538"/>
                      <a:pt x="40" y="15855"/>
                    </a:cubicBezTo>
                    <a:cubicBezTo>
                      <a:pt x="288" y="17271"/>
                      <a:pt x="1516" y="18275"/>
                      <a:pt x="2877" y="18275"/>
                    </a:cubicBezTo>
                    <a:cubicBezTo>
                      <a:pt x="3039" y="18275"/>
                      <a:pt x="3203" y="18261"/>
                      <a:pt x="3368" y="18232"/>
                    </a:cubicBezTo>
                    <a:cubicBezTo>
                      <a:pt x="4952" y="17954"/>
                      <a:pt x="6022" y="16489"/>
                      <a:pt x="5744" y="14904"/>
                    </a:cubicBezTo>
                    <a:cubicBezTo>
                      <a:pt x="5586" y="13755"/>
                      <a:pt x="5507" y="12607"/>
                      <a:pt x="5546" y="11458"/>
                    </a:cubicBezTo>
                    <a:cubicBezTo>
                      <a:pt x="5586" y="10230"/>
                      <a:pt x="5705" y="9002"/>
                      <a:pt x="5903" y="7814"/>
                    </a:cubicBezTo>
                    <a:cubicBezTo>
                      <a:pt x="6101" y="6546"/>
                      <a:pt x="6418" y="5318"/>
                      <a:pt x="6695" y="4050"/>
                    </a:cubicBezTo>
                    <a:cubicBezTo>
                      <a:pt x="7012" y="2822"/>
                      <a:pt x="7408" y="1594"/>
                      <a:pt x="7844" y="366"/>
                    </a:cubicBezTo>
                    <a:cubicBezTo>
                      <a:pt x="7883" y="248"/>
                      <a:pt x="7844" y="129"/>
                      <a:pt x="7765" y="89"/>
                    </a:cubicBezTo>
                    <a:cubicBezTo>
                      <a:pt x="7705" y="30"/>
                      <a:pt x="7636" y="0"/>
                      <a:pt x="756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1052916" y="1059382"/>
                <a:ext cx="207656" cy="200639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14584" extrusionOk="0">
                    <a:moveTo>
                      <a:pt x="4058" y="1"/>
                    </a:moveTo>
                    <a:cubicBezTo>
                      <a:pt x="2942" y="1"/>
                      <a:pt x="1839" y="526"/>
                      <a:pt x="1150" y="1511"/>
                    </a:cubicBezTo>
                    <a:cubicBezTo>
                      <a:pt x="1" y="3096"/>
                      <a:pt x="357" y="5314"/>
                      <a:pt x="1942" y="6463"/>
                    </a:cubicBezTo>
                    <a:lnTo>
                      <a:pt x="10934" y="12801"/>
                    </a:lnTo>
                    <a:cubicBezTo>
                      <a:pt x="11766" y="13395"/>
                      <a:pt x="12637" y="13989"/>
                      <a:pt x="13469" y="14583"/>
                    </a:cubicBezTo>
                    <a:lnTo>
                      <a:pt x="15093" y="14583"/>
                    </a:lnTo>
                    <a:lnTo>
                      <a:pt x="15093" y="13078"/>
                    </a:lnTo>
                    <a:lnTo>
                      <a:pt x="14856" y="12722"/>
                    </a:lnTo>
                    <a:lnTo>
                      <a:pt x="13231" y="10464"/>
                    </a:lnTo>
                    <a:lnTo>
                      <a:pt x="6893" y="1472"/>
                    </a:lnTo>
                    <a:cubicBezTo>
                      <a:pt x="6656" y="1155"/>
                      <a:pt x="6378" y="838"/>
                      <a:pt x="6022" y="600"/>
                    </a:cubicBezTo>
                    <a:cubicBezTo>
                      <a:pt x="5422" y="195"/>
                      <a:pt x="4738" y="1"/>
                      <a:pt x="405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869810" y="1128805"/>
                <a:ext cx="256137" cy="107446"/>
              </a:xfrm>
              <a:custGeom>
                <a:avLst/>
                <a:gdLst/>
                <a:ahLst/>
                <a:cxnLst/>
                <a:rect l="l" t="t" r="r" b="b"/>
                <a:pathLst>
                  <a:path w="18618" h="7810" extrusionOk="0">
                    <a:moveTo>
                      <a:pt x="3209" y="1"/>
                    </a:moveTo>
                    <a:cubicBezTo>
                      <a:pt x="3050" y="1"/>
                      <a:pt x="2892" y="11"/>
                      <a:pt x="2733" y="30"/>
                    </a:cubicBezTo>
                    <a:cubicBezTo>
                      <a:pt x="1109" y="228"/>
                      <a:pt x="0" y="1773"/>
                      <a:pt x="277" y="3358"/>
                    </a:cubicBezTo>
                    <a:cubicBezTo>
                      <a:pt x="522" y="4789"/>
                      <a:pt x="1751" y="5790"/>
                      <a:pt x="3125" y="5790"/>
                    </a:cubicBezTo>
                    <a:cubicBezTo>
                      <a:pt x="3309" y="5790"/>
                      <a:pt x="3496" y="5772"/>
                      <a:pt x="3684" y="5735"/>
                    </a:cubicBezTo>
                    <a:cubicBezTo>
                      <a:pt x="4641" y="5569"/>
                      <a:pt x="5599" y="5487"/>
                      <a:pt x="6556" y="5487"/>
                    </a:cubicBezTo>
                    <a:cubicBezTo>
                      <a:pt x="6747" y="5487"/>
                      <a:pt x="6939" y="5490"/>
                      <a:pt x="7130" y="5497"/>
                    </a:cubicBezTo>
                    <a:cubicBezTo>
                      <a:pt x="8358" y="5536"/>
                      <a:pt x="9586" y="5695"/>
                      <a:pt x="10775" y="5893"/>
                    </a:cubicBezTo>
                    <a:cubicBezTo>
                      <a:pt x="12042" y="6091"/>
                      <a:pt x="13270" y="6368"/>
                      <a:pt x="14538" y="6685"/>
                    </a:cubicBezTo>
                    <a:cubicBezTo>
                      <a:pt x="15766" y="7002"/>
                      <a:pt x="16994" y="7359"/>
                      <a:pt x="18222" y="7794"/>
                    </a:cubicBezTo>
                    <a:cubicBezTo>
                      <a:pt x="18254" y="7805"/>
                      <a:pt x="18285" y="7810"/>
                      <a:pt x="18316" y="7810"/>
                    </a:cubicBezTo>
                    <a:cubicBezTo>
                      <a:pt x="18399" y="7810"/>
                      <a:pt x="18470" y="7773"/>
                      <a:pt x="18499" y="7715"/>
                    </a:cubicBezTo>
                    <a:cubicBezTo>
                      <a:pt x="18618" y="7596"/>
                      <a:pt x="18578" y="7438"/>
                      <a:pt x="18459" y="7359"/>
                    </a:cubicBezTo>
                    <a:cubicBezTo>
                      <a:pt x="17430" y="6527"/>
                      <a:pt x="16360" y="5774"/>
                      <a:pt x="15251" y="5022"/>
                    </a:cubicBezTo>
                    <a:cubicBezTo>
                      <a:pt x="14142" y="4308"/>
                      <a:pt x="12993" y="3595"/>
                      <a:pt x="11805" y="2962"/>
                    </a:cubicBezTo>
                    <a:cubicBezTo>
                      <a:pt x="10577" y="2288"/>
                      <a:pt x="9309" y="1734"/>
                      <a:pt x="8041" y="1219"/>
                    </a:cubicBezTo>
                    <a:cubicBezTo>
                      <a:pt x="6655" y="664"/>
                      <a:pt x="5229" y="268"/>
                      <a:pt x="3803" y="30"/>
                    </a:cubicBezTo>
                    <a:lnTo>
                      <a:pt x="3684" y="30"/>
                    </a:lnTo>
                    <a:cubicBezTo>
                      <a:pt x="3526" y="11"/>
                      <a:pt x="3367" y="1"/>
                      <a:pt x="3209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1128668" y="868668"/>
                <a:ext cx="112289" cy="252588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8360" extrusionOk="0">
                    <a:moveTo>
                      <a:pt x="3154" y="1"/>
                    </a:moveTo>
                    <a:cubicBezTo>
                      <a:pt x="2989" y="1"/>
                      <a:pt x="2823" y="15"/>
                      <a:pt x="2655" y="43"/>
                    </a:cubicBezTo>
                    <a:cubicBezTo>
                      <a:pt x="1071" y="320"/>
                      <a:pt x="1" y="1905"/>
                      <a:pt x="358" y="3489"/>
                    </a:cubicBezTo>
                    <a:lnTo>
                      <a:pt x="358" y="3569"/>
                    </a:lnTo>
                    <a:cubicBezTo>
                      <a:pt x="595" y="5034"/>
                      <a:pt x="991" y="6460"/>
                      <a:pt x="1546" y="7807"/>
                    </a:cubicBezTo>
                    <a:cubicBezTo>
                      <a:pt x="2021" y="9114"/>
                      <a:pt x="2615" y="10342"/>
                      <a:pt x="3289" y="11570"/>
                    </a:cubicBezTo>
                    <a:cubicBezTo>
                      <a:pt x="3923" y="12759"/>
                      <a:pt x="4636" y="13947"/>
                      <a:pt x="5349" y="15056"/>
                    </a:cubicBezTo>
                    <a:cubicBezTo>
                      <a:pt x="6101" y="16165"/>
                      <a:pt x="6814" y="17235"/>
                      <a:pt x="7686" y="18265"/>
                    </a:cubicBezTo>
                    <a:cubicBezTo>
                      <a:pt x="7715" y="18323"/>
                      <a:pt x="7786" y="18360"/>
                      <a:pt x="7869" y="18360"/>
                    </a:cubicBezTo>
                    <a:cubicBezTo>
                      <a:pt x="7899" y="18360"/>
                      <a:pt x="7931" y="18355"/>
                      <a:pt x="7963" y="18344"/>
                    </a:cubicBezTo>
                    <a:cubicBezTo>
                      <a:pt x="8082" y="18305"/>
                      <a:pt x="8161" y="18146"/>
                      <a:pt x="8122" y="18027"/>
                    </a:cubicBezTo>
                    <a:cubicBezTo>
                      <a:pt x="7686" y="16799"/>
                      <a:pt x="7290" y="15571"/>
                      <a:pt x="6973" y="14343"/>
                    </a:cubicBezTo>
                    <a:cubicBezTo>
                      <a:pt x="6656" y="13115"/>
                      <a:pt x="6379" y="11848"/>
                      <a:pt x="6181" y="10580"/>
                    </a:cubicBezTo>
                    <a:cubicBezTo>
                      <a:pt x="5982" y="9392"/>
                      <a:pt x="5864" y="8164"/>
                      <a:pt x="5824" y="6936"/>
                    </a:cubicBezTo>
                    <a:cubicBezTo>
                      <a:pt x="5784" y="5787"/>
                      <a:pt x="5864" y="4638"/>
                      <a:pt x="6022" y="3489"/>
                    </a:cubicBezTo>
                    <a:cubicBezTo>
                      <a:pt x="6101" y="3173"/>
                      <a:pt x="6101" y="2816"/>
                      <a:pt x="6022" y="2499"/>
                    </a:cubicBezTo>
                    <a:cubicBezTo>
                      <a:pt x="5809" y="1043"/>
                      <a:pt x="4577" y="1"/>
                      <a:pt x="3154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0" y="1058804"/>
                <a:ext cx="214191" cy="201217"/>
              </a:xfrm>
              <a:custGeom>
                <a:avLst/>
                <a:gdLst/>
                <a:ahLst/>
                <a:cxnLst/>
                <a:rect l="l" t="t" r="r" b="b"/>
                <a:pathLst>
                  <a:path w="15569" h="14626" extrusionOk="0">
                    <a:moveTo>
                      <a:pt x="11468" y="1"/>
                    </a:moveTo>
                    <a:cubicBezTo>
                      <a:pt x="10359" y="1"/>
                      <a:pt x="9254" y="512"/>
                      <a:pt x="8557" y="1514"/>
                    </a:cubicBezTo>
                    <a:lnTo>
                      <a:pt x="2219" y="10506"/>
                    </a:lnTo>
                    <a:lnTo>
                      <a:pt x="635" y="12764"/>
                    </a:lnTo>
                    <a:lnTo>
                      <a:pt x="1" y="13675"/>
                    </a:lnTo>
                    <a:lnTo>
                      <a:pt x="1" y="14625"/>
                    </a:lnTo>
                    <a:lnTo>
                      <a:pt x="1982" y="14625"/>
                    </a:lnTo>
                    <a:cubicBezTo>
                      <a:pt x="2813" y="14031"/>
                      <a:pt x="3685" y="13437"/>
                      <a:pt x="4517" y="12843"/>
                    </a:cubicBezTo>
                    <a:lnTo>
                      <a:pt x="13548" y="6505"/>
                    </a:lnTo>
                    <a:cubicBezTo>
                      <a:pt x="15331" y="5237"/>
                      <a:pt x="15569" y="2623"/>
                      <a:pt x="13984" y="1038"/>
                    </a:cubicBezTo>
                    <a:cubicBezTo>
                      <a:pt x="13289" y="343"/>
                      <a:pt x="12377" y="1"/>
                      <a:pt x="1146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139520" y="1128062"/>
                <a:ext cx="255064" cy="107873"/>
              </a:xfrm>
              <a:custGeom>
                <a:avLst/>
                <a:gdLst/>
                <a:ahLst/>
                <a:cxnLst/>
                <a:rect l="l" t="t" r="r" b="b"/>
                <a:pathLst>
                  <a:path w="18540" h="7841" extrusionOk="0">
                    <a:moveTo>
                      <a:pt x="15398" y="1"/>
                    </a:moveTo>
                    <a:cubicBezTo>
                      <a:pt x="15232" y="1"/>
                      <a:pt x="15064" y="15"/>
                      <a:pt x="14895" y="45"/>
                    </a:cubicBezTo>
                    <a:lnTo>
                      <a:pt x="14935" y="84"/>
                    </a:lnTo>
                    <a:lnTo>
                      <a:pt x="14816" y="84"/>
                    </a:lnTo>
                    <a:cubicBezTo>
                      <a:pt x="13390" y="322"/>
                      <a:pt x="11964" y="718"/>
                      <a:pt x="10577" y="1233"/>
                    </a:cubicBezTo>
                    <a:cubicBezTo>
                      <a:pt x="9270" y="1748"/>
                      <a:pt x="8042" y="2342"/>
                      <a:pt x="6814" y="2976"/>
                    </a:cubicBezTo>
                    <a:cubicBezTo>
                      <a:pt x="5626" y="3649"/>
                      <a:pt x="4477" y="4323"/>
                      <a:pt x="3368" y="5076"/>
                    </a:cubicBezTo>
                    <a:cubicBezTo>
                      <a:pt x="2219" y="5789"/>
                      <a:pt x="1149" y="6541"/>
                      <a:pt x="120" y="7413"/>
                    </a:cubicBezTo>
                    <a:cubicBezTo>
                      <a:pt x="40" y="7452"/>
                      <a:pt x="1" y="7571"/>
                      <a:pt x="40" y="7690"/>
                    </a:cubicBezTo>
                    <a:cubicBezTo>
                      <a:pt x="69" y="7776"/>
                      <a:pt x="159" y="7841"/>
                      <a:pt x="252" y="7841"/>
                    </a:cubicBezTo>
                    <a:cubicBezTo>
                      <a:pt x="288" y="7841"/>
                      <a:pt x="324" y="7831"/>
                      <a:pt x="357" y="7809"/>
                    </a:cubicBezTo>
                    <a:cubicBezTo>
                      <a:pt x="1585" y="7373"/>
                      <a:pt x="2853" y="7017"/>
                      <a:pt x="4081" y="6700"/>
                    </a:cubicBezTo>
                    <a:cubicBezTo>
                      <a:pt x="5309" y="6383"/>
                      <a:pt x="6537" y="6105"/>
                      <a:pt x="7804" y="5907"/>
                    </a:cubicBezTo>
                    <a:cubicBezTo>
                      <a:pt x="9032" y="5709"/>
                      <a:pt x="10260" y="5590"/>
                      <a:pt x="11488" y="5511"/>
                    </a:cubicBezTo>
                    <a:cubicBezTo>
                      <a:pt x="11680" y="5505"/>
                      <a:pt x="11871" y="5501"/>
                      <a:pt x="12062" y="5501"/>
                    </a:cubicBezTo>
                    <a:cubicBezTo>
                      <a:pt x="13019" y="5501"/>
                      <a:pt x="13971" y="5584"/>
                      <a:pt x="14895" y="5749"/>
                    </a:cubicBezTo>
                    <a:cubicBezTo>
                      <a:pt x="15073" y="5769"/>
                      <a:pt x="15242" y="5779"/>
                      <a:pt x="15405" y="5779"/>
                    </a:cubicBezTo>
                    <a:cubicBezTo>
                      <a:pt x="15568" y="5779"/>
                      <a:pt x="15727" y="5769"/>
                      <a:pt x="15885" y="5749"/>
                    </a:cubicBezTo>
                    <a:cubicBezTo>
                      <a:pt x="17470" y="5472"/>
                      <a:pt x="18539" y="3966"/>
                      <a:pt x="18262" y="2382"/>
                    </a:cubicBezTo>
                    <a:cubicBezTo>
                      <a:pt x="18014" y="1002"/>
                      <a:pt x="16786" y="1"/>
                      <a:pt x="15398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25081" y="870264"/>
                <a:ext cx="107914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7844" h="18221" extrusionOk="0">
                    <a:moveTo>
                      <a:pt x="4980" y="1"/>
                    </a:moveTo>
                    <a:cubicBezTo>
                      <a:pt x="4814" y="1"/>
                      <a:pt x="4646" y="16"/>
                      <a:pt x="4476" y="46"/>
                    </a:cubicBezTo>
                    <a:cubicBezTo>
                      <a:pt x="2892" y="284"/>
                      <a:pt x="1822" y="1789"/>
                      <a:pt x="2100" y="3334"/>
                    </a:cubicBezTo>
                    <a:cubicBezTo>
                      <a:pt x="2258" y="4483"/>
                      <a:pt x="2337" y="5631"/>
                      <a:pt x="2298" y="6780"/>
                    </a:cubicBezTo>
                    <a:cubicBezTo>
                      <a:pt x="2258" y="8008"/>
                      <a:pt x="2139" y="9236"/>
                      <a:pt x="1941" y="10464"/>
                    </a:cubicBezTo>
                    <a:cubicBezTo>
                      <a:pt x="1743" y="11692"/>
                      <a:pt x="1426" y="12920"/>
                      <a:pt x="1149" y="14188"/>
                    </a:cubicBezTo>
                    <a:cubicBezTo>
                      <a:pt x="832" y="15455"/>
                      <a:pt x="436" y="16644"/>
                      <a:pt x="0" y="17872"/>
                    </a:cubicBezTo>
                    <a:cubicBezTo>
                      <a:pt x="0" y="17990"/>
                      <a:pt x="0" y="18109"/>
                      <a:pt x="79" y="18149"/>
                    </a:cubicBezTo>
                    <a:cubicBezTo>
                      <a:pt x="129" y="18199"/>
                      <a:pt x="186" y="18221"/>
                      <a:pt x="241" y="18221"/>
                    </a:cubicBezTo>
                    <a:cubicBezTo>
                      <a:pt x="317" y="18221"/>
                      <a:pt x="390" y="18178"/>
                      <a:pt x="436" y="18109"/>
                    </a:cubicBezTo>
                    <a:cubicBezTo>
                      <a:pt x="1268" y="17079"/>
                      <a:pt x="2060" y="16010"/>
                      <a:pt x="2773" y="14901"/>
                    </a:cubicBezTo>
                    <a:cubicBezTo>
                      <a:pt x="3526" y="13792"/>
                      <a:pt x="4199" y="12643"/>
                      <a:pt x="4872" y="11454"/>
                    </a:cubicBezTo>
                    <a:cubicBezTo>
                      <a:pt x="5506" y="10226"/>
                      <a:pt x="6100" y="8959"/>
                      <a:pt x="6615" y="7691"/>
                    </a:cubicBezTo>
                    <a:cubicBezTo>
                      <a:pt x="7130" y="6305"/>
                      <a:pt x="7526" y="4879"/>
                      <a:pt x="7764" y="3413"/>
                    </a:cubicBezTo>
                    <a:lnTo>
                      <a:pt x="7764" y="3334"/>
                    </a:lnTo>
                    <a:cubicBezTo>
                      <a:pt x="7843" y="3017"/>
                      <a:pt x="7843" y="2700"/>
                      <a:pt x="7764" y="2344"/>
                    </a:cubicBezTo>
                    <a:cubicBezTo>
                      <a:pt x="7517" y="968"/>
                      <a:pt x="6328" y="1"/>
                      <a:pt x="4980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0" y="507382"/>
                <a:ext cx="131357" cy="262686"/>
              </a:xfrm>
              <a:custGeom>
                <a:avLst/>
                <a:gdLst/>
                <a:ahLst/>
                <a:cxnLst/>
                <a:rect l="l" t="t" r="r" b="b"/>
                <a:pathLst>
                  <a:path w="9548" h="19094" extrusionOk="0">
                    <a:moveTo>
                      <a:pt x="1" y="1"/>
                    </a:moveTo>
                    <a:lnTo>
                      <a:pt x="1" y="19094"/>
                    </a:lnTo>
                    <a:cubicBezTo>
                      <a:pt x="5269" y="19094"/>
                      <a:pt x="9547" y="14816"/>
                      <a:pt x="9547" y="9547"/>
                    </a:cubicBezTo>
                    <a:cubicBezTo>
                      <a:pt x="9547" y="4279"/>
                      <a:pt x="5269" y="1"/>
                      <a:pt x="1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1128668" y="507382"/>
                <a:ext cx="131907" cy="262686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19094" extrusionOk="0">
                    <a:moveTo>
                      <a:pt x="9587" y="1"/>
                    </a:moveTo>
                    <a:cubicBezTo>
                      <a:pt x="4279" y="1"/>
                      <a:pt x="1" y="4279"/>
                      <a:pt x="1" y="9547"/>
                    </a:cubicBezTo>
                    <a:cubicBezTo>
                      <a:pt x="1" y="14816"/>
                      <a:pt x="4279" y="19094"/>
                      <a:pt x="9587" y="19094"/>
                    </a:cubicBezTo>
                    <a:lnTo>
                      <a:pt x="9587" y="1"/>
                    </a:ln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501398" y="0"/>
                <a:ext cx="262686" cy="131343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7" extrusionOk="0">
                    <a:moveTo>
                      <a:pt x="0" y="0"/>
                    </a:moveTo>
                    <a:cubicBezTo>
                      <a:pt x="0" y="5269"/>
                      <a:pt x="4278" y="9547"/>
                      <a:pt x="9547" y="9547"/>
                    </a:cubicBezTo>
                    <a:cubicBezTo>
                      <a:pt x="14815" y="9547"/>
                      <a:pt x="19093" y="5269"/>
                      <a:pt x="19093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501398" y="1128668"/>
                <a:ext cx="262686" cy="131357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8" extrusionOk="0">
                    <a:moveTo>
                      <a:pt x="9547" y="1"/>
                    </a:moveTo>
                    <a:cubicBezTo>
                      <a:pt x="4278" y="1"/>
                      <a:pt x="0" y="4279"/>
                      <a:pt x="0" y="9547"/>
                    </a:cubicBezTo>
                    <a:lnTo>
                      <a:pt x="19093" y="9547"/>
                    </a:lnTo>
                    <a:cubicBezTo>
                      <a:pt x="19093" y="4279"/>
                      <a:pt x="14815" y="1"/>
                      <a:pt x="9547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640368" y="239390"/>
                <a:ext cx="139529" cy="262548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084" extrusionOk="0">
                    <a:moveTo>
                      <a:pt x="6084" y="1"/>
                    </a:moveTo>
                    <a:cubicBezTo>
                      <a:pt x="4638" y="1"/>
                      <a:pt x="3284" y="1135"/>
                      <a:pt x="2734" y="3001"/>
                    </a:cubicBezTo>
                    <a:lnTo>
                      <a:pt x="2219" y="4744"/>
                    </a:lnTo>
                    <a:lnTo>
                      <a:pt x="1823" y="6407"/>
                    </a:lnTo>
                    <a:cubicBezTo>
                      <a:pt x="1585" y="7517"/>
                      <a:pt x="1387" y="8586"/>
                      <a:pt x="1189" y="9656"/>
                    </a:cubicBezTo>
                    <a:cubicBezTo>
                      <a:pt x="951" y="11082"/>
                      <a:pt x="753" y="12508"/>
                      <a:pt x="555" y="13894"/>
                    </a:cubicBezTo>
                    <a:cubicBezTo>
                      <a:pt x="515" y="14171"/>
                      <a:pt x="515" y="14409"/>
                      <a:pt x="476" y="14647"/>
                    </a:cubicBezTo>
                    <a:cubicBezTo>
                      <a:pt x="317" y="15796"/>
                      <a:pt x="198" y="16944"/>
                      <a:pt x="119" y="18093"/>
                    </a:cubicBezTo>
                    <a:lnTo>
                      <a:pt x="0" y="19083"/>
                    </a:lnTo>
                    <a:lnTo>
                      <a:pt x="4080" y="16944"/>
                    </a:lnTo>
                    <a:cubicBezTo>
                      <a:pt x="4754" y="15360"/>
                      <a:pt x="5427" y="13815"/>
                      <a:pt x="6180" y="12310"/>
                    </a:cubicBezTo>
                    <a:cubicBezTo>
                      <a:pt x="6576" y="11438"/>
                      <a:pt x="7012" y="10646"/>
                      <a:pt x="7447" y="9854"/>
                    </a:cubicBezTo>
                    <a:lnTo>
                      <a:pt x="8081" y="8745"/>
                    </a:lnTo>
                    <a:lnTo>
                      <a:pt x="8715" y="7833"/>
                    </a:lnTo>
                    <a:lnTo>
                      <a:pt x="8715" y="7794"/>
                    </a:lnTo>
                    <a:cubicBezTo>
                      <a:pt x="9032" y="7358"/>
                      <a:pt x="9270" y="6883"/>
                      <a:pt x="9428" y="6368"/>
                    </a:cubicBezTo>
                    <a:cubicBezTo>
                      <a:pt x="10141" y="3951"/>
                      <a:pt x="9190" y="1258"/>
                      <a:pt x="7368" y="307"/>
                    </a:cubicBezTo>
                    <a:cubicBezTo>
                      <a:pt x="6944" y="100"/>
                      <a:pt x="6510" y="1"/>
                      <a:pt x="6084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481779" y="239417"/>
                <a:ext cx="138428" cy="26579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19320" extrusionOk="0">
                    <a:moveTo>
                      <a:pt x="3989" y="0"/>
                    </a:moveTo>
                    <a:cubicBezTo>
                      <a:pt x="3136" y="0"/>
                      <a:pt x="2280" y="390"/>
                      <a:pt x="1585" y="1177"/>
                    </a:cubicBezTo>
                    <a:cubicBezTo>
                      <a:pt x="79" y="3078"/>
                      <a:pt x="0" y="5732"/>
                      <a:pt x="1307" y="7792"/>
                    </a:cubicBezTo>
                    <a:lnTo>
                      <a:pt x="1941" y="8743"/>
                    </a:lnTo>
                    <a:lnTo>
                      <a:pt x="2615" y="9852"/>
                    </a:lnTo>
                    <a:cubicBezTo>
                      <a:pt x="3050" y="10644"/>
                      <a:pt x="3486" y="11436"/>
                      <a:pt x="3882" y="12308"/>
                    </a:cubicBezTo>
                    <a:cubicBezTo>
                      <a:pt x="4635" y="13892"/>
                      <a:pt x="5387" y="15556"/>
                      <a:pt x="6140" y="17259"/>
                    </a:cubicBezTo>
                    <a:lnTo>
                      <a:pt x="9824" y="19240"/>
                    </a:lnTo>
                    <a:cubicBezTo>
                      <a:pt x="9864" y="19279"/>
                      <a:pt x="9943" y="19279"/>
                      <a:pt x="10062" y="19319"/>
                    </a:cubicBezTo>
                    <a:cubicBezTo>
                      <a:pt x="10022" y="18883"/>
                      <a:pt x="9982" y="18487"/>
                      <a:pt x="9943" y="18091"/>
                    </a:cubicBezTo>
                    <a:cubicBezTo>
                      <a:pt x="9824" y="16942"/>
                      <a:pt x="9705" y="15794"/>
                      <a:pt x="9586" y="14645"/>
                    </a:cubicBezTo>
                    <a:cubicBezTo>
                      <a:pt x="9547" y="14130"/>
                      <a:pt x="9468" y="13575"/>
                      <a:pt x="9428" y="13060"/>
                    </a:cubicBezTo>
                    <a:cubicBezTo>
                      <a:pt x="9269" y="11912"/>
                      <a:pt x="9071" y="10802"/>
                      <a:pt x="8873" y="9654"/>
                    </a:cubicBezTo>
                    <a:cubicBezTo>
                      <a:pt x="8715" y="8584"/>
                      <a:pt x="8477" y="7515"/>
                      <a:pt x="8240" y="6405"/>
                    </a:cubicBezTo>
                    <a:lnTo>
                      <a:pt x="7843" y="4742"/>
                    </a:lnTo>
                    <a:lnTo>
                      <a:pt x="7368" y="2999"/>
                    </a:lnTo>
                    <a:cubicBezTo>
                      <a:pt x="7210" y="2484"/>
                      <a:pt x="6972" y="2008"/>
                      <a:pt x="6695" y="1573"/>
                    </a:cubicBezTo>
                    <a:cubicBezTo>
                      <a:pt x="5970" y="528"/>
                      <a:pt x="4982" y="0"/>
                      <a:pt x="398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574425" y="167999"/>
                <a:ext cx="105740" cy="338118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4577" extrusionOk="0">
                    <a:moveTo>
                      <a:pt x="4042" y="1"/>
                    </a:moveTo>
                    <a:cubicBezTo>
                      <a:pt x="3675" y="1"/>
                      <a:pt x="3301" y="74"/>
                      <a:pt x="2932" y="228"/>
                    </a:cubicBezTo>
                    <a:cubicBezTo>
                      <a:pt x="1070" y="1020"/>
                      <a:pt x="0" y="3674"/>
                      <a:pt x="634" y="6130"/>
                    </a:cubicBezTo>
                    <a:cubicBezTo>
                      <a:pt x="1189" y="8427"/>
                      <a:pt x="1585" y="10725"/>
                      <a:pt x="1941" y="12983"/>
                    </a:cubicBezTo>
                    <a:cubicBezTo>
                      <a:pt x="2219" y="14726"/>
                      <a:pt x="2456" y="16508"/>
                      <a:pt x="2654" y="18251"/>
                    </a:cubicBezTo>
                    <a:cubicBezTo>
                      <a:pt x="2734" y="18766"/>
                      <a:pt x="2773" y="19321"/>
                      <a:pt x="2852" y="19836"/>
                    </a:cubicBezTo>
                    <a:cubicBezTo>
                      <a:pt x="2971" y="20985"/>
                      <a:pt x="3090" y="22133"/>
                      <a:pt x="3209" y="23282"/>
                    </a:cubicBezTo>
                    <a:cubicBezTo>
                      <a:pt x="3248" y="23678"/>
                      <a:pt x="3248" y="24074"/>
                      <a:pt x="3288" y="24510"/>
                    </a:cubicBezTo>
                    <a:cubicBezTo>
                      <a:pt x="3452" y="24555"/>
                      <a:pt x="3615" y="24577"/>
                      <a:pt x="3776" y="24577"/>
                    </a:cubicBezTo>
                    <a:cubicBezTo>
                      <a:pt x="4045" y="24577"/>
                      <a:pt x="4308" y="24515"/>
                      <a:pt x="4556" y="24391"/>
                    </a:cubicBezTo>
                    <a:lnTo>
                      <a:pt x="4793" y="24272"/>
                    </a:lnTo>
                    <a:lnTo>
                      <a:pt x="4912" y="23282"/>
                    </a:lnTo>
                    <a:cubicBezTo>
                      <a:pt x="4991" y="22133"/>
                      <a:pt x="5110" y="20985"/>
                      <a:pt x="5269" y="19836"/>
                    </a:cubicBezTo>
                    <a:cubicBezTo>
                      <a:pt x="5269" y="19598"/>
                      <a:pt x="5308" y="19360"/>
                      <a:pt x="5348" y="19083"/>
                    </a:cubicBezTo>
                    <a:cubicBezTo>
                      <a:pt x="5546" y="17063"/>
                      <a:pt x="5823" y="15003"/>
                      <a:pt x="6140" y="12983"/>
                    </a:cubicBezTo>
                    <a:cubicBezTo>
                      <a:pt x="6497" y="10685"/>
                      <a:pt x="6893" y="8427"/>
                      <a:pt x="7487" y="6130"/>
                    </a:cubicBezTo>
                    <a:cubicBezTo>
                      <a:pt x="7685" y="5179"/>
                      <a:pt x="7685" y="4189"/>
                      <a:pt x="7487" y="3238"/>
                    </a:cubicBezTo>
                    <a:cubicBezTo>
                      <a:pt x="6976" y="1259"/>
                      <a:pt x="5566" y="1"/>
                      <a:pt x="4042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324277" y="334004"/>
                <a:ext cx="200557" cy="225706"/>
              </a:xfrm>
              <a:custGeom>
                <a:avLst/>
                <a:gdLst/>
                <a:ahLst/>
                <a:cxnLst/>
                <a:rect l="l" t="t" r="r" b="b"/>
                <a:pathLst>
                  <a:path w="14578" h="16406" extrusionOk="0">
                    <a:moveTo>
                      <a:pt x="3867" y="1"/>
                    </a:moveTo>
                    <a:cubicBezTo>
                      <a:pt x="3085" y="1"/>
                      <a:pt x="2345" y="194"/>
                      <a:pt x="1743" y="600"/>
                    </a:cubicBezTo>
                    <a:cubicBezTo>
                      <a:pt x="0" y="1709"/>
                      <a:pt x="0" y="4125"/>
                      <a:pt x="1743" y="5948"/>
                    </a:cubicBezTo>
                    <a:lnTo>
                      <a:pt x="3011" y="7255"/>
                    </a:lnTo>
                    <a:lnTo>
                      <a:pt x="4239" y="8443"/>
                    </a:lnTo>
                    <a:cubicBezTo>
                      <a:pt x="5071" y="9196"/>
                      <a:pt x="5902" y="9948"/>
                      <a:pt x="6734" y="10622"/>
                    </a:cubicBezTo>
                    <a:cubicBezTo>
                      <a:pt x="7685" y="11414"/>
                      <a:pt x="8675" y="12167"/>
                      <a:pt x="9626" y="12919"/>
                    </a:cubicBezTo>
                    <a:cubicBezTo>
                      <a:pt x="9983" y="13197"/>
                      <a:pt x="10339" y="13474"/>
                      <a:pt x="10696" y="13751"/>
                    </a:cubicBezTo>
                    <a:cubicBezTo>
                      <a:pt x="11607" y="14425"/>
                      <a:pt x="12557" y="15098"/>
                      <a:pt x="13508" y="15772"/>
                    </a:cubicBezTo>
                    <a:cubicBezTo>
                      <a:pt x="13785" y="15970"/>
                      <a:pt x="14102" y="16168"/>
                      <a:pt x="14380" y="16405"/>
                    </a:cubicBezTo>
                    <a:cubicBezTo>
                      <a:pt x="14380" y="16366"/>
                      <a:pt x="14380" y="16326"/>
                      <a:pt x="14380" y="16286"/>
                    </a:cubicBezTo>
                    <a:lnTo>
                      <a:pt x="14578" y="11889"/>
                    </a:lnTo>
                    <a:cubicBezTo>
                      <a:pt x="13468" y="10463"/>
                      <a:pt x="12439" y="9037"/>
                      <a:pt x="11488" y="7611"/>
                    </a:cubicBezTo>
                    <a:cubicBezTo>
                      <a:pt x="10973" y="6819"/>
                      <a:pt x="10458" y="6066"/>
                      <a:pt x="10022" y="5274"/>
                    </a:cubicBezTo>
                    <a:lnTo>
                      <a:pt x="9388" y="4165"/>
                    </a:lnTo>
                    <a:lnTo>
                      <a:pt x="8873" y="3135"/>
                    </a:lnTo>
                    <a:lnTo>
                      <a:pt x="8873" y="3096"/>
                    </a:lnTo>
                    <a:cubicBezTo>
                      <a:pt x="8636" y="2620"/>
                      <a:pt x="8358" y="2184"/>
                      <a:pt x="8002" y="1828"/>
                    </a:cubicBezTo>
                    <a:cubicBezTo>
                      <a:pt x="6875" y="649"/>
                      <a:pt x="5300" y="1"/>
                      <a:pt x="3867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228906" y="496830"/>
                <a:ext cx="281217" cy="114105"/>
              </a:xfrm>
              <a:custGeom>
                <a:avLst/>
                <a:gdLst/>
                <a:ahLst/>
                <a:cxnLst/>
                <a:rect l="l" t="t" r="r" b="b"/>
                <a:pathLst>
                  <a:path w="20441" h="8294" extrusionOk="0">
                    <a:moveTo>
                      <a:pt x="4014" y="0"/>
                    </a:moveTo>
                    <a:cubicBezTo>
                      <a:pt x="3880" y="0"/>
                      <a:pt x="3743" y="5"/>
                      <a:pt x="3605" y="15"/>
                    </a:cubicBezTo>
                    <a:cubicBezTo>
                      <a:pt x="1307" y="173"/>
                      <a:pt x="0" y="2035"/>
                      <a:pt x="753" y="4174"/>
                    </a:cubicBezTo>
                    <a:cubicBezTo>
                      <a:pt x="1628" y="6344"/>
                      <a:pt x="3712" y="7746"/>
                      <a:pt x="6053" y="7746"/>
                    </a:cubicBezTo>
                    <a:cubicBezTo>
                      <a:pt x="6148" y="7746"/>
                      <a:pt x="6243" y="7744"/>
                      <a:pt x="6338" y="7739"/>
                    </a:cubicBezTo>
                    <a:lnTo>
                      <a:pt x="7487" y="7660"/>
                    </a:lnTo>
                    <a:lnTo>
                      <a:pt x="8794" y="7660"/>
                    </a:lnTo>
                    <a:cubicBezTo>
                      <a:pt x="9665" y="7660"/>
                      <a:pt x="10577" y="7700"/>
                      <a:pt x="11527" y="7779"/>
                    </a:cubicBezTo>
                    <a:cubicBezTo>
                      <a:pt x="13191" y="7898"/>
                      <a:pt x="14894" y="8056"/>
                      <a:pt x="16598" y="8294"/>
                    </a:cubicBezTo>
                    <a:lnTo>
                      <a:pt x="20440" y="5878"/>
                    </a:lnTo>
                    <a:cubicBezTo>
                      <a:pt x="20163" y="5679"/>
                      <a:pt x="19846" y="5561"/>
                      <a:pt x="19569" y="5402"/>
                    </a:cubicBezTo>
                    <a:cubicBezTo>
                      <a:pt x="18539" y="4927"/>
                      <a:pt x="17469" y="4451"/>
                      <a:pt x="16439" y="4016"/>
                    </a:cubicBezTo>
                    <a:cubicBezTo>
                      <a:pt x="15805" y="3699"/>
                      <a:pt x="15172" y="3461"/>
                      <a:pt x="14538" y="3184"/>
                    </a:cubicBezTo>
                    <a:cubicBezTo>
                      <a:pt x="13627" y="2827"/>
                      <a:pt x="12676" y="2471"/>
                      <a:pt x="11725" y="2114"/>
                    </a:cubicBezTo>
                    <a:cubicBezTo>
                      <a:pt x="10814" y="1758"/>
                      <a:pt x="9665" y="1362"/>
                      <a:pt x="8636" y="1045"/>
                    </a:cubicBezTo>
                    <a:lnTo>
                      <a:pt x="6972" y="569"/>
                    </a:lnTo>
                    <a:lnTo>
                      <a:pt x="5189" y="134"/>
                    </a:lnTo>
                    <a:cubicBezTo>
                      <a:pt x="4803" y="45"/>
                      <a:pt x="4417" y="0"/>
                      <a:pt x="4014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218546" y="379543"/>
                <a:ext cx="303559" cy="197599"/>
              </a:xfrm>
              <a:custGeom>
                <a:avLst/>
                <a:gdLst/>
                <a:ahLst/>
                <a:cxnLst/>
                <a:rect l="l" t="t" r="r" b="b"/>
                <a:pathLst>
                  <a:path w="22065" h="14363" extrusionOk="0">
                    <a:moveTo>
                      <a:pt x="3656" y="1"/>
                    </a:moveTo>
                    <a:cubicBezTo>
                      <a:pt x="1864" y="1"/>
                      <a:pt x="457" y="1010"/>
                      <a:pt x="238" y="2638"/>
                    </a:cubicBezTo>
                    <a:cubicBezTo>
                      <a:pt x="0" y="4658"/>
                      <a:pt x="1743" y="6876"/>
                      <a:pt x="4199" y="7589"/>
                    </a:cubicBezTo>
                    <a:cubicBezTo>
                      <a:pt x="6457" y="8223"/>
                      <a:pt x="8676" y="9055"/>
                      <a:pt x="10815" y="9847"/>
                    </a:cubicBezTo>
                    <a:cubicBezTo>
                      <a:pt x="12320" y="10441"/>
                      <a:pt x="13825" y="11075"/>
                      <a:pt x="15330" y="11709"/>
                    </a:cubicBezTo>
                    <a:cubicBezTo>
                      <a:pt x="15964" y="11986"/>
                      <a:pt x="16598" y="12224"/>
                      <a:pt x="17192" y="12501"/>
                    </a:cubicBezTo>
                    <a:cubicBezTo>
                      <a:pt x="18222" y="12976"/>
                      <a:pt x="19292" y="13452"/>
                      <a:pt x="20322" y="13927"/>
                    </a:cubicBezTo>
                    <a:cubicBezTo>
                      <a:pt x="20599" y="14086"/>
                      <a:pt x="20916" y="14204"/>
                      <a:pt x="21193" y="14363"/>
                    </a:cubicBezTo>
                    <a:lnTo>
                      <a:pt x="21351" y="14244"/>
                    </a:lnTo>
                    <a:cubicBezTo>
                      <a:pt x="21787" y="14006"/>
                      <a:pt x="22025" y="13571"/>
                      <a:pt x="22065" y="13095"/>
                    </a:cubicBezTo>
                    <a:cubicBezTo>
                      <a:pt x="21787" y="12858"/>
                      <a:pt x="21470" y="12660"/>
                      <a:pt x="21193" y="12462"/>
                    </a:cubicBezTo>
                    <a:cubicBezTo>
                      <a:pt x="20242" y="11788"/>
                      <a:pt x="19292" y="11115"/>
                      <a:pt x="18381" y="10441"/>
                    </a:cubicBezTo>
                    <a:cubicBezTo>
                      <a:pt x="18024" y="10164"/>
                      <a:pt x="17668" y="9887"/>
                      <a:pt x="17311" y="9609"/>
                    </a:cubicBezTo>
                    <a:cubicBezTo>
                      <a:pt x="15806" y="8540"/>
                      <a:pt x="14340" y="7391"/>
                      <a:pt x="12874" y="6242"/>
                    </a:cubicBezTo>
                    <a:cubicBezTo>
                      <a:pt x="11092" y="4737"/>
                      <a:pt x="9309" y="3271"/>
                      <a:pt x="7606" y="1647"/>
                    </a:cubicBezTo>
                    <a:cubicBezTo>
                      <a:pt x="6893" y="974"/>
                      <a:pt x="6061" y="499"/>
                      <a:pt x="5150" y="221"/>
                    </a:cubicBezTo>
                    <a:cubicBezTo>
                      <a:pt x="4635" y="72"/>
                      <a:pt x="4132" y="1"/>
                      <a:pt x="3656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234891" y="656162"/>
                <a:ext cx="281767" cy="114930"/>
              </a:xfrm>
              <a:custGeom>
                <a:avLst/>
                <a:gdLst/>
                <a:ahLst/>
                <a:cxnLst/>
                <a:rect l="l" t="t" r="r" b="b"/>
                <a:pathLst>
                  <a:path w="20481" h="8354" extrusionOk="0">
                    <a:moveTo>
                      <a:pt x="16836" y="1"/>
                    </a:moveTo>
                    <a:cubicBezTo>
                      <a:pt x="14895" y="238"/>
                      <a:pt x="12954" y="436"/>
                      <a:pt x="11092" y="555"/>
                    </a:cubicBezTo>
                    <a:cubicBezTo>
                      <a:pt x="10142" y="635"/>
                      <a:pt x="9230" y="674"/>
                      <a:pt x="8319" y="674"/>
                    </a:cubicBezTo>
                    <a:lnTo>
                      <a:pt x="7052" y="674"/>
                    </a:lnTo>
                    <a:lnTo>
                      <a:pt x="5903" y="595"/>
                    </a:lnTo>
                    <a:lnTo>
                      <a:pt x="5863" y="595"/>
                    </a:lnTo>
                    <a:cubicBezTo>
                      <a:pt x="5742" y="586"/>
                      <a:pt x="5620" y="581"/>
                      <a:pt x="5499" y="581"/>
                    </a:cubicBezTo>
                    <a:cubicBezTo>
                      <a:pt x="5105" y="581"/>
                      <a:pt x="4712" y="632"/>
                      <a:pt x="4319" y="753"/>
                    </a:cubicBezTo>
                    <a:cubicBezTo>
                      <a:pt x="1863" y="1308"/>
                      <a:pt x="1" y="3447"/>
                      <a:pt x="120" y="5546"/>
                    </a:cubicBezTo>
                    <a:cubicBezTo>
                      <a:pt x="218" y="7247"/>
                      <a:pt x="1639" y="8354"/>
                      <a:pt x="3513" y="8354"/>
                    </a:cubicBezTo>
                    <a:cubicBezTo>
                      <a:pt x="3910" y="8354"/>
                      <a:pt x="4326" y="8304"/>
                      <a:pt x="4754" y="8200"/>
                    </a:cubicBezTo>
                    <a:lnTo>
                      <a:pt x="6537" y="7804"/>
                    </a:lnTo>
                    <a:lnTo>
                      <a:pt x="8201" y="7289"/>
                    </a:lnTo>
                    <a:cubicBezTo>
                      <a:pt x="9270" y="6933"/>
                      <a:pt x="10300" y="6576"/>
                      <a:pt x="11330" y="6220"/>
                    </a:cubicBezTo>
                    <a:cubicBezTo>
                      <a:pt x="12518" y="5745"/>
                      <a:pt x="13746" y="5269"/>
                      <a:pt x="14935" y="4794"/>
                    </a:cubicBezTo>
                    <a:cubicBezTo>
                      <a:pt x="15291" y="4635"/>
                      <a:pt x="15648" y="4477"/>
                      <a:pt x="16004" y="4318"/>
                    </a:cubicBezTo>
                    <a:cubicBezTo>
                      <a:pt x="17034" y="3883"/>
                      <a:pt x="18104" y="3407"/>
                      <a:pt x="19134" y="2932"/>
                    </a:cubicBezTo>
                    <a:cubicBezTo>
                      <a:pt x="19569" y="2734"/>
                      <a:pt x="20045" y="2496"/>
                      <a:pt x="20480" y="2298"/>
                    </a:cubicBezTo>
                    <a:cubicBezTo>
                      <a:pt x="20401" y="2179"/>
                      <a:pt x="20282" y="2100"/>
                      <a:pt x="20163" y="2021"/>
                    </a:cubicBezTo>
                    <a:lnTo>
                      <a:pt x="16915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321553" y="707933"/>
                <a:ext cx="202731" cy="225389"/>
              </a:xfrm>
              <a:custGeom>
                <a:avLst/>
                <a:gdLst/>
                <a:ahLst/>
                <a:cxnLst/>
                <a:rect l="l" t="t" r="r" b="b"/>
                <a:pathLst>
                  <a:path w="14736" h="16383" extrusionOk="0">
                    <a:moveTo>
                      <a:pt x="14578" y="1"/>
                    </a:moveTo>
                    <a:cubicBezTo>
                      <a:pt x="14300" y="199"/>
                      <a:pt x="13983" y="437"/>
                      <a:pt x="13666" y="635"/>
                    </a:cubicBezTo>
                    <a:cubicBezTo>
                      <a:pt x="12755" y="1308"/>
                      <a:pt x="11805" y="1982"/>
                      <a:pt x="10894" y="2655"/>
                    </a:cubicBezTo>
                    <a:cubicBezTo>
                      <a:pt x="10299" y="3091"/>
                      <a:pt x="9745" y="3487"/>
                      <a:pt x="9190" y="3923"/>
                    </a:cubicBezTo>
                    <a:cubicBezTo>
                      <a:pt x="8438" y="4517"/>
                      <a:pt x="7685" y="5151"/>
                      <a:pt x="6932" y="5784"/>
                    </a:cubicBezTo>
                    <a:cubicBezTo>
                      <a:pt x="6061" y="6458"/>
                      <a:pt x="5229" y="7171"/>
                      <a:pt x="4397" y="7923"/>
                    </a:cubicBezTo>
                    <a:lnTo>
                      <a:pt x="3169" y="9112"/>
                    </a:lnTo>
                    <a:lnTo>
                      <a:pt x="1902" y="10459"/>
                    </a:lnTo>
                    <a:cubicBezTo>
                      <a:pt x="1505" y="10855"/>
                      <a:pt x="1228" y="11290"/>
                      <a:pt x="990" y="11766"/>
                    </a:cubicBezTo>
                    <a:cubicBezTo>
                      <a:pt x="0" y="13865"/>
                      <a:pt x="990" y="15885"/>
                      <a:pt x="3209" y="16321"/>
                    </a:cubicBezTo>
                    <a:cubicBezTo>
                      <a:pt x="3482" y="16362"/>
                      <a:pt x="3756" y="16382"/>
                      <a:pt x="4026" y="16382"/>
                    </a:cubicBezTo>
                    <a:cubicBezTo>
                      <a:pt x="6107" y="16382"/>
                      <a:pt x="8050" y="15199"/>
                      <a:pt x="9032" y="13271"/>
                    </a:cubicBezTo>
                    <a:lnTo>
                      <a:pt x="9547" y="12241"/>
                    </a:lnTo>
                    <a:lnTo>
                      <a:pt x="10181" y="11092"/>
                    </a:lnTo>
                    <a:cubicBezTo>
                      <a:pt x="10656" y="10340"/>
                      <a:pt x="11131" y="9587"/>
                      <a:pt x="11646" y="8795"/>
                    </a:cubicBezTo>
                    <a:cubicBezTo>
                      <a:pt x="12637" y="7369"/>
                      <a:pt x="13666" y="5903"/>
                      <a:pt x="14736" y="4477"/>
                    </a:cubicBezTo>
                    <a:lnTo>
                      <a:pt x="14578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214735" y="688314"/>
                <a:ext cx="307920" cy="200240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14555" extrusionOk="0">
                    <a:moveTo>
                      <a:pt x="21985" y="1"/>
                    </a:moveTo>
                    <a:cubicBezTo>
                      <a:pt x="21510" y="199"/>
                      <a:pt x="21074" y="397"/>
                      <a:pt x="20599" y="635"/>
                    </a:cubicBezTo>
                    <a:cubicBezTo>
                      <a:pt x="19569" y="1110"/>
                      <a:pt x="18499" y="1585"/>
                      <a:pt x="17469" y="2021"/>
                    </a:cubicBezTo>
                    <a:cubicBezTo>
                      <a:pt x="17113" y="2180"/>
                      <a:pt x="16756" y="2338"/>
                      <a:pt x="16400" y="2496"/>
                    </a:cubicBezTo>
                    <a:cubicBezTo>
                      <a:pt x="14617" y="3249"/>
                      <a:pt x="12874" y="3962"/>
                      <a:pt x="11092" y="4675"/>
                    </a:cubicBezTo>
                    <a:cubicBezTo>
                      <a:pt x="8913" y="5507"/>
                      <a:pt x="6734" y="6299"/>
                      <a:pt x="4476" y="6973"/>
                    </a:cubicBezTo>
                    <a:cubicBezTo>
                      <a:pt x="3526" y="7250"/>
                      <a:pt x="2694" y="7725"/>
                      <a:pt x="1981" y="8399"/>
                    </a:cubicBezTo>
                    <a:cubicBezTo>
                      <a:pt x="159" y="10142"/>
                      <a:pt x="0" y="12598"/>
                      <a:pt x="1624" y="13826"/>
                    </a:cubicBezTo>
                    <a:cubicBezTo>
                      <a:pt x="2257" y="14320"/>
                      <a:pt x="3077" y="14555"/>
                      <a:pt x="3947" y="14555"/>
                    </a:cubicBezTo>
                    <a:cubicBezTo>
                      <a:pt x="5309" y="14555"/>
                      <a:pt x="6795" y="13978"/>
                      <a:pt x="7883" y="12915"/>
                    </a:cubicBezTo>
                    <a:cubicBezTo>
                      <a:pt x="9586" y="11290"/>
                      <a:pt x="11369" y="9785"/>
                      <a:pt x="13191" y="8319"/>
                    </a:cubicBezTo>
                    <a:cubicBezTo>
                      <a:pt x="14419" y="7329"/>
                      <a:pt x="15687" y="6378"/>
                      <a:pt x="16994" y="5388"/>
                    </a:cubicBezTo>
                    <a:cubicBezTo>
                      <a:pt x="17548" y="4952"/>
                      <a:pt x="18103" y="4556"/>
                      <a:pt x="18658" y="4121"/>
                    </a:cubicBezTo>
                    <a:cubicBezTo>
                      <a:pt x="19569" y="3408"/>
                      <a:pt x="20519" y="2734"/>
                      <a:pt x="21430" y="2061"/>
                    </a:cubicBezTo>
                    <a:cubicBezTo>
                      <a:pt x="21747" y="1863"/>
                      <a:pt x="22064" y="1625"/>
                      <a:pt x="22381" y="1427"/>
                    </a:cubicBezTo>
                    <a:lnTo>
                      <a:pt x="22381" y="991"/>
                    </a:lnTo>
                    <a:cubicBezTo>
                      <a:pt x="22381" y="595"/>
                      <a:pt x="22223" y="239"/>
                      <a:pt x="21985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480678" y="754807"/>
                <a:ext cx="139529" cy="273444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876" extrusionOk="0">
                    <a:moveTo>
                      <a:pt x="10142" y="1"/>
                    </a:moveTo>
                    <a:cubicBezTo>
                      <a:pt x="10062" y="1"/>
                      <a:pt x="9983" y="40"/>
                      <a:pt x="9904" y="80"/>
                    </a:cubicBezTo>
                    <a:lnTo>
                      <a:pt x="6497" y="1902"/>
                    </a:lnTo>
                    <a:cubicBezTo>
                      <a:pt x="6418" y="2021"/>
                      <a:pt x="6379" y="2179"/>
                      <a:pt x="6339" y="2298"/>
                    </a:cubicBezTo>
                    <a:cubicBezTo>
                      <a:pt x="5547" y="4120"/>
                      <a:pt x="4754" y="5903"/>
                      <a:pt x="3923" y="7567"/>
                    </a:cubicBezTo>
                    <a:cubicBezTo>
                      <a:pt x="3526" y="8438"/>
                      <a:pt x="3091" y="9230"/>
                      <a:pt x="2655" y="10023"/>
                    </a:cubicBezTo>
                    <a:lnTo>
                      <a:pt x="2021" y="11132"/>
                    </a:lnTo>
                    <a:lnTo>
                      <a:pt x="1348" y="12082"/>
                    </a:lnTo>
                    <a:lnTo>
                      <a:pt x="1348" y="12122"/>
                    </a:lnTo>
                    <a:cubicBezTo>
                      <a:pt x="1071" y="12558"/>
                      <a:pt x="872" y="13033"/>
                      <a:pt x="714" y="13508"/>
                    </a:cubicBezTo>
                    <a:cubicBezTo>
                      <a:pt x="1" y="15925"/>
                      <a:pt x="912" y="18618"/>
                      <a:pt x="2774" y="19569"/>
                    </a:cubicBezTo>
                    <a:cubicBezTo>
                      <a:pt x="3190" y="19777"/>
                      <a:pt x="3620" y="19876"/>
                      <a:pt x="4045" y="19876"/>
                    </a:cubicBezTo>
                    <a:cubicBezTo>
                      <a:pt x="5482" y="19876"/>
                      <a:pt x="6858" y="18749"/>
                      <a:pt x="7408" y="16915"/>
                    </a:cubicBezTo>
                    <a:lnTo>
                      <a:pt x="7923" y="15133"/>
                    </a:lnTo>
                    <a:lnTo>
                      <a:pt x="8320" y="13469"/>
                    </a:lnTo>
                    <a:cubicBezTo>
                      <a:pt x="8557" y="12360"/>
                      <a:pt x="8795" y="11290"/>
                      <a:pt x="8953" y="10221"/>
                    </a:cubicBezTo>
                    <a:cubicBezTo>
                      <a:pt x="9191" y="8795"/>
                      <a:pt x="9389" y="7368"/>
                      <a:pt x="9587" y="5982"/>
                    </a:cubicBezTo>
                    <a:cubicBezTo>
                      <a:pt x="9627" y="5744"/>
                      <a:pt x="9666" y="5467"/>
                      <a:pt x="9666" y="5229"/>
                    </a:cubicBezTo>
                    <a:cubicBezTo>
                      <a:pt x="9785" y="4081"/>
                      <a:pt x="9904" y="2932"/>
                      <a:pt x="9983" y="1783"/>
                    </a:cubicBezTo>
                    <a:cubicBezTo>
                      <a:pt x="10062" y="1189"/>
                      <a:pt x="10102" y="595"/>
                      <a:pt x="10142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639817" y="757531"/>
                <a:ext cx="138442" cy="270706"/>
              </a:xfrm>
              <a:custGeom>
                <a:avLst/>
                <a:gdLst/>
                <a:ahLst/>
                <a:cxnLst/>
                <a:rect l="l" t="t" r="r" b="b"/>
                <a:pathLst>
                  <a:path w="10063" h="196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0" y="516"/>
                      <a:pt x="80" y="1070"/>
                      <a:pt x="159" y="1585"/>
                    </a:cubicBezTo>
                    <a:cubicBezTo>
                      <a:pt x="238" y="2734"/>
                      <a:pt x="357" y="3883"/>
                      <a:pt x="476" y="5031"/>
                    </a:cubicBezTo>
                    <a:cubicBezTo>
                      <a:pt x="555" y="5546"/>
                      <a:pt x="595" y="6101"/>
                      <a:pt x="674" y="6616"/>
                    </a:cubicBezTo>
                    <a:cubicBezTo>
                      <a:pt x="833" y="7765"/>
                      <a:pt x="991" y="8874"/>
                      <a:pt x="1189" y="10023"/>
                    </a:cubicBezTo>
                    <a:cubicBezTo>
                      <a:pt x="1348" y="11092"/>
                      <a:pt x="1585" y="12162"/>
                      <a:pt x="1823" y="13271"/>
                    </a:cubicBezTo>
                    <a:lnTo>
                      <a:pt x="2219" y="14935"/>
                    </a:lnTo>
                    <a:lnTo>
                      <a:pt x="2734" y="16717"/>
                    </a:lnTo>
                    <a:cubicBezTo>
                      <a:pt x="2853" y="17192"/>
                      <a:pt x="3091" y="17668"/>
                      <a:pt x="3368" y="18104"/>
                    </a:cubicBezTo>
                    <a:cubicBezTo>
                      <a:pt x="4092" y="19148"/>
                      <a:pt x="5081" y="19676"/>
                      <a:pt x="6068" y="19676"/>
                    </a:cubicBezTo>
                    <a:cubicBezTo>
                      <a:pt x="6915" y="19676"/>
                      <a:pt x="7761" y="19287"/>
                      <a:pt x="8438" y="18500"/>
                    </a:cubicBezTo>
                    <a:cubicBezTo>
                      <a:pt x="9943" y="16598"/>
                      <a:pt x="10062" y="13944"/>
                      <a:pt x="8755" y="11924"/>
                    </a:cubicBezTo>
                    <a:lnTo>
                      <a:pt x="8755" y="11884"/>
                    </a:lnTo>
                    <a:lnTo>
                      <a:pt x="8082" y="10934"/>
                    </a:lnTo>
                    <a:lnTo>
                      <a:pt x="7487" y="9825"/>
                    </a:lnTo>
                    <a:cubicBezTo>
                      <a:pt x="7052" y="9032"/>
                      <a:pt x="6616" y="8240"/>
                      <a:pt x="6220" y="7369"/>
                    </a:cubicBezTo>
                    <a:cubicBezTo>
                      <a:pt x="5388" y="5705"/>
                      <a:pt x="4596" y="3922"/>
                      <a:pt x="3804" y="2100"/>
                    </a:cubicBezTo>
                    <a:lnTo>
                      <a:pt x="3764" y="198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579874" y="753459"/>
                <a:ext cx="105740" cy="346180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5163" extrusionOk="0">
                    <a:moveTo>
                      <a:pt x="3443" y="1"/>
                    </a:moveTo>
                    <a:cubicBezTo>
                      <a:pt x="3269" y="1"/>
                      <a:pt x="3097" y="32"/>
                      <a:pt x="2932" y="99"/>
                    </a:cubicBezTo>
                    <a:cubicBezTo>
                      <a:pt x="2892" y="693"/>
                      <a:pt x="2852" y="1287"/>
                      <a:pt x="2773" y="1881"/>
                    </a:cubicBezTo>
                    <a:cubicBezTo>
                      <a:pt x="2694" y="3030"/>
                      <a:pt x="2575" y="4179"/>
                      <a:pt x="2456" y="5327"/>
                    </a:cubicBezTo>
                    <a:cubicBezTo>
                      <a:pt x="2417" y="5565"/>
                      <a:pt x="2377" y="5803"/>
                      <a:pt x="2338" y="6080"/>
                    </a:cubicBezTo>
                    <a:cubicBezTo>
                      <a:pt x="2139" y="8100"/>
                      <a:pt x="1862" y="10160"/>
                      <a:pt x="1545" y="12180"/>
                    </a:cubicBezTo>
                    <a:cubicBezTo>
                      <a:pt x="1189" y="14478"/>
                      <a:pt x="793" y="16775"/>
                      <a:pt x="198" y="19033"/>
                    </a:cubicBezTo>
                    <a:cubicBezTo>
                      <a:pt x="0" y="19984"/>
                      <a:pt x="0" y="20974"/>
                      <a:pt x="198" y="21925"/>
                    </a:cubicBezTo>
                    <a:cubicBezTo>
                      <a:pt x="709" y="23904"/>
                      <a:pt x="2120" y="25163"/>
                      <a:pt x="3643" y="25163"/>
                    </a:cubicBezTo>
                    <a:cubicBezTo>
                      <a:pt x="4011" y="25163"/>
                      <a:pt x="4385" y="25090"/>
                      <a:pt x="4754" y="24936"/>
                    </a:cubicBezTo>
                    <a:cubicBezTo>
                      <a:pt x="6655" y="24143"/>
                      <a:pt x="7685" y="21489"/>
                      <a:pt x="7051" y="19033"/>
                    </a:cubicBezTo>
                    <a:cubicBezTo>
                      <a:pt x="6497" y="16775"/>
                      <a:pt x="6101" y="14478"/>
                      <a:pt x="5744" y="12180"/>
                    </a:cubicBezTo>
                    <a:cubicBezTo>
                      <a:pt x="5467" y="10437"/>
                      <a:pt x="5229" y="8694"/>
                      <a:pt x="5031" y="6912"/>
                    </a:cubicBezTo>
                    <a:cubicBezTo>
                      <a:pt x="4952" y="6397"/>
                      <a:pt x="4912" y="5842"/>
                      <a:pt x="4833" y="5327"/>
                    </a:cubicBezTo>
                    <a:cubicBezTo>
                      <a:pt x="4714" y="4179"/>
                      <a:pt x="4595" y="3030"/>
                      <a:pt x="4516" y="1881"/>
                    </a:cubicBezTo>
                    <a:cubicBezTo>
                      <a:pt x="4437" y="1366"/>
                      <a:pt x="4397" y="812"/>
                      <a:pt x="4358" y="297"/>
                    </a:cubicBezTo>
                    <a:lnTo>
                      <a:pt x="4160" y="178"/>
                    </a:lnTo>
                    <a:cubicBezTo>
                      <a:pt x="3929" y="62"/>
                      <a:pt x="3685" y="1"/>
                      <a:pt x="3443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729203" y="703035"/>
                <a:ext cx="206555" cy="23075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6773" extrusionOk="0">
                    <a:moveTo>
                      <a:pt x="119" y="0"/>
                    </a:moveTo>
                    <a:lnTo>
                      <a:pt x="0" y="4239"/>
                    </a:lnTo>
                    <a:lnTo>
                      <a:pt x="159" y="4437"/>
                    </a:lnTo>
                    <a:cubicBezTo>
                      <a:pt x="1347" y="5982"/>
                      <a:pt x="2456" y="7566"/>
                      <a:pt x="3526" y="9151"/>
                    </a:cubicBezTo>
                    <a:cubicBezTo>
                      <a:pt x="4041" y="9904"/>
                      <a:pt x="4516" y="10696"/>
                      <a:pt x="4991" y="11448"/>
                    </a:cubicBezTo>
                    <a:lnTo>
                      <a:pt x="5625" y="12597"/>
                    </a:lnTo>
                    <a:lnTo>
                      <a:pt x="6140" y="13627"/>
                    </a:lnTo>
                    <a:lnTo>
                      <a:pt x="6140" y="13667"/>
                    </a:lnTo>
                    <a:cubicBezTo>
                      <a:pt x="6378" y="14142"/>
                      <a:pt x="6655" y="14538"/>
                      <a:pt x="7012" y="14934"/>
                    </a:cubicBezTo>
                    <a:cubicBezTo>
                      <a:pt x="8148" y="16123"/>
                      <a:pt x="9740" y="16772"/>
                      <a:pt x="11183" y="16772"/>
                    </a:cubicBezTo>
                    <a:cubicBezTo>
                      <a:pt x="11952" y="16772"/>
                      <a:pt x="12678" y="16588"/>
                      <a:pt x="13270" y="16202"/>
                    </a:cubicBezTo>
                    <a:cubicBezTo>
                      <a:pt x="15013" y="15053"/>
                      <a:pt x="15013" y="12637"/>
                      <a:pt x="13270" y="10815"/>
                    </a:cubicBezTo>
                    <a:lnTo>
                      <a:pt x="12042" y="9507"/>
                    </a:lnTo>
                    <a:lnTo>
                      <a:pt x="10775" y="8319"/>
                    </a:lnTo>
                    <a:cubicBezTo>
                      <a:pt x="9943" y="7566"/>
                      <a:pt x="9111" y="6814"/>
                      <a:pt x="8319" y="6140"/>
                    </a:cubicBezTo>
                    <a:cubicBezTo>
                      <a:pt x="7328" y="5348"/>
                      <a:pt x="6378" y="4595"/>
                      <a:pt x="5427" y="3843"/>
                    </a:cubicBezTo>
                    <a:lnTo>
                      <a:pt x="4358" y="3011"/>
                    </a:lnTo>
                    <a:cubicBezTo>
                      <a:pt x="3407" y="2338"/>
                      <a:pt x="2496" y="1664"/>
                      <a:pt x="1545" y="991"/>
                    </a:cubicBezTo>
                    <a:cubicBezTo>
                      <a:pt x="1070" y="674"/>
                      <a:pt x="594" y="357"/>
                      <a:pt x="11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739013" y="655625"/>
                <a:ext cx="292113" cy="115742"/>
              </a:xfrm>
              <a:custGeom>
                <a:avLst/>
                <a:gdLst/>
                <a:ahLst/>
                <a:cxnLst/>
                <a:rect l="l" t="t" r="r" b="b"/>
                <a:pathLst>
                  <a:path w="21233" h="8413" extrusionOk="0">
                    <a:moveTo>
                      <a:pt x="3486" y="0"/>
                    </a:moveTo>
                    <a:lnTo>
                      <a:pt x="159" y="2060"/>
                    </a:lnTo>
                    <a:cubicBezTo>
                      <a:pt x="79" y="2100"/>
                      <a:pt x="40" y="2139"/>
                      <a:pt x="0" y="2179"/>
                    </a:cubicBezTo>
                    <a:cubicBezTo>
                      <a:pt x="555" y="2456"/>
                      <a:pt x="1109" y="2733"/>
                      <a:pt x="1664" y="2971"/>
                    </a:cubicBezTo>
                    <a:cubicBezTo>
                      <a:pt x="2694" y="3486"/>
                      <a:pt x="3763" y="3922"/>
                      <a:pt x="4833" y="4397"/>
                    </a:cubicBezTo>
                    <a:cubicBezTo>
                      <a:pt x="5427" y="4674"/>
                      <a:pt x="6061" y="4912"/>
                      <a:pt x="6695" y="5189"/>
                    </a:cubicBezTo>
                    <a:cubicBezTo>
                      <a:pt x="7606" y="5546"/>
                      <a:pt x="8556" y="5942"/>
                      <a:pt x="9507" y="6298"/>
                    </a:cubicBezTo>
                    <a:cubicBezTo>
                      <a:pt x="10497" y="6655"/>
                      <a:pt x="11567" y="7012"/>
                      <a:pt x="12637" y="7368"/>
                    </a:cubicBezTo>
                    <a:lnTo>
                      <a:pt x="14261" y="7843"/>
                    </a:lnTo>
                    <a:lnTo>
                      <a:pt x="16043" y="8279"/>
                    </a:lnTo>
                    <a:cubicBezTo>
                      <a:pt x="16429" y="8368"/>
                      <a:pt x="16816" y="8413"/>
                      <a:pt x="17219" y="8413"/>
                    </a:cubicBezTo>
                    <a:cubicBezTo>
                      <a:pt x="17353" y="8413"/>
                      <a:pt x="17489" y="8408"/>
                      <a:pt x="17628" y="8398"/>
                    </a:cubicBezTo>
                    <a:cubicBezTo>
                      <a:pt x="19925" y="8239"/>
                      <a:pt x="21232" y="6338"/>
                      <a:pt x="20480" y="4199"/>
                    </a:cubicBezTo>
                    <a:cubicBezTo>
                      <a:pt x="19604" y="2067"/>
                      <a:pt x="17484" y="667"/>
                      <a:pt x="15175" y="667"/>
                    </a:cubicBezTo>
                    <a:cubicBezTo>
                      <a:pt x="15082" y="667"/>
                      <a:pt x="14988" y="669"/>
                      <a:pt x="14894" y="674"/>
                    </a:cubicBezTo>
                    <a:lnTo>
                      <a:pt x="13746" y="753"/>
                    </a:lnTo>
                    <a:lnTo>
                      <a:pt x="12438" y="753"/>
                    </a:lnTo>
                    <a:cubicBezTo>
                      <a:pt x="11567" y="753"/>
                      <a:pt x="10656" y="713"/>
                      <a:pt x="9705" y="634"/>
                    </a:cubicBezTo>
                    <a:cubicBezTo>
                      <a:pt x="7843" y="475"/>
                      <a:pt x="5902" y="277"/>
                      <a:pt x="3922" y="40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730840" y="685590"/>
                <a:ext cx="310644" cy="202786"/>
              </a:xfrm>
              <a:custGeom>
                <a:avLst/>
                <a:gdLst/>
                <a:ahLst/>
                <a:cxnLst/>
                <a:rect l="l" t="t" r="r" b="b"/>
                <a:pathLst>
                  <a:path w="22580" h="14740" extrusionOk="0">
                    <a:moveTo>
                      <a:pt x="594" y="1"/>
                    </a:moveTo>
                    <a:cubicBezTo>
                      <a:pt x="238" y="278"/>
                      <a:pt x="40" y="714"/>
                      <a:pt x="0" y="1189"/>
                    </a:cubicBezTo>
                    <a:lnTo>
                      <a:pt x="0" y="1308"/>
                    </a:lnTo>
                    <a:cubicBezTo>
                      <a:pt x="515" y="1625"/>
                      <a:pt x="951" y="1942"/>
                      <a:pt x="1426" y="2298"/>
                    </a:cubicBezTo>
                    <a:cubicBezTo>
                      <a:pt x="2337" y="2932"/>
                      <a:pt x="3288" y="3645"/>
                      <a:pt x="4199" y="4319"/>
                    </a:cubicBezTo>
                    <a:lnTo>
                      <a:pt x="5308" y="5111"/>
                    </a:lnTo>
                    <a:cubicBezTo>
                      <a:pt x="6774" y="6220"/>
                      <a:pt x="8239" y="7329"/>
                      <a:pt x="9705" y="8517"/>
                    </a:cubicBezTo>
                    <a:cubicBezTo>
                      <a:pt x="11488" y="9983"/>
                      <a:pt x="13270" y="11488"/>
                      <a:pt x="14973" y="13073"/>
                    </a:cubicBezTo>
                    <a:cubicBezTo>
                      <a:pt x="15686" y="13746"/>
                      <a:pt x="16518" y="14261"/>
                      <a:pt x="17469" y="14539"/>
                    </a:cubicBezTo>
                    <a:cubicBezTo>
                      <a:pt x="17958" y="14675"/>
                      <a:pt x="18438" y="14740"/>
                      <a:pt x="18894" y="14740"/>
                    </a:cubicBezTo>
                    <a:cubicBezTo>
                      <a:pt x="20690" y="14740"/>
                      <a:pt x="22120" y="13733"/>
                      <a:pt x="22341" y="12122"/>
                    </a:cubicBezTo>
                    <a:cubicBezTo>
                      <a:pt x="22579" y="10062"/>
                      <a:pt x="20836" y="7844"/>
                      <a:pt x="18380" y="7171"/>
                    </a:cubicBezTo>
                    <a:cubicBezTo>
                      <a:pt x="16122" y="6497"/>
                      <a:pt x="13904" y="5705"/>
                      <a:pt x="11765" y="4873"/>
                    </a:cubicBezTo>
                    <a:cubicBezTo>
                      <a:pt x="10260" y="4279"/>
                      <a:pt x="8754" y="3685"/>
                      <a:pt x="7289" y="3051"/>
                    </a:cubicBezTo>
                    <a:cubicBezTo>
                      <a:pt x="6655" y="2774"/>
                      <a:pt x="6021" y="2496"/>
                      <a:pt x="5387" y="2219"/>
                    </a:cubicBezTo>
                    <a:cubicBezTo>
                      <a:pt x="4357" y="1744"/>
                      <a:pt x="3327" y="1268"/>
                      <a:pt x="2258" y="793"/>
                    </a:cubicBezTo>
                    <a:cubicBezTo>
                      <a:pt x="1703" y="555"/>
                      <a:pt x="1149" y="318"/>
                      <a:pt x="59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746098" y="496555"/>
                <a:ext cx="279580" cy="114380"/>
              </a:xfrm>
              <a:custGeom>
                <a:avLst/>
                <a:gdLst/>
                <a:ahLst/>
                <a:cxnLst/>
                <a:rect l="l" t="t" r="r" b="b"/>
                <a:pathLst>
                  <a:path w="20322" h="8314" extrusionOk="0">
                    <a:moveTo>
                      <a:pt x="16795" y="1"/>
                    </a:moveTo>
                    <a:cubicBezTo>
                      <a:pt x="16401" y="1"/>
                      <a:pt x="15989" y="50"/>
                      <a:pt x="15568" y="154"/>
                    </a:cubicBezTo>
                    <a:lnTo>
                      <a:pt x="13785" y="550"/>
                    </a:lnTo>
                    <a:lnTo>
                      <a:pt x="12122" y="1065"/>
                    </a:lnTo>
                    <a:cubicBezTo>
                      <a:pt x="11052" y="1421"/>
                      <a:pt x="10022" y="1778"/>
                      <a:pt x="8992" y="2134"/>
                    </a:cubicBezTo>
                    <a:cubicBezTo>
                      <a:pt x="7764" y="2610"/>
                      <a:pt x="6576" y="3085"/>
                      <a:pt x="5387" y="3560"/>
                    </a:cubicBezTo>
                    <a:cubicBezTo>
                      <a:pt x="5031" y="3719"/>
                      <a:pt x="4674" y="3877"/>
                      <a:pt x="4318" y="4036"/>
                    </a:cubicBezTo>
                    <a:cubicBezTo>
                      <a:pt x="3248" y="4471"/>
                      <a:pt x="2218" y="4947"/>
                      <a:pt x="1149" y="5422"/>
                    </a:cubicBezTo>
                    <a:cubicBezTo>
                      <a:pt x="753" y="5620"/>
                      <a:pt x="396" y="5818"/>
                      <a:pt x="0" y="5977"/>
                    </a:cubicBezTo>
                    <a:lnTo>
                      <a:pt x="3763" y="8314"/>
                    </a:lnTo>
                    <a:cubicBezTo>
                      <a:pt x="5585" y="8116"/>
                      <a:pt x="7408" y="7918"/>
                      <a:pt x="9230" y="7799"/>
                    </a:cubicBezTo>
                    <a:cubicBezTo>
                      <a:pt x="10181" y="7720"/>
                      <a:pt x="11092" y="7680"/>
                      <a:pt x="11963" y="7680"/>
                    </a:cubicBezTo>
                    <a:lnTo>
                      <a:pt x="13270" y="7680"/>
                    </a:lnTo>
                    <a:lnTo>
                      <a:pt x="14379" y="7759"/>
                    </a:lnTo>
                    <a:lnTo>
                      <a:pt x="14459" y="7759"/>
                    </a:lnTo>
                    <a:cubicBezTo>
                      <a:pt x="14587" y="7769"/>
                      <a:pt x="14716" y="7774"/>
                      <a:pt x="14845" y="7774"/>
                    </a:cubicBezTo>
                    <a:cubicBezTo>
                      <a:pt x="15231" y="7774"/>
                      <a:pt x="15617" y="7730"/>
                      <a:pt x="16004" y="7640"/>
                    </a:cubicBezTo>
                    <a:cubicBezTo>
                      <a:pt x="18420" y="7046"/>
                      <a:pt x="20321" y="4907"/>
                      <a:pt x="20202" y="2808"/>
                    </a:cubicBezTo>
                    <a:cubicBezTo>
                      <a:pt x="20104" y="1107"/>
                      <a:pt x="18656" y="1"/>
                      <a:pt x="16795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729203" y="334320"/>
                <a:ext cx="209279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15212" h="16660" extrusionOk="0">
                    <a:moveTo>
                      <a:pt x="11173" y="1"/>
                    </a:moveTo>
                    <a:cubicBezTo>
                      <a:pt x="9064" y="1"/>
                      <a:pt x="7122" y="1184"/>
                      <a:pt x="6140" y="3112"/>
                    </a:cubicBezTo>
                    <a:lnTo>
                      <a:pt x="5665" y="4182"/>
                    </a:lnTo>
                    <a:lnTo>
                      <a:pt x="5031" y="5291"/>
                    </a:lnTo>
                    <a:cubicBezTo>
                      <a:pt x="4556" y="6043"/>
                      <a:pt x="4080" y="6836"/>
                      <a:pt x="3526" y="7588"/>
                    </a:cubicBezTo>
                    <a:cubicBezTo>
                      <a:pt x="2496" y="9173"/>
                      <a:pt x="1347" y="10757"/>
                      <a:pt x="159" y="12302"/>
                    </a:cubicBezTo>
                    <a:cubicBezTo>
                      <a:pt x="119" y="12381"/>
                      <a:pt x="40" y="12421"/>
                      <a:pt x="0" y="12500"/>
                    </a:cubicBezTo>
                    <a:lnTo>
                      <a:pt x="119" y="16263"/>
                    </a:lnTo>
                    <a:cubicBezTo>
                      <a:pt x="119" y="16382"/>
                      <a:pt x="159" y="16541"/>
                      <a:pt x="198" y="16660"/>
                    </a:cubicBezTo>
                    <a:cubicBezTo>
                      <a:pt x="634" y="16382"/>
                      <a:pt x="1109" y="16065"/>
                      <a:pt x="1545" y="15749"/>
                    </a:cubicBezTo>
                    <a:cubicBezTo>
                      <a:pt x="2456" y="15075"/>
                      <a:pt x="3407" y="14402"/>
                      <a:pt x="4318" y="13728"/>
                    </a:cubicBezTo>
                    <a:cubicBezTo>
                      <a:pt x="4912" y="13332"/>
                      <a:pt x="5467" y="12896"/>
                      <a:pt x="6021" y="12461"/>
                    </a:cubicBezTo>
                    <a:cubicBezTo>
                      <a:pt x="6774" y="11866"/>
                      <a:pt x="7527" y="11272"/>
                      <a:pt x="8319" y="10638"/>
                    </a:cubicBezTo>
                    <a:cubicBezTo>
                      <a:pt x="9151" y="9925"/>
                      <a:pt x="9982" y="9212"/>
                      <a:pt x="10775" y="8460"/>
                    </a:cubicBezTo>
                    <a:lnTo>
                      <a:pt x="12042" y="7271"/>
                    </a:lnTo>
                    <a:lnTo>
                      <a:pt x="13310" y="5925"/>
                    </a:lnTo>
                    <a:cubicBezTo>
                      <a:pt x="13666" y="5528"/>
                      <a:pt x="13983" y="5093"/>
                      <a:pt x="14221" y="4657"/>
                    </a:cubicBezTo>
                    <a:cubicBezTo>
                      <a:pt x="15211" y="2518"/>
                      <a:pt x="14221" y="498"/>
                      <a:pt x="12003" y="62"/>
                    </a:cubicBezTo>
                    <a:cubicBezTo>
                      <a:pt x="11724" y="21"/>
                      <a:pt x="11447" y="1"/>
                      <a:pt x="11173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731927" y="379502"/>
                <a:ext cx="313368" cy="199277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14485" extrusionOk="0">
                    <a:moveTo>
                      <a:pt x="18874" y="1"/>
                    </a:moveTo>
                    <a:cubicBezTo>
                      <a:pt x="17511" y="1"/>
                      <a:pt x="16015" y="578"/>
                      <a:pt x="14894" y="1650"/>
                    </a:cubicBezTo>
                    <a:cubicBezTo>
                      <a:pt x="13191" y="3274"/>
                      <a:pt x="11409" y="4780"/>
                      <a:pt x="9626" y="6245"/>
                    </a:cubicBezTo>
                    <a:cubicBezTo>
                      <a:pt x="8358" y="7236"/>
                      <a:pt x="7091" y="8186"/>
                      <a:pt x="5823" y="9177"/>
                    </a:cubicBezTo>
                    <a:cubicBezTo>
                      <a:pt x="5269" y="9612"/>
                      <a:pt x="4674" y="10009"/>
                      <a:pt x="4120" y="10444"/>
                    </a:cubicBezTo>
                    <a:cubicBezTo>
                      <a:pt x="3209" y="11118"/>
                      <a:pt x="2258" y="11791"/>
                      <a:pt x="1347" y="12465"/>
                    </a:cubicBezTo>
                    <a:cubicBezTo>
                      <a:pt x="911" y="12781"/>
                      <a:pt x="436" y="13098"/>
                      <a:pt x="0" y="13376"/>
                    </a:cubicBezTo>
                    <a:cubicBezTo>
                      <a:pt x="119" y="13732"/>
                      <a:pt x="357" y="14049"/>
                      <a:pt x="674" y="14247"/>
                    </a:cubicBezTo>
                    <a:lnTo>
                      <a:pt x="1030" y="14485"/>
                    </a:lnTo>
                    <a:cubicBezTo>
                      <a:pt x="1426" y="14326"/>
                      <a:pt x="1783" y="14128"/>
                      <a:pt x="2179" y="13930"/>
                    </a:cubicBezTo>
                    <a:cubicBezTo>
                      <a:pt x="3209" y="13455"/>
                      <a:pt x="4278" y="12979"/>
                      <a:pt x="5348" y="12544"/>
                    </a:cubicBezTo>
                    <a:cubicBezTo>
                      <a:pt x="5665" y="12385"/>
                      <a:pt x="6061" y="12227"/>
                      <a:pt x="6417" y="12068"/>
                    </a:cubicBezTo>
                    <a:cubicBezTo>
                      <a:pt x="8160" y="11316"/>
                      <a:pt x="9943" y="10563"/>
                      <a:pt x="11725" y="9890"/>
                    </a:cubicBezTo>
                    <a:cubicBezTo>
                      <a:pt x="13865" y="9058"/>
                      <a:pt x="16083" y="8226"/>
                      <a:pt x="18341" y="7592"/>
                    </a:cubicBezTo>
                    <a:cubicBezTo>
                      <a:pt x="19252" y="7315"/>
                      <a:pt x="20123" y="6840"/>
                      <a:pt x="20797" y="6166"/>
                    </a:cubicBezTo>
                    <a:cubicBezTo>
                      <a:pt x="22619" y="4423"/>
                      <a:pt x="22777" y="1967"/>
                      <a:pt x="21153" y="700"/>
                    </a:cubicBezTo>
                    <a:cubicBezTo>
                      <a:pt x="20528" y="227"/>
                      <a:pt x="19727" y="1"/>
                      <a:pt x="1887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441440" y="468777"/>
                <a:ext cx="370600" cy="322159"/>
              </a:xfrm>
              <a:custGeom>
                <a:avLst/>
                <a:gdLst/>
                <a:ahLst/>
                <a:cxnLst/>
                <a:rect l="l" t="t" r="r" b="b"/>
                <a:pathLst>
                  <a:path w="26938" h="23417" extrusionOk="0">
                    <a:moveTo>
                      <a:pt x="13433" y="4614"/>
                    </a:moveTo>
                    <a:cubicBezTo>
                      <a:pt x="17151" y="4614"/>
                      <a:pt x="20718" y="7513"/>
                      <a:pt x="20718" y="11878"/>
                    </a:cubicBezTo>
                    <a:cubicBezTo>
                      <a:pt x="20718" y="15879"/>
                      <a:pt x="17470" y="19127"/>
                      <a:pt x="13469" y="19127"/>
                    </a:cubicBezTo>
                    <a:cubicBezTo>
                      <a:pt x="7012" y="19127"/>
                      <a:pt x="3764" y="11323"/>
                      <a:pt x="8359" y="6768"/>
                    </a:cubicBezTo>
                    <a:cubicBezTo>
                      <a:pt x="9835" y="5279"/>
                      <a:pt x="11651" y="4614"/>
                      <a:pt x="13433" y="4614"/>
                    </a:cubicBezTo>
                    <a:close/>
                    <a:moveTo>
                      <a:pt x="7591" y="1"/>
                    </a:moveTo>
                    <a:cubicBezTo>
                      <a:pt x="6799" y="1"/>
                      <a:pt x="6052" y="631"/>
                      <a:pt x="6022" y="1539"/>
                    </a:cubicBezTo>
                    <a:lnTo>
                      <a:pt x="6062" y="2093"/>
                    </a:lnTo>
                    <a:lnTo>
                      <a:pt x="5903" y="6490"/>
                    </a:lnTo>
                    <a:cubicBezTo>
                      <a:pt x="5903" y="6530"/>
                      <a:pt x="5903" y="6570"/>
                      <a:pt x="5903" y="6609"/>
                    </a:cubicBezTo>
                    <a:cubicBezTo>
                      <a:pt x="5824" y="7085"/>
                      <a:pt x="5586" y="7481"/>
                      <a:pt x="5190" y="7758"/>
                    </a:cubicBezTo>
                    <a:lnTo>
                      <a:pt x="5032" y="7837"/>
                    </a:lnTo>
                    <a:lnTo>
                      <a:pt x="1150" y="10254"/>
                    </a:lnTo>
                    <a:lnTo>
                      <a:pt x="991" y="10372"/>
                    </a:lnTo>
                    <a:cubicBezTo>
                      <a:pt x="1" y="10967"/>
                      <a:pt x="1" y="12432"/>
                      <a:pt x="991" y="13027"/>
                    </a:cubicBezTo>
                    <a:lnTo>
                      <a:pt x="1902" y="13581"/>
                    </a:lnTo>
                    <a:lnTo>
                      <a:pt x="5190" y="15641"/>
                    </a:lnTo>
                    <a:cubicBezTo>
                      <a:pt x="5269" y="15720"/>
                      <a:pt x="5388" y="15799"/>
                      <a:pt x="5467" y="15918"/>
                    </a:cubicBezTo>
                    <a:cubicBezTo>
                      <a:pt x="5745" y="16156"/>
                      <a:pt x="5903" y="16512"/>
                      <a:pt x="5903" y="16909"/>
                    </a:cubicBezTo>
                    <a:lnTo>
                      <a:pt x="5903" y="17344"/>
                    </a:lnTo>
                    <a:lnTo>
                      <a:pt x="6062" y="21781"/>
                    </a:lnTo>
                    <a:lnTo>
                      <a:pt x="6062" y="21900"/>
                    </a:lnTo>
                    <a:cubicBezTo>
                      <a:pt x="6092" y="22789"/>
                      <a:pt x="6834" y="23417"/>
                      <a:pt x="7646" y="23417"/>
                    </a:cubicBezTo>
                    <a:cubicBezTo>
                      <a:pt x="7883" y="23417"/>
                      <a:pt x="8126" y="23363"/>
                      <a:pt x="8359" y="23247"/>
                    </a:cubicBezTo>
                    <a:lnTo>
                      <a:pt x="9349" y="22732"/>
                    </a:lnTo>
                    <a:lnTo>
                      <a:pt x="12756" y="20909"/>
                    </a:lnTo>
                    <a:cubicBezTo>
                      <a:pt x="12835" y="20870"/>
                      <a:pt x="12914" y="20830"/>
                      <a:pt x="13033" y="20830"/>
                    </a:cubicBezTo>
                    <a:cubicBezTo>
                      <a:pt x="13190" y="20783"/>
                      <a:pt x="13346" y="20761"/>
                      <a:pt x="13502" y="20761"/>
                    </a:cubicBezTo>
                    <a:cubicBezTo>
                      <a:pt x="13742" y="20761"/>
                      <a:pt x="13982" y="20813"/>
                      <a:pt x="14222" y="20909"/>
                    </a:cubicBezTo>
                    <a:lnTo>
                      <a:pt x="14420" y="21028"/>
                    </a:lnTo>
                    <a:lnTo>
                      <a:pt x="18183" y="23009"/>
                    </a:lnTo>
                    <a:lnTo>
                      <a:pt x="18579" y="23247"/>
                    </a:lnTo>
                    <a:cubicBezTo>
                      <a:pt x="18812" y="23363"/>
                      <a:pt x="19055" y="23417"/>
                      <a:pt x="19292" y="23417"/>
                    </a:cubicBezTo>
                    <a:cubicBezTo>
                      <a:pt x="20104" y="23417"/>
                      <a:pt x="20846" y="22789"/>
                      <a:pt x="20877" y="21900"/>
                    </a:cubicBezTo>
                    <a:lnTo>
                      <a:pt x="20877" y="21306"/>
                    </a:lnTo>
                    <a:lnTo>
                      <a:pt x="21035" y="17107"/>
                    </a:lnTo>
                    <a:lnTo>
                      <a:pt x="21035" y="16948"/>
                    </a:lnTo>
                    <a:cubicBezTo>
                      <a:pt x="21075" y="16512"/>
                      <a:pt x="21273" y="16077"/>
                      <a:pt x="21629" y="15799"/>
                    </a:cubicBezTo>
                    <a:cubicBezTo>
                      <a:pt x="21669" y="15760"/>
                      <a:pt x="21708" y="15720"/>
                      <a:pt x="21788" y="15681"/>
                    </a:cubicBezTo>
                    <a:lnTo>
                      <a:pt x="25115" y="13621"/>
                    </a:lnTo>
                    <a:lnTo>
                      <a:pt x="25987" y="13066"/>
                    </a:lnTo>
                    <a:cubicBezTo>
                      <a:pt x="26937" y="12432"/>
                      <a:pt x="26937" y="11006"/>
                      <a:pt x="25987" y="10412"/>
                    </a:cubicBezTo>
                    <a:lnTo>
                      <a:pt x="25907" y="10372"/>
                    </a:lnTo>
                    <a:lnTo>
                      <a:pt x="22144" y="8035"/>
                    </a:lnTo>
                    <a:lnTo>
                      <a:pt x="21788" y="7798"/>
                    </a:lnTo>
                    <a:cubicBezTo>
                      <a:pt x="21471" y="7600"/>
                      <a:pt x="21233" y="7283"/>
                      <a:pt x="21114" y="6926"/>
                    </a:cubicBezTo>
                    <a:cubicBezTo>
                      <a:pt x="21075" y="6807"/>
                      <a:pt x="21035" y="6649"/>
                      <a:pt x="21035" y="6530"/>
                    </a:cubicBezTo>
                    <a:lnTo>
                      <a:pt x="20916" y="2727"/>
                    </a:lnTo>
                    <a:lnTo>
                      <a:pt x="20837" y="1539"/>
                    </a:lnTo>
                    <a:cubicBezTo>
                      <a:pt x="20807" y="663"/>
                      <a:pt x="20085" y="40"/>
                      <a:pt x="19287" y="40"/>
                    </a:cubicBezTo>
                    <a:cubicBezTo>
                      <a:pt x="19039" y="40"/>
                      <a:pt x="18784" y="100"/>
                      <a:pt x="18539" y="232"/>
                    </a:cubicBezTo>
                    <a:lnTo>
                      <a:pt x="18500" y="232"/>
                    </a:lnTo>
                    <a:lnTo>
                      <a:pt x="14459" y="2410"/>
                    </a:lnTo>
                    <a:lnTo>
                      <a:pt x="14182" y="2529"/>
                    </a:lnTo>
                    <a:cubicBezTo>
                      <a:pt x="13944" y="2648"/>
                      <a:pt x="13687" y="2707"/>
                      <a:pt x="13434" y="2707"/>
                    </a:cubicBezTo>
                    <a:cubicBezTo>
                      <a:pt x="13182" y="2707"/>
                      <a:pt x="12934" y="2648"/>
                      <a:pt x="12716" y="2529"/>
                    </a:cubicBezTo>
                    <a:lnTo>
                      <a:pt x="9032" y="549"/>
                    </a:lnTo>
                    <a:lnTo>
                      <a:pt x="8319" y="192"/>
                    </a:lnTo>
                    <a:cubicBezTo>
                      <a:pt x="8086" y="61"/>
                      <a:pt x="7836" y="1"/>
                      <a:pt x="7591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493762" y="532491"/>
                <a:ext cx="232722" cy="199429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4496" extrusionOk="0">
                    <a:moveTo>
                      <a:pt x="9649" y="4004"/>
                    </a:moveTo>
                    <a:cubicBezTo>
                      <a:pt x="11296" y="4004"/>
                      <a:pt x="12875" y="5289"/>
                      <a:pt x="12875" y="7247"/>
                    </a:cubicBezTo>
                    <a:cubicBezTo>
                      <a:pt x="12875" y="9029"/>
                      <a:pt x="11449" y="10455"/>
                      <a:pt x="9666" y="10455"/>
                    </a:cubicBezTo>
                    <a:cubicBezTo>
                      <a:pt x="6814" y="10455"/>
                      <a:pt x="5348" y="7009"/>
                      <a:pt x="7408" y="4949"/>
                    </a:cubicBezTo>
                    <a:cubicBezTo>
                      <a:pt x="8061" y="4296"/>
                      <a:pt x="8863" y="4004"/>
                      <a:pt x="9649" y="4004"/>
                    </a:cubicBezTo>
                    <a:close/>
                    <a:moveTo>
                      <a:pt x="9629" y="0"/>
                    </a:moveTo>
                    <a:cubicBezTo>
                      <a:pt x="7848" y="0"/>
                      <a:pt x="6031" y="661"/>
                      <a:pt x="4556" y="2137"/>
                    </a:cubicBezTo>
                    <a:cubicBezTo>
                      <a:pt x="1" y="6692"/>
                      <a:pt x="3209" y="14496"/>
                      <a:pt x="9666" y="14496"/>
                    </a:cubicBezTo>
                    <a:cubicBezTo>
                      <a:pt x="13667" y="14496"/>
                      <a:pt x="16915" y="11248"/>
                      <a:pt x="16915" y="7247"/>
                    </a:cubicBezTo>
                    <a:cubicBezTo>
                      <a:pt x="16915" y="2881"/>
                      <a:pt x="13348" y="0"/>
                      <a:pt x="9629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582598" y="588046"/>
                <a:ext cx="88296" cy="88296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6418" extrusionOk="0">
                    <a:moveTo>
                      <a:pt x="3209" y="0"/>
                    </a:moveTo>
                    <a:cubicBezTo>
                      <a:pt x="1427" y="0"/>
                      <a:pt x="0" y="1426"/>
                      <a:pt x="0" y="3209"/>
                    </a:cubicBezTo>
                    <a:cubicBezTo>
                      <a:pt x="0" y="4991"/>
                      <a:pt x="1427" y="6417"/>
                      <a:pt x="3209" y="6417"/>
                    </a:cubicBezTo>
                    <a:cubicBezTo>
                      <a:pt x="4992" y="6417"/>
                      <a:pt x="6418" y="4991"/>
                      <a:pt x="6418" y="3209"/>
                    </a:cubicBezTo>
                    <a:cubicBezTo>
                      <a:pt x="6418" y="1426"/>
                      <a:pt x="4992" y="0"/>
                      <a:pt x="320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" name="Google Shape;286;p2"/>
            <p:cNvGrpSpPr/>
            <p:nvPr/>
          </p:nvGrpSpPr>
          <p:grpSpPr>
            <a:xfrm rot="10800000">
              <a:off x="8412228" y="3680627"/>
              <a:ext cx="731764" cy="731444"/>
              <a:chOff x="0" y="0"/>
              <a:chExt cx="1260575" cy="1260024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0" y="0"/>
                <a:ext cx="1259981" cy="1259981"/>
              </a:xfrm>
              <a:custGeom>
                <a:avLst/>
                <a:gdLst/>
                <a:ahLst/>
                <a:cxnLst/>
                <a:rect l="l" t="t" r="r" b="b"/>
                <a:pathLst>
                  <a:path w="91585" h="91585" extrusionOk="0">
                    <a:moveTo>
                      <a:pt x="81291" y="1889"/>
                    </a:moveTo>
                    <a:cubicBezTo>
                      <a:pt x="81513" y="1889"/>
                      <a:pt x="81621" y="2161"/>
                      <a:pt x="81444" y="2337"/>
                    </a:cubicBezTo>
                    <a:cubicBezTo>
                      <a:pt x="80414" y="3169"/>
                      <a:pt x="79344" y="3922"/>
                      <a:pt x="78235" y="4675"/>
                    </a:cubicBezTo>
                    <a:cubicBezTo>
                      <a:pt x="77126" y="5388"/>
                      <a:pt x="75977" y="6101"/>
                      <a:pt x="74789" y="6734"/>
                    </a:cubicBezTo>
                    <a:cubicBezTo>
                      <a:pt x="73561" y="7408"/>
                      <a:pt x="72293" y="7962"/>
                      <a:pt x="71026" y="8477"/>
                    </a:cubicBezTo>
                    <a:cubicBezTo>
                      <a:pt x="69639" y="8992"/>
                      <a:pt x="68213" y="9388"/>
                      <a:pt x="66748" y="9666"/>
                    </a:cubicBezTo>
                    <a:lnTo>
                      <a:pt x="66668" y="9666"/>
                    </a:lnTo>
                    <a:cubicBezTo>
                      <a:pt x="66499" y="9695"/>
                      <a:pt x="66332" y="9710"/>
                      <a:pt x="66167" y="9710"/>
                    </a:cubicBezTo>
                    <a:cubicBezTo>
                      <a:pt x="64785" y="9710"/>
                      <a:pt x="63589" y="8709"/>
                      <a:pt x="63341" y="7329"/>
                    </a:cubicBezTo>
                    <a:cubicBezTo>
                      <a:pt x="63064" y="5744"/>
                      <a:pt x="64094" y="4239"/>
                      <a:pt x="65678" y="3962"/>
                    </a:cubicBezTo>
                    <a:lnTo>
                      <a:pt x="65678" y="4001"/>
                    </a:lnTo>
                    <a:cubicBezTo>
                      <a:pt x="65856" y="3962"/>
                      <a:pt x="66025" y="3942"/>
                      <a:pt x="66188" y="3942"/>
                    </a:cubicBezTo>
                    <a:cubicBezTo>
                      <a:pt x="66352" y="3942"/>
                      <a:pt x="66510" y="3962"/>
                      <a:pt x="66668" y="4001"/>
                    </a:cubicBezTo>
                    <a:cubicBezTo>
                      <a:pt x="67620" y="4132"/>
                      <a:pt x="68572" y="4209"/>
                      <a:pt x="69523" y="4209"/>
                    </a:cubicBezTo>
                    <a:cubicBezTo>
                      <a:pt x="69721" y="4209"/>
                      <a:pt x="69918" y="4206"/>
                      <a:pt x="70115" y="4199"/>
                    </a:cubicBezTo>
                    <a:cubicBezTo>
                      <a:pt x="71343" y="4160"/>
                      <a:pt x="72571" y="4001"/>
                      <a:pt x="73799" y="3803"/>
                    </a:cubicBezTo>
                    <a:cubicBezTo>
                      <a:pt x="75027" y="3605"/>
                      <a:pt x="76255" y="3367"/>
                      <a:pt x="77522" y="3011"/>
                    </a:cubicBezTo>
                    <a:cubicBezTo>
                      <a:pt x="78790" y="2694"/>
                      <a:pt x="79978" y="2337"/>
                      <a:pt x="81206" y="1902"/>
                    </a:cubicBezTo>
                    <a:cubicBezTo>
                      <a:pt x="81236" y="1893"/>
                      <a:pt x="81264" y="1889"/>
                      <a:pt x="81291" y="1889"/>
                    </a:cubicBezTo>
                    <a:close/>
                    <a:moveTo>
                      <a:pt x="10190" y="1886"/>
                    </a:moveTo>
                    <a:cubicBezTo>
                      <a:pt x="10215" y="1886"/>
                      <a:pt x="10239" y="1891"/>
                      <a:pt x="10261" y="1902"/>
                    </a:cubicBezTo>
                    <a:cubicBezTo>
                      <a:pt x="11488" y="2337"/>
                      <a:pt x="12756" y="2694"/>
                      <a:pt x="13984" y="3011"/>
                    </a:cubicBezTo>
                    <a:cubicBezTo>
                      <a:pt x="15212" y="3367"/>
                      <a:pt x="16440" y="3605"/>
                      <a:pt x="17708" y="3803"/>
                    </a:cubicBezTo>
                    <a:cubicBezTo>
                      <a:pt x="18936" y="4001"/>
                      <a:pt x="20164" y="4160"/>
                      <a:pt x="21392" y="4199"/>
                    </a:cubicBezTo>
                    <a:cubicBezTo>
                      <a:pt x="21589" y="4206"/>
                      <a:pt x="21786" y="4209"/>
                      <a:pt x="21983" y="4209"/>
                    </a:cubicBezTo>
                    <a:cubicBezTo>
                      <a:pt x="22933" y="4209"/>
                      <a:pt x="23879" y="4132"/>
                      <a:pt x="24798" y="4001"/>
                    </a:cubicBezTo>
                    <a:cubicBezTo>
                      <a:pt x="24967" y="3972"/>
                      <a:pt x="25135" y="3957"/>
                      <a:pt x="25301" y="3957"/>
                    </a:cubicBezTo>
                    <a:cubicBezTo>
                      <a:pt x="26689" y="3957"/>
                      <a:pt x="27913" y="4958"/>
                      <a:pt x="28126" y="6338"/>
                    </a:cubicBezTo>
                    <a:cubicBezTo>
                      <a:pt x="28403" y="7923"/>
                      <a:pt x="27333" y="9428"/>
                      <a:pt x="25789" y="9666"/>
                    </a:cubicBezTo>
                    <a:cubicBezTo>
                      <a:pt x="25630" y="9705"/>
                      <a:pt x="25462" y="9725"/>
                      <a:pt x="25293" y="9725"/>
                    </a:cubicBezTo>
                    <a:cubicBezTo>
                      <a:pt x="25125" y="9725"/>
                      <a:pt x="24957" y="9705"/>
                      <a:pt x="24798" y="9666"/>
                    </a:cubicBezTo>
                    <a:lnTo>
                      <a:pt x="24719" y="9666"/>
                    </a:lnTo>
                    <a:cubicBezTo>
                      <a:pt x="23253" y="9428"/>
                      <a:pt x="21827" y="9032"/>
                      <a:pt x="20480" y="8517"/>
                    </a:cubicBezTo>
                    <a:cubicBezTo>
                      <a:pt x="19173" y="8002"/>
                      <a:pt x="17906" y="7408"/>
                      <a:pt x="16717" y="6774"/>
                    </a:cubicBezTo>
                    <a:cubicBezTo>
                      <a:pt x="15489" y="6101"/>
                      <a:pt x="14341" y="5388"/>
                      <a:pt x="13231" y="4675"/>
                    </a:cubicBezTo>
                    <a:cubicBezTo>
                      <a:pt x="12122" y="3922"/>
                      <a:pt x="11053" y="3169"/>
                      <a:pt x="10023" y="2337"/>
                    </a:cubicBezTo>
                    <a:cubicBezTo>
                      <a:pt x="9904" y="2258"/>
                      <a:pt x="9904" y="2100"/>
                      <a:pt x="9983" y="1981"/>
                    </a:cubicBezTo>
                    <a:cubicBezTo>
                      <a:pt x="10041" y="1923"/>
                      <a:pt x="10120" y="1886"/>
                      <a:pt x="10190" y="1886"/>
                    </a:cubicBezTo>
                    <a:close/>
                    <a:moveTo>
                      <a:pt x="89629" y="10244"/>
                    </a:moveTo>
                    <a:cubicBezTo>
                      <a:pt x="89687" y="10244"/>
                      <a:pt x="89749" y="10264"/>
                      <a:pt x="89802" y="10300"/>
                    </a:cubicBezTo>
                    <a:cubicBezTo>
                      <a:pt x="89881" y="10339"/>
                      <a:pt x="89921" y="10498"/>
                      <a:pt x="89881" y="10577"/>
                    </a:cubicBezTo>
                    <a:cubicBezTo>
                      <a:pt x="89445" y="11805"/>
                      <a:pt x="89089" y="13072"/>
                      <a:pt x="88772" y="14300"/>
                    </a:cubicBezTo>
                    <a:cubicBezTo>
                      <a:pt x="88455" y="15528"/>
                      <a:pt x="88178" y="16756"/>
                      <a:pt x="87980" y="18024"/>
                    </a:cubicBezTo>
                    <a:cubicBezTo>
                      <a:pt x="87782" y="19252"/>
                      <a:pt x="87623" y="20480"/>
                      <a:pt x="87584" y="21708"/>
                    </a:cubicBezTo>
                    <a:cubicBezTo>
                      <a:pt x="87544" y="22857"/>
                      <a:pt x="87623" y="24005"/>
                      <a:pt x="87821" y="25115"/>
                    </a:cubicBezTo>
                    <a:cubicBezTo>
                      <a:pt x="88059" y="26699"/>
                      <a:pt x="87029" y="28204"/>
                      <a:pt x="85445" y="28442"/>
                    </a:cubicBezTo>
                    <a:cubicBezTo>
                      <a:pt x="85276" y="28472"/>
                      <a:pt x="85108" y="28486"/>
                      <a:pt x="84943" y="28486"/>
                    </a:cubicBezTo>
                    <a:cubicBezTo>
                      <a:pt x="83561" y="28486"/>
                      <a:pt x="82365" y="27485"/>
                      <a:pt x="82117" y="26105"/>
                    </a:cubicBezTo>
                    <a:cubicBezTo>
                      <a:pt x="82038" y="25788"/>
                      <a:pt x="82038" y="25431"/>
                      <a:pt x="82117" y="25115"/>
                    </a:cubicBezTo>
                    <a:lnTo>
                      <a:pt x="82117" y="25035"/>
                    </a:lnTo>
                    <a:cubicBezTo>
                      <a:pt x="82355" y="23570"/>
                      <a:pt x="82751" y="22144"/>
                      <a:pt x="83306" y="20797"/>
                    </a:cubicBezTo>
                    <a:cubicBezTo>
                      <a:pt x="83781" y="19490"/>
                      <a:pt x="84375" y="18222"/>
                      <a:pt x="85049" y="17034"/>
                    </a:cubicBezTo>
                    <a:cubicBezTo>
                      <a:pt x="85682" y="15806"/>
                      <a:pt x="86356" y="14657"/>
                      <a:pt x="87108" y="13548"/>
                    </a:cubicBezTo>
                    <a:cubicBezTo>
                      <a:pt x="87861" y="12439"/>
                      <a:pt x="88614" y="11369"/>
                      <a:pt x="89445" y="10339"/>
                    </a:cubicBezTo>
                    <a:cubicBezTo>
                      <a:pt x="89489" y="10274"/>
                      <a:pt x="89557" y="10244"/>
                      <a:pt x="89629" y="10244"/>
                    </a:cubicBezTo>
                    <a:close/>
                    <a:moveTo>
                      <a:pt x="1832" y="10244"/>
                    </a:moveTo>
                    <a:cubicBezTo>
                      <a:pt x="1905" y="10244"/>
                      <a:pt x="1963" y="10281"/>
                      <a:pt x="2021" y="10339"/>
                    </a:cubicBezTo>
                    <a:cubicBezTo>
                      <a:pt x="2853" y="11369"/>
                      <a:pt x="3606" y="12439"/>
                      <a:pt x="4358" y="13548"/>
                    </a:cubicBezTo>
                    <a:cubicBezTo>
                      <a:pt x="5071" y="14657"/>
                      <a:pt x="5784" y="15806"/>
                      <a:pt x="6418" y="17034"/>
                    </a:cubicBezTo>
                    <a:cubicBezTo>
                      <a:pt x="7092" y="18222"/>
                      <a:pt x="7646" y="19490"/>
                      <a:pt x="8161" y="20797"/>
                    </a:cubicBezTo>
                    <a:cubicBezTo>
                      <a:pt x="8676" y="22144"/>
                      <a:pt x="9072" y="23570"/>
                      <a:pt x="9349" y="25035"/>
                    </a:cubicBezTo>
                    <a:lnTo>
                      <a:pt x="9349" y="25115"/>
                    </a:lnTo>
                    <a:cubicBezTo>
                      <a:pt x="9627" y="26699"/>
                      <a:pt x="8557" y="28165"/>
                      <a:pt x="7012" y="28442"/>
                    </a:cubicBezTo>
                    <a:cubicBezTo>
                      <a:pt x="6839" y="28472"/>
                      <a:pt x="6666" y="28487"/>
                      <a:pt x="6496" y="28487"/>
                    </a:cubicBezTo>
                    <a:cubicBezTo>
                      <a:pt x="5113" y="28487"/>
                      <a:pt x="3897" y="27516"/>
                      <a:pt x="3685" y="26105"/>
                    </a:cubicBezTo>
                    <a:cubicBezTo>
                      <a:pt x="3606" y="25788"/>
                      <a:pt x="3606" y="25431"/>
                      <a:pt x="3685" y="25115"/>
                    </a:cubicBezTo>
                    <a:cubicBezTo>
                      <a:pt x="3843" y="23966"/>
                      <a:pt x="3923" y="22817"/>
                      <a:pt x="3883" y="21708"/>
                    </a:cubicBezTo>
                    <a:cubicBezTo>
                      <a:pt x="3843" y="20440"/>
                      <a:pt x="3685" y="19212"/>
                      <a:pt x="3487" y="18024"/>
                    </a:cubicBezTo>
                    <a:cubicBezTo>
                      <a:pt x="3289" y="16756"/>
                      <a:pt x="3051" y="15528"/>
                      <a:pt x="2695" y="14300"/>
                    </a:cubicBezTo>
                    <a:cubicBezTo>
                      <a:pt x="2378" y="13033"/>
                      <a:pt x="2021" y="11805"/>
                      <a:pt x="1585" y="10577"/>
                    </a:cubicBezTo>
                    <a:cubicBezTo>
                      <a:pt x="1546" y="10458"/>
                      <a:pt x="1625" y="10300"/>
                      <a:pt x="1744" y="10260"/>
                    </a:cubicBezTo>
                    <a:cubicBezTo>
                      <a:pt x="1776" y="10249"/>
                      <a:pt x="1805" y="10244"/>
                      <a:pt x="1832" y="10244"/>
                    </a:cubicBezTo>
                    <a:close/>
                    <a:moveTo>
                      <a:pt x="59709" y="39653"/>
                    </a:moveTo>
                    <a:lnTo>
                      <a:pt x="59709" y="39653"/>
                    </a:lnTo>
                    <a:cubicBezTo>
                      <a:pt x="59678" y="39666"/>
                      <a:pt x="59648" y="39679"/>
                      <a:pt x="59617" y="39692"/>
                    </a:cubicBezTo>
                    <a:cubicBezTo>
                      <a:pt x="59648" y="39679"/>
                      <a:pt x="59678" y="39666"/>
                      <a:pt x="59709" y="39653"/>
                    </a:cubicBezTo>
                    <a:close/>
                    <a:moveTo>
                      <a:pt x="32562" y="55379"/>
                    </a:moveTo>
                    <a:cubicBezTo>
                      <a:pt x="32495" y="55429"/>
                      <a:pt x="32428" y="55480"/>
                      <a:pt x="32361" y="55531"/>
                    </a:cubicBezTo>
                    <a:lnTo>
                      <a:pt x="32361" y="55531"/>
                    </a:lnTo>
                    <a:cubicBezTo>
                      <a:pt x="32428" y="55480"/>
                      <a:pt x="32495" y="55429"/>
                      <a:pt x="32562" y="55379"/>
                    </a:cubicBezTo>
                    <a:close/>
                    <a:moveTo>
                      <a:pt x="45794" y="12251"/>
                    </a:moveTo>
                    <a:cubicBezTo>
                      <a:pt x="47316" y="12251"/>
                      <a:pt x="48721" y="13510"/>
                      <a:pt x="49199" y="15489"/>
                    </a:cubicBezTo>
                    <a:cubicBezTo>
                      <a:pt x="49437" y="16439"/>
                      <a:pt x="49437" y="17430"/>
                      <a:pt x="49199" y="18380"/>
                    </a:cubicBezTo>
                    <a:cubicBezTo>
                      <a:pt x="48645" y="20638"/>
                      <a:pt x="48249" y="22936"/>
                      <a:pt x="47892" y="25233"/>
                    </a:cubicBezTo>
                    <a:cubicBezTo>
                      <a:pt x="47575" y="27254"/>
                      <a:pt x="47298" y="29314"/>
                      <a:pt x="47060" y="31334"/>
                    </a:cubicBezTo>
                    <a:cubicBezTo>
                      <a:pt x="47258" y="29908"/>
                      <a:pt x="47456" y="28521"/>
                      <a:pt x="47694" y="27095"/>
                    </a:cubicBezTo>
                    <a:cubicBezTo>
                      <a:pt x="47892" y="26026"/>
                      <a:pt x="48090" y="24956"/>
                      <a:pt x="48328" y="23847"/>
                    </a:cubicBezTo>
                    <a:lnTo>
                      <a:pt x="48724" y="22183"/>
                    </a:lnTo>
                    <a:lnTo>
                      <a:pt x="49239" y="20401"/>
                    </a:lnTo>
                    <a:cubicBezTo>
                      <a:pt x="49787" y="18572"/>
                      <a:pt x="51133" y="17424"/>
                      <a:pt x="52572" y="17424"/>
                    </a:cubicBezTo>
                    <a:cubicBezTo>
                      <a:pt x="53004" y="17424"/>
                      <a:pt x="53444" y="17527"/>
                      <a:pt x="53874" y="17747"/>
                    </a:cubicBezTo>
                    <a:cubicBezTo>
                      <a:pt x="55735" y="18658"/>
                      <a:pt x="56647" y="21391"/>
                      <a:pt x="55933" y="23768"/>
                    </a:cubicBezTo>
                    <a:cubicBezTo>
                      <a:pt x="55775" y="24283"/>
                      <a:pt x="55577" y="24758"/>
                      <a:pt x="55260" y="25194"/>
                    </a:cubicBezTo>
                    <a:lnTo>
                      <a:pt x="55260" y="25233"/>
                    </a:lnTo>
                    <a:lnTo>
                      <a:pt x="54626" y="26184"/>
                    </a:lnTo>
                    <a:lnTo>
                      <a:pt x="53992" y="27254"/>
                    </a:lnTo>
                    <a:cubicBezTo>
                      <a:pt x="53557" y="28046"/>
                      <a:pt x="53121" y="28838"/>
                      <a:pt x="52725" y="29710"/>
                    </a:cubicBezTo>
                    <a:cubicBezTo>
                      <a:pt x="51972" y="31175"/>
                      <a:pt x="51299" y="32720"/>
                      <a:pt x="50625" y="34305"/>
                    </a:cubicBezTo>
                    <a:lnTo>
                      <a:pt x="50665" y="34305"/>
                    </a:lnTo>
                    <a:cubicBezTo>
                      <a:pt x="50889" y="34188"/>
                      <a:pt x="51127" y="34135"/>
                      <a:pt x="51362" y="34135"/>
                    </a:cubicBezTo>
                    <a:cubicBezTo>
                      <a:pt x="52166" y="34135"/>
                      <a:pt x="52932" y="34763"/>
                      <a:pt x="52963" y="35652"/>
                    </a:cubicBezTo>
                    <a:lnTo>
                      <a:pt x="53002" y="36840"/>
                    </a:lnTo>
                    <a:cubicBezTo>
                      <a:pt x="53042" y="36761"/>
                      <a:pt x="53081" y="36721"/>
                      <a:pt x="53121" y="36642"/>
                    </a:cubicBezTo>
                    <a:cubicBezTo>
                      <a:pt x="54309" y="35097"/>
                      <a:pt x="55458" y="33512"/>
                      <a:pt x="56528" y="31928"/>
                    </a:cubicBezTo>
                    <a:cubicBezTo>
                      <a:pt x="57043" y="31175"/>
                      <a:pt x="57518" y="30383"/>
                      <a:pt x="57993" y="29630"/>
                    </a:cubicBezTo>
                    <a:lnTo>
                      <a:pt x="58627" y="28521"/>
                    </a:lnTo>
                    <a:lnTo>
                      <a:pt x="59142" y="27452"/>
                    </a:lnTo>
                    <a:cubicBezTo>
                      <a:pt x="60124" y="25524"/>
                      <a:pt x="62066" y="24340"/>
                      <a:pt x="64175" y="24340"/>
                    </a:cubicBezTo>
                    <a:cubicBezTo>
                      <a:pt x="64449" y="24340"/>
                      <a:pt x="64726" y="24361"/>
                      <a:pt x="65005" y="24402"/>
                    </a:cubicBezTo>
                    <a:cubicBezTo>
                      <a:pt x="67223" y="24837"/>
                      <a:pt x="68213" y="26858"/>
                      <a:pt x="67183" y="28957"/>
                    </a:cubicBezTo>
                    <a:cubicBezTo>
                      <a:pt x="66946" y="29432"/>
                      <a:pt x="66668" y="29868"/>
                      <a:pt x="66312" y="30264"/>
                    </a:cubicBezTo>
                    <a:lnTo>
                      <a:pt x="65044" y="31571"/>
                    </a:lnTo>
                    <a:lnTo>
                      <a:pt x="63777" y="32760"/>
                    </a:lnTo>
                    <a:cubicBezTo>
                      <a:pt x="62945" y="33512"/>
                      <a:pt x="62113" y="34265"/>
                      <a:pt x="61321" y="34938"/>
                    </a:cubicBezTo>
                    <a:cubicBezTo>
                      <a:pt x="60568" y="35572"/>
                      <a:pt x="59776" y="36206"/>
                      <a:pt x="59023" y="36800"/>
                    </a:cubicBezTo>
                    <a:cubicBezTo>
                      <a:pt x="60291" y="35810"/>
                      <a:pt x="61558" y="34859"/>
                      <a:pt x="62826" y="33829"/>
                    </a:cubicBezTo>
                    <a:cubicBezTo>
                      <a:pt x="64609" y="32364"/>
                      <a:pt x="66391" y="30858"/>
                      <a:pt x="68094" y="29274"/>
                    </a:cubicBezTo>
                    <a:cubicBezTo>
                      <a:pt x="69208" y="28185"/>
                      <a:pt x="70690" y="27613"/>
                      <a:pt x="72046" y="27613"/>
                    </a:cubicBezTo>
                    <a:cubicBezTo>
                      <a:pt x="72909" y="27613"/>
                      <a:pt x="73721" y="27845"/>
                      <a:pt x="74353" y="28323"/>
                    </a:cubicBezTo>
                    <a:cubicBezTo>
                      <a:pt x="76017" y="29591"/>
                      <a:pt x="75858" y="32007"/>
                      <a:pt x="73997" y="33790"/>
                    </a:cubicBezTo>
                    <a:cubicBezTo>
                      <a:pt x="73323" y="34463"/>
                      <a:pt x="72452" y="34938"/>
                      <a:pt x="71541" y="35216"/>
                    </a:cubicBezTo>
                    <a:cubicBezTo>
                      <a:pt x="69283" y="35850"/>
                      <a:pt x="67065" y="36681"/>
                      <a:pt x="64925" y="37474"/>
                    </a:cubicBezTo>
                    <a:cubicBezTo>
                      <a:pt x="63174" y="38174"/>
                      <a:pt x="61423" y="38913"/>
                      <a:pt x="59709" y="39653"/>
                    </a:cubicBezTo>
                    <a:lnTo>
                      <a:pt x="59709" y="39653"/>
                    </a:lnTo>
                    <a:cubicBezTo>
                      <a:pt x="60867" y="39155"/>
                      <a:pt x="62026" y="38729"/>
                      <a:pt x="63222" y="38266"/>
                    </a:cubicBezTo>
                    <a:cubicBezTo>
                      <a:pt x="64212" y="37909"/>
                      <a:pt x="65282" y="37553"/>
                      <a:pt x="66352" y="37196"/>
                    </a:cubicBezTo>
                    <a:lnTo>
                      <a:pt x="68015" y="36681"/>
                    </a:lnTo>
                    <a:lnTo>
                      <a:pt x="69798" y="36285"/>
                    </a:lnTo>
                    <a:cubicBezTo>
                      <a:pt x="70219" y="36182"/>
                      <a:pt x="70631" y="36132"/>
                      <a:pt x="71025" y="36132"/>
                    </a:cubicBezTo>
                    <a:cubicBezTo>
                      <a:pt x="72886" y="36132"/>
                      <a:pt x="74334" y="37239"/>
                      <a:pt x="74432" y="38939"/>
                    </a:cubicBezTo>
                    <a:cubicBezTo>
                      <a:pt x="74551" y="41039"/>
                      <a:pt x="72650" y="43178"/>
                      <a:pt x="70234" y="43772"/>
                    </a:cubicBezTo>
                    <a:cubicBezTo>
                      <a:pt x="69847" y="43861"/>
                      <a:pt x="69461" y="43906"/>
                      <a:pt x="69075" y="43906"/>
                    </a:cubicBezTo>
                    <a:cubicBezTo>
                      <a:pt x="68946" y="43906"/>
                      <a:pt x="68817" y="43901"/>
                      <a:pt x="68689" y="43891"/>
                    </a:cubicBezTo>
                    <a:lnTo>
                      <a:pt x="68609" y="43891"/>
                    </a:lnTo>
                    <a:lnTo>
                      <a:pt x="67500" y="43812"/>
                    </a:lnTo>
                    <a:lnTo>
                      <a:pt x="66193" y="43812"/>
                    </a:lnTo>
                    <a:cubicBezTo>
                      <a:pt x="65322" y="43812"/>
                      <a:pt x="64411" y="43851"/>
                      <a:pt x="63460" y="43931"/>
                    </a:cubicBezTo>
                    <a:cubicBezTo>
                      <a:pt x="61677" y="44049"/>
                      <a:pt x="59855" y="44247"/>
                      <a:pt x="57993" y="44445"/>
                    </a:cubicBezTo>
                    <a:lnTo>
                      <a:pt x="58073" y="44485"/>
                    </a:lnTo>
                    <a:cubicBezTo>
                      <a:pt x="59023" y="45119"/>
                      <a:pt x="59023" y="46545"/>
                      <a:pt x="58073" y="47139"/>
                    </a:cubicBezTo>
                    <a:lnTo>
                      <a:pt x="57201" y="47694"/>
                    </a:lnTo>
                    <a:lnTo>
                      <a:pt x="57637" y="47733"/>
                    </a:lnTo>
                    <a:cubicBezTo>
                      <a:pt x="59617" y="48011"/>
                      <a:pt x="61558" y="48209"/>
                      <a:pt x="63420" y="48328"/>
                    </a:cubicBezTo>
                    <a:cubicBezTo>
                      <a:pt x="64371" y="48407"/>
                      <a:pt x="65282" y="48446"/>
                      <a:pt x="66153" y="48446"/>
                    </a:cubicBezTo>
                    <a:lnTo>
                      <a:pt x="67461" y="48446"/>
                    </a:lnTo>
                    <a:lnTo>
                      <a:pt x="68609" y="48367"/>
                    </a:lnTo>
                    <a:cubicBezTo>
                      <a:pt x="68703" y="48363"/>
                      <a:pt x="68797" y="48360"/>
                      <a:pt x="68890" y="48360"/>
                    </a:cubicBezTo>
                    <a:cubicBezTo>
                      <a:pt x="71199" y="48360"/>
                      <a:pt x="73319" y="49762"/>
                      <a:pt x="74195" y="51932"/>
                    </a:cubicBezTo>
                    <a:cubicBezTo>
                      <a:pt x="74947" y="54071"/>
                      <a:pt x="73640" y="55933"/>
                      <a:pt x="71343" y="56131"/>
                    </a:cubicBezTo>
                    <a:cubicBezTo>
                      <a:pt x="71244" y="56138"/>
                      <a:pt x="71147" y="56141"/>
                      <a:pt x="71051" y="56141"/>
                    </a:cubicBezTo>
                    <a:cubicBezTo>
                      <a:pt x="70606" y="56141"/>
                      <a:pt x="70182" y="56071"/>
                      <a:pt x="69758" y="55973"/>
                    </a:cubicBezTo>
                    <a:lnTo>
                      <a:pt x="67976" y="55577"/>
                    </a:lnTo>
                    <a:lnTo>
                      <a:pt x="66312" y="55062"/>
                    </a:lnTo>
                    <a:cubicBezTo>
                      <a:pt x="65242" y="54705"/>
                      <a:pt x="64212" y="54349"/>
                      <a:pt x="63183" y="53992"/>
                    </a:cubicBezTo>
                    <a:cubicBezTo>
                      <a:pt x="62271" y="53636"/>
                      <a:pt x="61321" y="53279"/>
                      <a:pt x="60410" y="52923"/>
                    </a:cubicBezTo>
                    <a:lnTo>
                      <a:pt x="60410" y="52923"/>
                    </a:lnTo>
                    <a:cubicBezTo>
                      <a:pt x="61915" y="53556"/>
                      <a:pt x="63420" y="54151"/>
                      <a:pt x="64925" y="54745"/>
                    </a:cubicBezTo>
                    <a:cubicBezTo>
                      <a:pt x="67065" y="55577"/>
                      <a:pt x="69243" y="56369"/>
                      <a:pt x="71541" y="57042"/>
                    </a:cubicBezTo>
                    <a:cubicBezTo>
                      <a:pt x="73957" y="57716"/>
                      <a:pt x="75700" y="59934"/>
                      <a:pt x="75502" y="61994"/>
                    </a:cubicBezTo>
                    <a:cubicBezTo>
                      <a:pt x="75312" y="63605"/>
                      <a:pt x="73863" y="64611"/>
                      <a:pt x="72038" y="64611"/>
                    </a:cubicBezTo>
                    <a:cubicBezTo>
                      <a:pt x="71575" y="64611"/>
                      <a:pt x="71087" y="64547"/>
                      <a:pt x="70590" y="64410"/>
                    </a:cubicBezTo>
                    <a:cubicBezTo>
                      <a:pt x="69679" y="64133"/>
                      <a:pt x="68807" y="63618"/>
                      <a:pt x="68134" y="62945"/>
                    </a:cubicBezTo>
                    <a:cubicBezTo>
                      <a:pt x="66431" y="61320"/>
                      <a:pt x="64648" y="59855"/>
                      <a:pt x="62866" y="58389"/>
                    </a:cubicBezTo>
                    <a:cubicBezTo>
                      <a:pt x="61400" y="57201"/>
                      <a:pt x="59934" y="56092"/>
                      <a:pt x="58429" y="54982"/>
                    </a:cubicBezTo>
                    <a:lnTo>
                      <a:pt x="58429" y="54982"/>
                    </a:lnTo>
                    <a:cubicBezTo>
                      <a:pt x="59380" y="55735"/>
                      <a:pt x="60370" y="56488"/>
                      <a:pt x="61321" y="57280"/>
                    </a:cubicBezTo>
                    <a:cubicBezTo>
                      <a:pt x="62153" y="57993"/>
                      <a:pt x="62984" y="58706"/>
                      <a:pt x="63777" y="59459"/>
                    </a:cubicBezTo>
                    <a:lnTo>
                      <a:pt x="65044" y="60647"/>
                    </a:lnTo>
                    <a:lnTo>
                      <a:pt x="66312" y="61994"/>
                    </a:lnTo>
                    <a:cubicBezTo>
                      <a:pt x="68015" y="63816"/>
                      <a:pt x="68015" y="66193"/>
                      <a:pt x="66312" y="67341"/>
                    </a:cubicBezTo>
                    <a:cubicBezTo>
                      <a:pt x="65706" y="67727"/>
                      <a:pt x="64970" y="67912"/>
                      <a:pt x="64197" y="67912"/>
                    </a:cubicBezTo>
                    <a:cubicBezTo>
                      <a:pt x="62747" y="67912"/>
                      <a:pt x="61164" y="67262"/>
                      <a:pt x="60053" y="66074"/>
                    </a:cubicBezTo>
                    <a:cubicBezTo>
                      <a:pt x="59697" y="65717"/>
                      <a:pt x="59380" y="65242"/>
                      <a:pt x="59142" y="64767"/>
                    </a:cubicBezTo>
                    <a:lnTo>
                      <a:pt x="59142" y="64727"/>
                    </a:lnTo>
                    <a:lnTo>
                      <a:pt x="58667" y="63697"/>
                    </a:lnTo>
                    <a:lnTo>
                      <a:pt x="58033" y="62588"/>
                    </a:lnTo>
                    <a:cubicBezTo>
                      <a:pt x="57518" y="61796"/>
                      <a:pt x="57082" y="61043"/>
                      <a:pt x="56528" y="60251"/>
                    </a:cubicBezTo>
                    <a:cubicBezTo>
                      <a:pt x="55498" y="58706"/>
                      <a:pt x="54349" y="57121"/>
                      <a:pt x="53161" y="55537"/>
                    </a:cubicBezTo>
                    <a:lnTo>
                      <a:pt x="53002" y="55339"/>
                    </a:lnTo>
                    <a:lnTo>
                      <a:pt x="53002" y="55933"/>
                    </a:lnTo>
                    <a:cubicBezTo>
                      <a:pt x="52972" y="56841"/>
                      <a:pt x="52248" y="57471"/>
                      <a:pt x="51449" y="57471"/>
                    </a:cubicBezTo>
                    <a:cubicBezTo>
                      <a:pt x="51202" y="57471"/>
                      <a:pt x="50948" y="57411"/>
                      <a:pt x="50705" y="57280"/>
                    </a:cubicBezTo>
                    <a:lnTo>
                      <a:pt x="50309" y="57042"/>
                    </a:lnTo>
                    <a:lnTo>
                      <a:pt x="50348" y="57161"/>
                    </a:lnTo>
                    <a:cubicBezTo>
                      <a:pt x="51101" y="58983"/>
                      <a:pt x="51893" y="60766"/>
                      <a:pt x="52725" y="62430"/>
                    </a:cubicBezTo>
                    <a:cubicBezTo>
                      <a:pt x="53161" y="63301"/>
                      <a:pt x="53557" y="64093"/>
                      <a:pt x="53992" y="64886"/>
                    </a:cubicBezTo>
                    <a:lnTo>
                      <a:pt x="54666" y="65995"/>
                    </a:lnTo>
                    <a:lnTo>
                      <a:pt x="55300" y="66945"/>
                    </a:lnTo>
                    <a:lnTo>
                      <a:pt x="55300" y="66985"/>
                    </a:lnTo>
                    <a:cubicBezTo>
                      <a:pt x="56607" y="69005"/>
                      <a:pt x="56488" y="71659"/>
                      <a:pt x="55022" y="73561"/>
                    </a:cubicBezTo>
                    <a:cubicBezTo>
                      <a:pt x="54327" y="74348"/>
                      <a:pt x="53471" y="74737"/>
                      <a:pt x="52622" y="74737"/>
                    </a:cubicBezTo>
                    <a:cubicBezTo>
                      <a:pt x="51634" y="74737"/>
                      <a:pt x="50655" y="74209"/>
                      <a:pt x="49952" y="73165"/>
                    </a:cubicBezTo>
                    <a:cubicBezTo>
                      <a:pt x="49635" y="72729"/>
                      <a:pt x="49437" y="72253"/>
                      <a:pt x="49279" y="71738"/>
                    </a:cubicBezTo>
                    <a:lnTo>
                      <a:pt x="48764" y="69996"/>
                    </a:lnTo>
                    <a:lnTo>
                      <a:pt x="48368" y="68332"/>
                    </a:lnTo>
                    <a:cubicBezTo>
                      <a:pt x="48130" y="67223"/>
                      <a:pt x="47932" y="66153"/>
                      <a:pt x="47734" y="65084"/>
                    </a:cubicBezTo>
                    <a:cubicBezTo>
                      <a:pt x="47575" y="63935"/>
                      <a:pt x="47377" y="62826"/>
                      <a:pt x="47219" y="61677"/>
                    </a:cubicBezTo>
                    <a:lnTo>
                      <a:pt x="47219" y="61677"/>
                    </a:lnTo>
                    <a:cubicBezTo>
                      <a:pt x="47417" y="63459"/>
                      <a:pt x="47694" y="65202"/>
                      <a:pt x="47932" y="66945"/>
                    </a:cubicBezTo>
                    <a:cubicBezTo>
                      <a:pt x="48328" y="69243"/>
                      <a:pt x="48724" y="71501"/>
                      <a:pt x="49279" y="73798"/>
                    </a:cubicBezTo>
                    <a:cubicBezTo>
                      <a:pt x="49873" y="76294"/>
                      <a:pt x="48843" y="78908"/>
                      <a:pt x="46941" y="79701"/>
                    </a:cubicBezTo>
                    <a:cubicBezTo>
                      <a:pt x="46572" y="79855"/>
                      <a:pt x="46198" y="79928"/>
                      <a:pt x="45831" y="79928"/>
                    </a:cubicBezTo>
                    <a:cubicBezTo>
                      <a:pt x="44309" y="79928"/>
                      <a:pt x="42904" y="78669"/>
                      <a:pt x="42426" y="76690"/>
                    </a:cubicBezTo>
                    <a:cubicBezTo>
                      <a:pt x="42188" y="75739"/>
                      <a:pt x="42188" y="74749"/>
                      <a:pt x="42426" y="73798"/>
                    </a:cubicBezTo>
                    <a:cubicBezTo>
                      <a:pt x="42980" y="71501"/>
                      <a:pt x="43376" y="69243"/>
                      <a:pt x="43733" y="66945"/>
                    </a:cubicBezTo>
                    <a:cubicBezTo>
                      <a:pt x="44050" y="64925"/>
                      <a:pt x="44327" y="62865"/>
                      <a:pt x="44565" y="60845"/>
                    </a:cubicBezTo>
                    <a:lnTo>
                      <a:pt x="44565" y="60845"/>
                    </a:lnTo>
                    <a:cubicBezTo>
                      <a:pt x="44367" y="62231"/>
                      <a:pt x="44169" y="63658"/>
                      <a:pt x="43931" y="65084"/>
                    </a:cubicBezTo>
                    <a:cubicBezTo>
                      <a:pt x="43733" y="66153"/>
                      <a:pt x="43535" y="67223"/>
                      <a:pt x="43297" y="68332"/>
                    </a:cubicBezTo>
                    <a:lnTo>
                      <a:pt x="42901" y="69996"/>
                    </a:lnTo>
                    <a:lnTo>
                      <a:pt x="42346" y="71738"/>
                    </a:lnTo>
                    <a:cubicBezTo>
                      <a:pt x="41796" y="73605"/>
                      <a:pt x="40442" y="74738"/>
                      <a:pt x="38996" y="74738"/>
                    </a:cubicBezTo>
                    <a:cubicBezTo>
                      <a:pt x="38570" y="74738"/>
                      <a:pt x="38136" y="74640"/>
                      <a:pt x="37712" y="74432"/>
                    </a:cubicBezTo>
                    <a:cubicBezTo>
                      <a:pt x="35890" y="73481"/>
                      <a:pt x="34939" y="70788"/>
                      <a:pt x="35692" y="68371"/>
                    </a:cubicBezTo>
                    <a:cubicBezTo>
                      <a:pt x="35810" y="67896"/>
                      <a:pt x="36048" y="67421"/>
                      <a:pt x="36325" y="66985"/>
                    </a:cubicBezTo>
                    <a:lnTo>
                      <a:pt x="36325" y="66945"/>
                    </a:lnTo>
                    <a:lnTo>
                      <a:pt x="36999" y="65995"/>
                    </a:lnTo>
                    <a:lnTo>
                      <a:pt x="37593" y="64886"/>
                    </a:lnTo>
                    <a:cubicBezTo>
                      <a:pt x="38029" y="64093"/>
                      <a:pt x="38464" y="63301"/>
                      <a:pt x="38861" y="62430"/>
                    </a:cubicBezTo>
                    <a:cubicBezTo>
                      <a:pt x="39692" y="60766"/>
                      <a:pt x="40485" y="58983"/>
                      <a:pt x="41277" y="57161"/>
                    </a:cubicBezTo>
                    <a:cubicBezTo>
                      <a:pt x="41317" y="57042"/>
                      <a:pt x="41356" y="56884"/>
                      <a:pt x="41435" y="56765"/>
                    </a:cubicBezTo>
                    <a:lnTo>
                      <a:pt x="41435" y="56765"/>
                    </a:lnTo>
                    <a:lnTo>
                      <a:pt x="40445" y="57240"/>
                    </a:lnTo>
                    <a:cubicBezTo>
                      <a:pt x="40213" y="57361"/>
                      <a:pt x="39969" y="57416"/>
                      <a:pt x="39729" y="57416"/>
                    </a:cubicBezTo>
                    <a:cubicBezTo>
                      <a:pt x="38943" y="57416"/>
                      <a:pt x="38208" y="56822"/>
                      <a:pt x="38148" y="55973"/>
                    </a:cubicBezTo>
                    <a:lnTo>
                      <a:pt x="38148" y="55933"/>
                    </a:lnTo>
                    <a:cubicBezTo>
                      <a:pt x="37078" y="57359"/>
                      <a:pt x="36048" y="58825"/>
                      <a:pt x="35058" y="60251"/>
                    </a:cubicBezTo>
                    <a:cubicBezTo>
                      <a:pt x="34543" y="61043"/>
                      <a:pt x="34068" y="61835"/>
                      <a:pt x="33592" y="62588"/>
                    </a:cubicBezTo>
                    <a:lnTo>
                      <a:pt x="32958" y="63697"/>
                    </a:lnTo>
                    <a:lnTo>
                      <a:pt x="32443" y="64727"/>
                    </a:lnTo>
                    <a:lnTo>
                      <a:pt x="32443" y="64767"/>
                    </a:lnTo>
                    <a:cubicBezTo>
                      <a:pt x="31451" y="66682"/>
                      <a:pt x="29474" y="67866"/>
                      <a:pt x="27365" y="67866"/>
                    </a:cubicBezTo>
                    <a:cubicBezTo>
                      <a:pt x="27118" y="67866"/>
                      <a:pt x="26870" y="67850"/>
                      <a:pt x="26620" y="67817"/>
                    </a:cubicBezTo>
                    <a:cubicBezTo>
                      <a:pt x="24362" y="67381"/>
                      <a:pt x="23412" y="65321"/>
                      <a:pt x="24402" y="63222"/>
                    </a:cubicBezTo>
                    <a:cubicBezTo>
                      <a:pt x="24600" y="62746"/>
                      <a:pt x="24917" y="62311"/>
                      <a:pt x="25274" y="61915"/>
                    </a:cubicBezTo>
                    <a:lnTo>
                      <a:pt x="26502" y="60607"/>
                    </a:lnTo>
                    <a:lnTo>
                      <a:pt x="27769" y="59419"/>
                    </a:lnTo>
                    <a:cubicBezTo>
                      <a:pt x="28601" y="58666"/>
                      <a:pt x="29433" y="57914"/>
                      <a:pt x="30265" y="57240"/>
                    </a:cubicBezTo>
                    <a:cubicBezTo>
                      <a:pt x="30953" y="56660"/>
                      <a:pt x="31642" y="56080"/>
                      <a:pt x="32361" y="55531"/>
                    </a:cubicBezTo>
                    <a:lnTo>
                      <a:pt x="32361" y="55531"/>
                    </a:lnTo>
                    <a:cubicBezTo>
                      <a:pt x="31125" y="56467"/>
                      <a:pt x="29922" y="57372"/>
                      <a:pt x="28720" y="58349"/>
                    </a:cubicBezTo>
                    <a:cubicBezTo>
                      <a:pt x="26937" y="59815"/>
                      <a:pt x="25155" y="61320"/>
                      <a:pt x="23451" y="62905"/>
                    </a:cubicBezTo>
                    <a:cubicBezTo>
                      <a:pt x="22338" y="63994"/>
                      <a:pt x="20856" y="64565"/>
                      <a:pt x="19500" y="64565"/>
                    </a:cubicBezTo>
                    <a:cubicBezTo>
                      <a:pt x="18637" y="64565"/>
                      <a:pt x="17825" y="64333"/>
                      <a:pt x="17193" y="63856"/>
                    </a:cubicBezTo>
                    <a:cubicBezTo>
                      <a:pt x="15569" y="62588"/>
                      <a:pt x="15727" y="60172"/>
                      <a:pt x="17549" y="58389"/>
                    </a:cubicBezTo>
                    <a:cubicBezTo>
                      <a:pt x="18262" y="57716"/>
                      <a:pt x="19094" y="57240"/>
                      <a:pt x="20045" y="56963"/>
                    </a:cubicBezTo>
                    <a:cubicBezTo>
                      <a:pt x="22303" y="56329"/>
                      <a:pt x="24481" y="55497"/>
                      <a:pt x="26620" y="54705"/>
                    </a:cubicBezTo>
                    <a:cubicBezTo>
                      <a:pt x="28443" y="53992"/>
                      <a:pt x="30225" y="53279"/>
                      <a:pt x="31968" y="52526"/>
                    </a:cubicBezTo>
                    <a:lnTo>
                      <a:pt x="31968" y="52526"/>
                    </a:lnTo>
                    <a:cubicBezTo>
                      <a:pt x="30780" y="53002"/>
                      <a:pt x="29591" y="53477"/>
                      <a:pt x="28363" y="53913"/>
                    </a:cubicBezTo>
                    <a:cubicBezTo>
                      <a:pt x="27373" y="54309"/>
                      <a:pt x="26303" y="54666"/>
                      <a:pt x="25234" y="55022"/>
                    </a:cubicBezTo>
                    <a:lnTo>
                      <a:pt x="23610" y="55497"/>
                    </a:lnTo>
                    <a:lnTo>
                      <a:pt x="21827" y="55933"/>
                    </a:lnTo>
                    <a:cubicBezTo>
                      <a:pt x="21407" y="56035"/>
                      <a:pt x="20999" y="56083"/>
                      <a:pt x="20610" y="56083"/>
                    </a:cubicBezTo>
                    <a:cubicBezTo>
                      <a:pt x="18724" y="56083"/>
                      <a:pt x="17291" y="54947"/>
                      <a:pt x="17193" y="53239"/>
                    </a:cubicBezTo>
                    <a:cubicBezTo>
                      <a:pt x="17074" y="51180"/>
                      <a:pt x="18936" y="49041"/>
                      <a:pt x="21392" y="48446"/>
                    </a:cubicBezTo>
                    <a:cubicBezTo>
                      <a:pt x="21778" y="48357"/>
                      <a:pt x="22164" y="48313"/>
                      <a:pt x="22550" y="48313"/>
                    </a:cubicBezTo>
                    <a:cubicBezTo>
                      <a:pt x="22679" y="48313"/>
                      <a:pt x="22808" y="48318"/>
                      <a:pt x="22936" y="48328"/>
                    </a:cubicBezTo>
                    <a:lnTo>
                      <a:pt x="22976" y="48328"/>
                    </a:lnTo>
                    <a:lnTo>
                      <a:pt x="24125" y="48407"/>
                    </a:lnTo>
                    <a:lnTo>
                      <a:pt x="25392" y="48407"/>
                    </a:lnTo>
                    <a:cubicBezTo>
                      <a:pt x="26303" y="48407"/>
                      <a:pt x="27215" y="48328"/>
                      <a:pt x="28165" y="48288"/>
                    </a:cubicBezTo>
                    <a:cubicBezTo>
                      <a:pt x="30027" y="48129"/>
                      <a:pt x="31968" y="47931"/>
                      <a:pt x="33909" y="47694"/>
                    </a:cubicBezTo>
                    <a:lnTo>
                      <a:pt x="33988" y="47694"/>
                    </a:lnTo>
                    <a:lnTo>
                      <a:pt x="33038" y="47139"/>
                    </a:lnTo>
                    <a:cubicBezTo>
                      <a:pt x="32087" y="46505"/>
                      <a:pt x="32087" y="45079"/>
                      <a:pt x="33038" y="44485"/>
                    </a:cubicBezTo>
                    <a:lnTo>
                      <a:pt x="33236" y="44366"/>
                    </a:lnTo>
                    <a:cubicBezTo>
                      <a:pt x="31532" y="44168"/>
                      <a:pt x="29829" y="44010"/>
                      <a:pt x="28165" y="43891"/>
                    </a:cubicBezTo>
                    <a:cubicBezTo>
                      <a:pt x="27215" y="43812"/>
                      <a:pt x="26303" y="43772"/>
                      <a:pt x="25432" y="43732"/>
                    </a:cubicBezTo>
                    <a:lnTo>
                      <a:pt x="24125" y="43732"/>
                    </a:lnTo>
                    <a:lnTo>
                      <a:pt x="22976" y="43851"/>
                    </a:lnTo>
                    <a:cubicBezTo>
                      <a:pt x="22909" y="43853"/>
                      <a:pt x="22843" y="43855"/>
                      <a:pt x="22776" y="43855"/>
                    </a:cubicBezTo>
                    <a:cubicBezTo>
                      <a:pt x="20400" y="43855"/>
                      <a:pt x="18277" y="42483"/>
                      <a:pt x="17391" y="40286"/>
                    </a:cubicBezTo>
                    <a:cubicBezTo>
                      <a:pt x="16638" y="38147"/>
                      <a:pt x="17945" y="36285"/>
                      <a:pt x="20243" y="36087"/>
                    </a:cubicBezTo>
                    <a:cubicBezTo>
                      <a:pt x="20381" y="36077"/>
                      <a:pt x="20518" y="36072"/>
                      <a:pt x="20652" y="36072"/>
                    </a:cubicBezTo>
                    <a:cubicBezTo>
                      <a:pt x="21055" y="36072"/>
                      <a:pt x="21441" y="36117"/>
                      <a:pt x="21827" y="36206"/>
                    </a:cubicBezTo>
                    <a:lnTo>
                      <a:pt x="23610" y="36642"/>
                    </a:lnTo>
                    <a:lnTo>
                      <a:pt x="25274" y="37157"/>
                    </a:lnTo>
                    <a:cubicBezTo>
                      <a:pt x="26303" y="37513"/>
                      <a:pt x="27373" y="37870"/>
                      <a:pt x="28363" y="38226"/>
                    </a:cubicBezTo>
                    <a:cubicBezTo>
                      <a:pt x="29393" y="38622"/>
                      <a:pt x="30265" y="38939"/>
                      <a:pt x="31176" y="39335"/>
                    </a:cubicBezTo>
                    <a:cubicBezTo>
                      <a:pt x="29671" y="38662"/>
                      <a:pt x="28165" y="38068"/>
                      <a:pt x="26660" y="37474"/>
                    </a:cubicBezTo>
                    <a:cubicBezTo>
                      <a:pt x="24521" y="36642"/>
                      <a:pt x="22342" y="35850"/>
                      <a:pt x="20084" y="35176"/>
                    </a:cubicBezTo>
                    <a:cubicBezTo>
                      <a:pt x="17628" y="34503"/>
                      <a:pt x="15846" y="32284"/>
                      <a:pt x="16084" y="30225"/>
                    </a:cubicBezTo>
                    <a:cubicBezTo>
                      <a:pt x="16302" y="28629"/>
                      <a:pt x="17707" y="27627"/>
                      <a:pt x="19498" y="27627"/>
                    </a:cubicBezTo>
                    <a:cubicBezTo>
                      <a:pt x="19975" y="27627"/>
                      <a:pt x="20479" y="27698"/>
                      <a:pt x="20995" y="27848"/>
                    </a:cubicBezTo>
                    <a:cubicBezTo>
                      <a:pt x="21907" y="28086"/>
                      <a:pt x="22778" y="28600"/>
                      <a:pt x="23451" y="29274"/>
                    </a:cubicBezTo>
                    <a:cubicBezTo>
                      <a:pt x="25155" y="30898"/>
                      <a:pt x="26937" y="32403"/>
                      <a:pt x="28720" y="33829"/>
                    </a:cubicBezTo>
                    <a:cubicBezTo>
                      <a:pt x="30185" y="35018"/>
                      <a:pt x="31651" y="36127"/>
                      <a:pt x="33156" y="37236"/>
                    </a:cubicBezTo>
                    <a:cubicBezTo>
                      <a:pt x="32166" y="36483"/>
                      <a:pt x="31215" y="35731"/>
                      <a:pt x="30265" y="34938"/>
                    </a:cubicBezTo>
                    <a:cubicBezTo>
                      <a:pt x="29433" y="34225"/>
                      <a:pt x="28601" y="33512"/>
                      <a:pt x="27769" y="32760"/>
                    </a:cubicBezTo>
                    <a:lnTo>
                      <a:pt x="26502" y="31571"/>
                    </a:lnTo>
                    <a:lnTo>
                      <a:pt x="25274" y="30225"/>
                    </a:lnTo>
                    <a:cubicBezTo>
                      <a:pt x="23570" y="28402"/>
                      <a:pt x="23570" y="26026"/>
                      <a:pt x="25274" y="24877"/>
                    </a:cubicBezTo>
                    <a:cubicBezTo>
                      <a:pt x="25889" y="24471"/>
                      <a:pt x="26638" y="24278"/>
                      <a:pt x="27426" y="24278"/>
                    </a:cubicBezTo>
                    <a:cubicBezTo>
                      <a:pt x="28870" y="24278"/>
                      <a:pt x="30445" y="24926"/>
                      <a:pt x="31572" y="26105"/>
                    </a:cubicBezTo>
                    <a:cubicBezTo>
                      <a:pt x="31928" y="26501"/>
                      <a:pt x="32206" y="26897"/>
                      <a:pt x="32443" y="27373"/>
                    </a:cubicBezTo>
                    <a:lnTo>
                      <a:pt x="32443" y="27412"/>
                    </a:lnTo>
                    <a:lnTo>
                      <a:pt x="32958" y="28442"/>
                    </a:lnTo>
                    <a:lnTo>
                      <a:pt x="33592" y="29591"/>
                    </a:lnTo>
                    <a:cubicBezTo>
                      <a:pt x="34028" y="30343"/>
                      <a:pt x="34503" y="31136"/>
                      <a:pt x="35058" y="31888"/>
                    </a:cubicBezTo>
                    <a:cubicBezTo>
                      <a:pt x="36009" y="33314"/>
                      <a:pt x="37038" y="34740"/>
                      <a:pt x="38108" y="36166"/>
                    </a:cubicBezTo>
                    <a:lnTo>
                      <a:pt x="38108" y="35612"/>
                    </a:lnTo>
                    <a:cubicBezTo>
                      <a:pt x="38138" y="34736"/>
                      <a:pt x="38860" y="34113"/>
                      <a:pt x="39658" y="34113"/>
                    </a:cubicBezTo>
                    <a:cubicBezTo>
                      <a:pt x="39906" y="34113"/>
                      <a:pt x="40161" y="34173"/>
                      <a:pt x="40405" y="34305"/>
                    </a:cubicBezTo>
                    <a:lnTo>
                      <a:pt x="41118" y="34661"/>
                    </a:lnTo>
                    <a:cubicBezTo>
                      <a:pt x="40366" y="32958"/>
                      <a:pt x="39613" y="31294"/>
                      <a:pt x="38861" y="29710"/>
                    </a:cubicBezTo>
                    <a:cubicBezTo>
                      <a:pt x="38504" y="28838"/>
                      <a:pt x="38068" y="28046"/>
                      <a:pt x="37633" y="27254"/>
                    </a:cubicBezTo>
                    <a:lnTo>
                      <a:pt x="36999" y="26145"/>
                    </a:lnTo>
                    <a:lnTo>
                      <a:pt x="36325" y="25194"/>
                    </a:lnTo>
                    <a:cubicBezTo>
                      <a:pt x="35018" y="23174"/>
                      <a:pt x="35137" y="20520"/>
                      <a:pt x="36642" y="18618"/>
                    </a:cubicBezTo>
                    <a:cubicBezTo>
                      <a:pt x="37323" y="17827"/>
                      <a:pt x="38174" y="17438"/>
                      <a:pt x="39022" y="17438"/>
                    </a:cubicBezTo>
                    <a:cubicBezTo>
                      <a:pt x="40000" y="17438"/>
                      <a:pt x="40973" y="17956"/>
                      <a:pt x="41673" y="18975"/>
                    </a:cubicBezTo>
                    <a:cubicBezTo>
                      <a:pt x="41990" y="19410"/>
                      <a:pt x="42188" y="19925"/>
                      <a:pt x="42346" y="20401"/>
                    </a:cubicBezTo>
                    <a:lnTo>
                      <a:pt x="42861" y="22183"/>
                    </a:lnTo>
                    <a:lnTo>
                      <a:pt x="43258" y="23847"/>
                    </a:lnTo>
                    <a:cubicBezTo>
                      <a:pt x="43495" y="24956"/>
                      <a:pt x="43693" y="26026"/>
                      <a:pt x="43891" y="27095"/>
                    </a:cubicBezTo>
                    <a:cubicBezTo>
                      <a:pt x="44089" y="28244"/>
                      <a:pt x="44248" y="29353"/>
                      <a:pt x="44406" y="30462"/>
                    </a:cubicBezTo>
                    <a:cubicBezTo>
                      <a:pt x="44208" y="28719"/>
                      <a:pt x="43971" y="26976"/>
                      <a:pt x="43693" y="25233"/>
                    </a:cubicBezTo>
                    <a:cubicBezTo>
                      <a:pt x="43337" y="22936"/>
                      <a:pt x="42941" y="20638"/>
                      <a:pt x="42346" y="18380"/>
                    </a:cubicBezTo>
                    <a:cubicBezTo>
                      <a:pt x="41752" y="15885"/>
                      <a:pt x="42782" y="13270"/>
                      <a:pt x="44684" y="12478"/>
                    </a:cubicBezTo>
                    <a:cubicBezTo>
                      <a:pt x="45053" y="12324"/>
                      <a:pt x="45427" y="12251"/>
                      <a:pt x="45794" y="12251"/>
                    </a:cubicBezTo>
                    <a:close/>
                    <a:moveTo>
                      <a:pt x="85236" y="63256"/>
                    </a:moveTo>
                    <a:cubicBezTo>
                      <a:pt x="86591" y="63256"/>
                      <a:pt x="87812" y="64227"/>
                      <a:pt x="88059" y="65638"/>
                    </a:cubicBezTo>
                    <a:cubicBezTo>
                      <a:pt x="88099" y="65955"/>
                      <a:pt x="88099" y="66312"/>
                      <a:pt x="88059" y="66628"/>
                    </a:cubicBezTo>
                    <a:cubicBezTo>
                      <a:pt x="87861" y="67738"/>
                      <a:pt x="87821" y="68886"/>
                      <a:pt x="87821" y="70035"/>
                    </a:cubicBezTo>
                    <a:cubicBezTo>
                      <a:pt x="87901" y="71263"/>
                      <a:pt x="88019" y="72491"/>
                      <a:pt x="88218" y="73719"/>
                    </a:cubicBezTo>
                    <a:cubicBezTo>
                      <a:pt x="88416" y="74947"/>
                      <a:pt x="88693" y="76215"/>
                      <a:pt x="89010" y="77443"/>
                    </a:cubicBezTo>
                    <a:cubicBezTo>
                      <a:pt x="89327" y="78710"/>
                      <a:pt x="89683" y="79938"/>
                      <a:pt x="90119" y="81166"/>
                    </a:cubicBezTo>
                    <a:cubicBezTo>
                      <a:pt x="90159" y="81285"/>
                      <a:pt x="90119" y="81444"/>
                      <a:pt x="90000" y="81483"/>
                    </a:cubicBezTo>
                    <a:cubicBezTo>
                      <a:pt x="89968" y="81494"/>
                      <a:pt x="89936" y="81499"/>
                      <a:pt x="89906" y="81499"/>
                    </a:cubicBezTo>
                    <a:cubicBezTo>
                      <a:pt x="89823" y="81499"/>
                      <a:pt x="89752" y="81462"/>
                      <a:pt x="89723" y="81404"/>
                    </a:cubicBezTo>
                    <a:cubicBezTo>
                      <a:pt x="88891" y="80374"/>
                      <a:pt x="88099" y="79304"/>
                      <a:pt x="87386" y="78156"/>
                    </a:cubicBezTo>
                    <a:cubicBezTo>
                      <a:pt x="86633" y="77047"/>
                      <a:pt x="85960" y="75898"/>
                      <a:pt x="85286" y="74709"/>
                    </a:cubicBezTo>
                    <a:cubicBezTo>
                      <a:pt x="84652" y="73481"/>
                      <a:pt x="84058" y="72253"/>
                      <a:pt x="83543" y="70946"/>
                    </a:cubicBezTo>
                    <a:cubicBezTo>
                      <a:pt x="83028" y="69560"/>
                      <a:pt x="82632" y="68134"/>
                      <a:pt x="82395" y="66708"/>
                    </a:cubicBezTo>
                    <a:lnTo>
                      <a:pt x="82395" y="66589"/>
                    </a:lnTo>
                    <a:cubicBezTo>
                      <a:pt x="82117" y="65044"/>
                      <a:pt x="83147" y="63539"/>
                      <a:pt x="84732" y="63301"/>
                    </a:cubicBezTo>
                    <a:cubicBezTo>
                      <a:pt x="84901" y="63271"/>
                      <a:pt x="85070" y="63256"/>
                      <a:pt x="85236" y="63256"/>
                    </a:cubicBezTo>
                    <a:close/>
                    <a:moveTo>
                      <a:pt x="6790" y="63257"/>
                    </a:moveTo>
                    <a:cubicBezTo>
                      <a:pt x="8151" y="63257"/>
                      <a:pt x="9379" y="64262"/>
                      <a:pt x="9627" y="65678"/>
                    </a:cubicBezTo>
                    <a:cubicBezTo>
                      <a:pt x="9666" y="65995"/>
                      <a:pt x="9666" y="66312"/>
                      <a:pt x="9627" y="66589"/>
                    </a:cubicBezTo>
                    <a:lnTo>
                      <a:pt x="9627" y="66708"/>
                    </a:lnTo>
                    <a:cubicBezTo>
                      <a:pt x="9349" y="68134"/>
                      <a:pt x="8953" y="69560"/>
                      <a:pt x="8438" y="70946"/>
                    </a:cubicBezTo>
                    <a:cubicBezTo>
                      <a:pt x="7923" y="72253"/>
                      <a:pt x="7329" y="73481"/>
                      <a:pt x="6695" y="74709"/>
                    </a:cubicBezTo>
                    <a:cubicBezTo>
                      <a:pt x="6022" y="75898"/>
                      <a:pt x="5309" y="77086"/>
                      <a:pt x="4596" y="78195"/>
                    </a:cubicBezTo>
                    <a:cubicBezTo>
                      <a:pt x="3883" y="79304"/>
                      <a:pt x="3130" y="80374"/>
                      <a:pt x="2259" y="81404"/>
                    </a:cubicBezTo>
                    <a:cubicBezTo>
                      <a:pt x="2215" y="81469"/>
                      <a:pt x="2148" y="81499"/>
                      <a:pt x="2076" y="81499"/>
                    </a:cubicBezTo>
                    <a:cubicBezTo>
                      <a:pt x="2017" y="81499"/>
                      <a:pt x="1956" y="81479"/>
                      <a:pt x="1902" y="81444"/>
                    </a:cubicBezTo>
                    <a:cubicBezTo>
                      <a:pt x="1823" y="81364"/>
                      <a:pt x="1823" y="81285"/>
                      <a:pt x="1823" y="81166"/>
                    </a:cubicBezTo>
                    <a:cubicBezTo>
                      <a:pt x="2259" y="79938"/>
                      <a:pt x="2655" y="78710"/>
                      <a:pt x="2972" y="77482"/>
                    </a:cubicBezTo>
                    <a:cubicBezTo>
                      <a:pt x="3289" y="76254"/>
                      <a:pt x="3566" y="74987"/>
                      <a:pt x="3764" y="73719"/>
                    </a:cubicBezTo>
                    <a:cubicBezTo>
                      <a:pt x="3962" y="72531"/>
                      <a:pt x="4081" y="71303"/>
                      <a:pt x="4121" y="70075"/>
                    </a:cubicBezTo>
                    <a:cubicBezTo>
                      <a:pt x="4160" y="68926"/>
                      <a:pt x="4081" y="67777"/>
                      <a:pt x="3923" y="66628"/>
                    </a:cubicBezTo>
                    <a:cubicBezTo>
                      <a:pt x="3645" y="65044"/>
                      <a:pt x="4715" y="63578"/>
                      <a:pt x="6299" y="63301"/>
                    </a:cubicBezTo>
                    <a:cubicBezTo>
                      <a:pt x="6464" y="63272"/>
                      <a:pt x="6628" y="63257"/>
                      <a:pt x="6790" y="63257"/>
                    </a:cubicBezTo>
                    <a:close/>
                    <a:moveTo>
                      <a:pt x="66431" y="82008"/>
                    </a:moveTo>
                    <a:cubicBezTo>
                      <a:pt x="66589" y="82008"/>
                      <a:pt x="66748" y="82018"/>
                      <a:pt x="66906" y="82038"/>
                    </a:cubicBezTo>
                    <a:lnTo>
                      <a:pt x="67025" y="82038"/>
                    </a:lnTo>
                    <a:cubicBezTo>
                      <a:pt x="68491" y="82315"/>
                      <a:pt x="69917" y="82672"/>
                      <a:pt x="71263" y="83226"/>
                    </a:cubicBezTo>
                    <a:cubicBezTo>
                      <a:pt x="72571" y="83741"/>
                      <a:pt x="73799" y="84296"/>
                      <a:pt x="75027" y="84969"/>
                    </a:cubicBezTo>
                    <a:cubicBezTo>
                      <a:pt x="76215" y="85642"/>
                      <a:pt x="77364" y="86355"/>
                      <a:pt x="78473" y="87069"/>
                    </a:cubicBezTo>
                    <a:cubicBezTo>
                      <a:pt x="79582" y="87782"/>
                      <a:pt x="80652" y="88534"/>
                      <a:pt x="81721" y="89366"/>
                    </a:cubicBezTo>
                    <a:cubicBezTo>
                      <a:pt x="81800" y="89485"/>
                      <a:pt x="81840" y="89643"/>
                      <a:pt x="81761" y="89723"/>
                    </a:cubicBezTo>
                    <a:cubicBezTo>
                      <a:pt x="81703" y="89781"/>
                      <a:pt x="81623" y="89817"/>
                      <a:pt x="81539" y="89817"/>
                    </a:cubicBezTo>
                    <a:cubicBezTo>
                      <a:pt x="81507" y="89817"/>
                      <a:pt x="81476" y="89812"/>
                      <a:pt x="81444" y="89802"/>
                    </a:cubicBezTo>
                    <a:cubicBezTo>
                      <a:pt x="80255" y="89366"/>
                      <a:pt x="78988" y="89010"/>
                      <a:pt x="77760" y="88693"/>
                    </a:cubicBezTo>
                    <a:cubicBezTo>
                      <a:pt x="76532" y="88376"/>
                      <a:pt x="75264" y="88098"/>
                      <a:pt x="74036" y="87900"/>
                    </a:cubicBezTo>
                    <a:cubicBezTo>
                      <a:pt x="72808" y="87702"/>
                      <a:pt x="71580" y="87583"/>
                      <a:pt x="70352" y="87504"/>
                    </a:cubicBezTo>
                    <a:cubicBezTo>
                      <a:pt x="70161" y="87498"/>
                      <a:pt x="69969" y="87494"/>
                      <a:pt x="69778" y="87494"/>
                    </a:cubicBezTo>
                    <a:cubicBezTo>
                      <a:pt x="68821" y="87494"/>
                      <a:pt x="67863" y="87577"/>
                      <a:pt x="66906" y="87742"/>
                    </a:cubicBezTo>
                    <a:cubicBezTo>
                      <a:pt x="66718" y="87779"/>
                      <a:pt x="66531" y="87798"/>
                      <a:pt x="66347" y="87798"/>
                    </a:cubicBezTo>
                    <a:cubicBezTo>
                      <a:pt x="64973" y="87798"/>
                      <a:pt x="63744" y="86797"/>
                      <a:pt x="63499" y="85365"/>
                    </a:cubicBezTo>
                    <a:cubicBezTo>
                      <a:pt x="63222" y="83781"/>
                      <a:pt x="64331" y="82236"/>
                      <a:pt x="65955" y="82038"/>
                    </a:cubicBezTo>
                    <a:cubicBezTo>
                      <a:pt x="66114" y="82018"/>
                      <a:pt x="66272" y="82008"/>
                      <a:pt x="66431" y="82008"/>
                    </a:cubicBezTo>
                    <a:close/>
                    <a:moveTo>
                      <a:pt x="25539" y="82034"/>
                    </a:moveTo>
                    <a:cubicBezTo>
                      <a:pt x="26927" y="82034"/>
                      <a:pt x="28155" y="83034"/>
                      <a:pt x="28403" y="84414"/>
                    </a:cubicBezTo>
                    <a:cubicBezTo>
                      <a:pt x="28680" y="85999"/>
                      <a:pt x="27611" y="87504"/>
                      <a:pt x="26026" y="87742"/>
                    </a:cubicBezTo>
                    <a:cubicBezTo>
                      <a:pt x="25868" y="87762"/>
                      <a:pt x="25709" y="87772"/>
                      <a:pt x="25546" y="87772"/>
                    </a:cubicBezTo>
                    <a:cubicBezTo>
                      <a:pt x="25383" y="87772"/>
                      <a:pt x="25214" y="87762"/>
                      <a:pt x="25036" y="87742"/>
                    </a:cubicBezTo>
                    <a:cubicBezTo>
                      <a:pt x="24117" y="87611"/>
                      <a:pt x="23171" y="87534"/>
                      <a:pt x="22220" y="87534"/>
                    </a:cubicBezTo>
                    <a:cubicBezTo>
                      <a:pt x="22023" y="87534"/>
                      <a:pt x="21826" y="87537"/>
                      <a:pt x="21629" y="87544"/>
                    </a:cubicBezTo>
                    <a:cubicBezTo>
                      <a:pt x="20401" y="87583"/>
                      <a:pt x="19173" y="87702"/>
                      <a:pt x="17945" y="87900"/>
                    </a:cubicBezTo>
                    <a:cubicBezTo>
                      <a:pt x="16717" y="88098"/>
                      <a:pt x="15450" y="88376"/>
                      <a:pt x="14222" y="88693"/>
                    </a:cubicBezTo>
                    <a:cubicBezTo>
                      <a:pt x="12954" y="89010"/>
                      <a:pt x="11726" y="89406"/>
                      <a:pt x="10498" y="89841"/>
                    </a:cubicBezTo>
                    <a:cubicBezTo>
                      <a:pt x="10477" y="89848"/>
                      <a:pt x="10455" y="89852"/>
                      <a:pt x="10432" y="89852"/>
                    </a:cubicBezTo>
                    <a:cubicBezTo>
                      <a:pt x="10327" y="89852"/>
                      <a:pt x="10214" y="89781"/>
                      <a:pt x="10181" y="89683"/>
                    </a:cubicBezTo>
                    <a:cubicBezTo>
                      <a:pt x="10142" y="89564"/>
                      <a:pt x="10181" y="89485"/>
                      <a:pt x="10261" y="89406"/>
                    </a:cubicBezTo>
                    <a:cubicBezTo>
                      <a:pt x="11290" y="88574"/>
                      <a:pt x="12360" y="87821"/>
                      <a:pt x="13469" y="87069"/>
                    </a:cubicBezTo>
                    <a:cubicBezTo>
                      <a:pt x="14578" y="86316"/>
                      <a:pt x="15727" y="85642"/>
                      <a:pt x="16955" y="85009"/>
                    </a:cubicBezTo>
                    <a:cubicBezTo>
                      <a:pt x="18183" y="84335"/>
                      <a:pt x="19411" y="83741"/>
                      <a:pt x="20718" y="83266"/>
                    </a:cubicBezTo>
                    <a:cubicBezTo>
                      <a:pt x="22065" y="82711"/>
                      <a:pt x="23491" y="82315"/>
                      <a:pt x="24957" y="82077"/>
                    </a:cubicBezTo>
                    <a:lnTo>
                      <a:pt x="25036" y="82077"/>
                    </a:lnTo>
                    <a:cubicBezTo>
                      <a:pt x="25205" y="82048"/>
                      <a:pt x="25373" y="82034"/>
                      <a:pt x="25539" y="82034"/>
                    </a:cubicBezTo>
                    <a:close/>
                    <a:moveTo>
                      <a:pt x="1506" y="0"/>
                    </a:moveTo>
                    <a:lnTo>
                      <a:pt x="4239" y="1941"/>
                    </a:lnTo>
                    <a:lnTo>
                      <a:pt x="13271" y="8279"/>
                    </a:lnTo>
                    <a:cubicBezTo>
                      <a:pt x="15093" y="9547"/>
                      <a:pt x="15331" y="12161"/>
                      <a:pt x="13746" y="13746"/>
                    </a:cubicBezTo>
                    <a:cubicBezTo>
                      <a:pt x="13033" y="14441"/>
                      <a:pt x="12119" y="14783"/>
                      <a:pt x="11211" y="14783"/>
                    </a:cubicBezTo>
                    <a:cubicBezTo>
                      <a:pt x="10101" y="14783"/>
                      <a:pt x="8999" y="14273"/>
                      <a:pt x="8280" y="13270"/>
                    </a:cubicBezTo>
                    <a:lnTo>
                      <a:pt x="1982" y="4278"/>
                    </a:lnTo>
                    <a:lnTo>
                      <a:pt x="397" y="2021"/>
                    </a:lnTo>
                    <a:lnTo>
                      <a:pt x="1" y="1466"/>
                    </a:lnTo>
                    <a:lnTo>
                      <a:pt x="1" y="36880"/>
                    </a:lnTo>
                    <a:cubicBezTo>
                      <a:pt x="73" y="36878"/>
                      <a:pt x="145" y="36877"/>
                      <a:pt x="216" y="36877"/>
                    </a:cubicBezTo>
                    <a:cubicBezTo>
                      <a:pt x="5466" y="36877"/>
                      <a:pt x="9746" y="41150"/>
                      <a:pt x="9746" y="46426"/>
                    </a:cubicBezTo>
                    <a:cubicBezTo>
                      <a:pt x="9746" y="51702"/>
                      <a:pt x="5466" y="55975"/>
                      <a:pt x="216" y="55975"/>
                    </a:cubicBezTo>
                    <a:cubicBezTo>
                      <a:pt x="145" y="55975"/>
                      <a:pt x="73" y="55974"/>
                      <a:pt x="1" y="55973"/>
                    </a:cubicBezTo>
                    <a:lnTo>
                      <a:pt x="1" y="90634"/>
                    </a:lnTo>
                    <a:lnTo>
                      <a:pt x="635" y="89723"/>
                    </a:lnTo>
                    <a:lnTo>
                      <a:pt x="2219" y="87465"/>
                    </a:lnTo>
                    <a:lnTo>
                      <a:pt x="8557" y="78473"/>
                    </a:lnTo>
                    <a:cubicBezTo>
                      <a:pt x="9257" y="77467"/>
                      <a:pt x="10368" y="76943"/>
                      <a:pt x="11489" y="76943"/>
                    </a:cubicBezTo>
                    <a:cubicBezTo>
                      <a:pt x="12398" y="76943"/>
                      <a:pt x="13314" y="77288"/>
                      <a:pt x="14024" y="77997"/>
                    </a:cubicBezTo>
                    <a:cubicBezTo>
                      <a:pt x="15569" y="79582"/>
                      <a:pt x="15331" y="82196"/>
                      <a:pt x="13548" y="83464"/>
                    </a:cubicBezTo>
                    <a:lnTo>
                      <a:pt x="4517" y="89802"/>
                    </a:lnTo>
                    <a:cubicBezTo>
                      <a:pt x="3685" y="90396"/>
                      <a:pt x="2813" y="90990"/>
                      <a:pt x="1982" y="91584"/>
                    </a:cubicBezTo>
                    <a:lnTo>
                      <a:pt x="36444" y="91584"/>
                    </a:lnTo>
                    <a:cubicBezTo>
                      <a:pt x="36563" y="86395"/>
                      <a:pt x="40802" y="82236"/>
                      <a:pt x="45991" y="82236"/>
                    </a:cubicBezTo>
                    <a:cubicBezTo>
                      <a:pt x="51180" y="82236"/>
                      <a:pt x="55419" y="86395"/>
                      <a:pt x="55537" y="91584"/>
                    </a:cubicBezTo>
                    <a:lnTo>
                      <a:pt x="90000" y="91584"/>
                    </a:lnTo>
                    <a:cubicBezTo>
                      <a:pt x="89168" y="90990"/>
                      <a:pt x="88297" y="90396"/>
                      <a:pt x="87465" y="89802"/>
                    </a:cubicBezTo>
                    <a:lnTo>
                      <a:pt x="78473" y="83464"/>
                    </a:lnTo>
                    <a:cubicBezTo>
                      <a:pt x="76888" y="82315"/>
                      <a:pt x="76532" y="80097"/>
                      <a:pt x="77681" y="78512"/>
                    </a:cubicBezTo>
                    <a:cubicBezTo>
                      <a:pt x="78370" y="77527"/>
                      <a:pt x="79473" y="77002"/>
                      <a:pt x="80589" y="77002"/>
                    </a:cubicBezTo>
                    <a:cubicBezTo>
                      <a:pt x="81269" y="77002"/>
                      <a:pt x="81953" y="77196"/>
                      <a:pt x="82553" y="77601"/>
                    </a:cubicBezTo>
                    <a:cubicBezTo>
                      <a:pt x="82909" y="77839"/>
                      <a:pt x="83187" y="78156"/>
                      <a:pt x="83424" y="78473"/>
                    </a:cubicBezTo>
                    <a:lnTo>
                      <a:pt x="89762" y="87465"/>
                    </a:lnTo>
                    <a:lnTo>
                      <a:pt x="91347" y="89723"/>
                    </a:lnTo>
                    <a:lnTo>
                      <a:pt x="91585" y="90079"/>
                    </a:lnTo>
                    <a:lnTo>
                      <a:pt x="91585" y="55973"/>
                    </a:lnTo>
                    <a:cubicBezTo>
                      <a:pt x="91513" y="55974"/>
                      <a:pt x="91441" y="55975"/>
                      <a:pt x="91369" y="55975"/>
                    </a:cubicBezTo>
                    <a:cubicBezTo>
                      <a:pt x="86119" y="55975"/>
                      <a:pt x="81840" y="51702"/>
                      <a:pt x="81840" y="46426"/>
                    </a:cubicBezTo>
                    <a:cubicBezTo>
                      <a:pt x="81840" y="41150"/>
                      <a:pt x="86119" y="36877"/>
                      <a:pt x="91369" y="36877"/>
                    </a:cubicBezTo>
                    <a:cubicBezTo>
                      <a:pt x="91441" y="36877"/>
                      <a:pt x="91513" y="36878"/>
                      <a:pt x="91585" y="36880"/>
                    </a:cubicBezTo>
                    <a:lnTo>
                      <a:pt x="91585" y="1307"/>
                    </a:lnTo>
                    <a:lnTo>
                      <a:pt x="91109" y="2021"/>
                    </a:lnTo>
                    <a:lnTo>
                      <a:pt x="89525" y="4278"/>
                    </a:lnTo>
                    <a:lnTo>
                      <a:pt x="83187" y="13270"/>
                    </a:lnTo>
                    <a:cubicBezTo>
                      <a:pt x="82483" y="14266"/>
                      <a:pt x="81377" y="14800"/>
                      <a:pt x="80253" y="14800"/>
                    </a:cubicBezTo>
                    <a:cubicBezTo>
                      <a:pt x="79542" y="14800"/>
                      <a:pt x="78824" y="14587"/>
                      <a:pt x="78196" y="14142"/>
                    </a:cubicBezTo>
                    <a:cubicBezTo>
                      <a:pt x="76571" y="12993"/>
                      <a:pt x="76215" y="10775"/>
                      <a:pt x="77324" y="9151"/>
                    </a:cubicBezTo>
                    <a:cubicBezTo>
                      <a:pt x="77562" y="8834"/>
                      <a:pt x="77879" y="8517"/>
                      <a:pt x="78196" y="8279"/>
                    </a:cubicBezTo>
                    <a:lnTo>
                      <a:pt x="87227" y="1941"/>
                    </a:lnTo>
                    <a:lnTo>
                      <a:pt x="90000" y="0"/>
                    </a:lnTo>
                    <a:lnTo>
                      <a:pt x="55537" y="0"/>
                    </a:lnTo>
                    <a:cubicBezTo>
                      <a:pt x="55656" y="5348"/>
                      <a:pt x="51378" y="9745"/>
                      <a:pt x="45991" y="9745"/>
                    </a:cubicBezTo>
                    <a:cubicBezTo>
                      <a:pt x="40643" y="9745"/>
                      <a:pt x="36325" y="5348"/>
                      <a:pt x="36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0" y="0"/>
                <a:ext cx="210916" cy="203391"/>
              </a:xfrm>
              <a:custGeom>
                <a:avLst/>
                <a:gdLst/>
                <a:ahLst/>
                <a:cxnLst/>
                <a:rect l="l" t="t" r="r" b="b"/>
                <a:pathLst>
                  <a:path w="15331" h="14784" extrusionOk="0">
                    <a:moveTo>
                      <a:pt x="1" y="0"/>
                    </a:moveTo>
                    <a:lnTo>
                      <a:pt x="1" y="1466"/>
                    </a:lnTo>
                    <a:lnTo>
                      <a:pt x="397" y="2021"/>
                    </a:lnTo>
                    <a:lnTo>
                      <a:pt x="1982" y="4278"/>
                    </a:lnTo>
                    <a:lnTo>
                      <a:pt x="8280" y="13270"/>
                    </a:lnTo>
                    <a:cubicBezTo>
                      <a:pt x="8999" y="14273"/>
                      <a:pt x="10101" y="14783"/>
                      <a:pt x="11211" y="14783"/>
                    </a:cubicBezTo>
                    <a:cubicBezTo>
                      <a:pt x="12119" y="14783"/>
                      <a:pt x="13033" y="14441"/>
                      <a:pt x="13746" y="13746"/>
                    </a:cubicBezTo>
                    <a:cubicBezTo>
                      <a:pt x="15331" y="12161"/>
                      <a:pt x="15093" y="9547"/>
                      <a:pt x="13271" y="8279"/>
                    </a:cubicBezTo>
                    <a:lnTo>
                      <a:pt x="4239" y="1941"/>
                    </a:lnTo>
                    <a:lnTo>
                      <a:pt x="1506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136246" y="25948"/>
                <a:ext cx="252340" cy="107446"/>
              </a:xfrm>
              <a:custGeom>
                <a:avLst/>
                <a:gdLst/>
                <a:ahLst/>
                <a:cxnLst/>
                <a:rect l="l" t="t" r="r" b="b"/>
                <a:pathLst>
                  <a:path w="18342" h="7810" extrusionOk="0">
                    <a:moveTo>
                      <a:pt x="287" y="0"/>
                    </a:moveTo>
                    <a:cubicBezTo>
                      <a:pt x="217" y="0"/>
                      <a:pt x="138" y="37"/>
                      <a:pt x="80" y="95"/>
                    </a:cubicBezTo>
                    <a:cubicBezTo>
                      <a:pt x="1" y="214"/>
                      <a:pt x="41" y="372"/>
                      <a:pt x="120" y="451"/>
                    </a:cubicBezTo>
                    <a:cubicBezTo>
                      <a:pt x="1150" y="1283"/>
                      <a:pt x="2219" y="2036"/>
                      <a:pt x="3328" y="2789"/>
                    </a:cubicBezTo>
                    <a:cubicBezTo>
                      <a:pt x="4438" y="3502"/>
                      <a:pt x="5586" y="4215"/>
                      <a:pt x="6814" y="4848"/>
                    </a:cubicBezTo>
                    <a:cubicBezTo>
                      <a:pt x="8042" y="5522"/>
                      <a:pt x="9270" y="6076"/>
                      <a:pt x="10577" y="6591"/>
                    </a:cubicBezTo>
                    <a:cubicBezTo>
                      <a:pt x="11924" y="7146"/>
                      <a:pt x="13350" y="7502"/>
                      <a:pt x="14816" y="7780"/>
                    </a:cubicBezTo>
                    <a:lnTo>
                      <a:pt x="14895" y="7780"/>
                    </a:lnTo>
                    <a:cubicBezTo>
                      <a:pt x="15054" y="7800"/>
                      <a:pt x="15222" y="7809"/>
                      <a:pt x="15390" y="7809"/>
                    </a:cubicBezTo>
                    <a:cubicBezTo>
                      <a:pt x="15559" y="7809"/>
                      <a:pt x="15727" y="7800"/>
                      <a:pt x="15886" y="7780"/>
                    </a:cubicBezTo>
                    <a:cubicBezTo>
                      <a:pt x="17351" y="7423"/>
                      <a:pt x="18341" y="5997"/>
                      <a:pt x="18064" y="4492"/>
                    </a:cubicBezTo>
                    <a:cubicBezTo>
                      <a:pt x="17846" y="3107"/>
                      <a:pt x="16655" y="2092"/>
                      <a:pt x="15264" y="2092"/>
                    </a:cubicBezTo>
                    <a:cubicBezTo>
                      <a:pt x="15142" y="2092"/>
                      <a:pt x="15019" y="2099"/>
                      <a:pt x="14895" y="2115"/>
                    </a:cubicBezTo>
                    <a:cubicBezTo>
                      <a:pt x="13976" y="2246"/>
                      <a:pt x="13030" y="2323"/>
                      <a:pt x="12080" y="2323"/>
                    </a:cubicBezTo>
                    <a:cubicBezTo>
                      <a:pt x="11883" y="2323"/>
                      <a:pt x="11686" y="2320"/>
                      <a:pt x="11489" y="2313"/>
                    </a:cubicBezTo>
                    <a:cubicBezTo>
                      <a:pt x="10261" y="2274"/>
                      <a:pt x="9033" y="2115"/>
                      <a:pt x="7805" y="1917"/>
                    </a:cubicBezTo>
                    <a:cubicBezTo>
                      <a:pt x="6577" y="1719"/>
                      <a:pt x="5349" y="1481"/>
                      <a:pt x="4081" y="1125"/>
                    </a:cubicBezTo>
                    <a:cubicBezTo>
                      <a:pt x="2813" y="808"/>
                      <a:pt x="1585" y="451"/>
                      <a:pt x="358" y="16"/>
                    </a:cubicBezTo>
                    <a:cubicBezTo>
                      <a:pt x="336" y="5"/>
                      <a:pt x="312" y="0"/>
                      <a:pt x="28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1256" y="140937"/>
                <a:ext cx="111188" cy="250992"/>
              </a:xfrm>
              <a:custGeom>
                <a:avLst/>
                <a:gdLst/>
                <a:ahLst/>
                <a:cxnLst/>
                <a:rect l="l" t="t" r="r" b="b"/>
                <a:pathLst>
                  <a:path w="8082" h="18244" extrusionOk="0">
                    <a:moveTo>
                      <a:pt x="293" y="0"/>
                    </a:moveTo>
                    <a:cubicBezTo>
                      <a:pt x="263" y="0"/>
                      <a:pt x="231" y="5"/>
                      <a:pt x="199" y="16"/>
                    </a:cubicBezTo>
                    <a:cubicBezTo>
                      <a:pt x="80" y="56"/>
                      <a:pt x="1" y="214"/>
                      <a:pt x="40" y="333"/>
                    </a:cubicBezTo>
                    <a:cubicBezTo>
                      <a:pt x="476" y="1561"/>
                      <a:pt x="872" y="2789"/>
                      <a:pt x="1189" y="4017"/>
                    </a:cubicBezTo>
                    <a:cubicBezTo>
                      <a:pt x="1506" y="5284"/>
                      <a:pt x="1744" y="6512"/>
                      <a:pt x="1981" y="7780"/>
                    </a:cubicBezTo>
                    <a:cubicBezTo>
                      <a:pt x="2179" y="8968"/>
                      <a:pt x="2298" y="10196"/>
                      <a:pt x="2338" y="11464"/>
                    </a:cubicBezTo>
                    <a:cubicBezTo>
                      <a:pt x="2378" y="12573"/>
                      <a:pt x="2298" y="13722"/>
                      <a:pt x="2140" y="14871"/>
                    </a:cubicBezTo>
                    <a:cubicBezTo>
                      <a:pt x="2100" y="15187"/>
                      <a:pt x="2100" y="15544"/>
                      <a:pt x="2140" y="15861"/>
                    </a:cubicBezTo>
                    <a:cubicBezTo>
                      <a:pt x="2387" y="17272"/>
                      <a:pt x="3607" y="18243"/>
                      <a:pt x="4963" y="18243"/>
                    </a:cubicBezTo>
                    <a:cubicBezTo>
                      <a:pt x="5129" y="18243"/>
                      <a:pt x="5298" y="18228"/>
                      <a:pt x="5467" y="18198"/>
                    </a:cubicBezTo>
                    <a:cubicBezTo>
                      <a:pt x="7052" y="17921"/>
                      <a:pt x="8082" y="16455"/>
                      <a:pt x="7804" y="14871"/>
                    </a:cubicBezTo>
                    <a:lnTo>
                      <a:pt x="7804" y="14791"/>
                    </a:lnTo>
                    <a:cubicBezTo>
                      <a:pt x="7527" y="13326"/>
                      <a:pt x="7131" y="11900"/>
                      <a:pt x="6616" y="10553"/>
                    </a:cubicBezTo>
                    <a:cubicBezTo>
                      <a:pt x="6101" y="9246"/>
                      <a:pt x="5547" y="7978"/>
                      <a:pt x="4913" y="6790"/>
                    </a:cubicBezTo>
                    <a:cubicBezTo>
                      <a:pt x="4239" y="5601"/>
                      <a:pt x="3526" y="4413"/>
                      <a:pt x="2813" y="3304"/>
                    </a:cubicBezTo>
                    <a:cubicBezTo>
                      <a:pt x="2061" y="2195"/>
                      <a:pt x="1348" y="1125"/>
                      <a:pt x="476" y="95"/>
                    </a:cubicBezTo>
                    <a:cubicBezTo>
                      <a:pt x="447" y="37"/>
                      <a:pt x="376" y="0"/>
                      <a:pt x="29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1048018" y="0"/>
                <a:ext cx="212553" cy="203611"/>
              </a:xfrm>
              <a:custGeom>
                <a:avLst/>
                <a:gdLst/>
                <a:ahLst/>
                <a:cxnLst/>
                <a:rect l="l" t="t" r="r" b="b"/>
                <a:pathLst>
                  <a:path w="15450" h="14800" extrusionOk="0">
                    <a:moveTo>
                      <a:pt x="13825" y="0"/>
                    </a:moveTo>
                    <a:lnTo>
                      <a:pt x="11052" y="1941"/>
                    </a:lnTo>
                    <a:lnTo>
                      <a:pt x="2021" y="8279"/>
                    </a:lnTo>
                    <a:cubicBezTo>
                      <a:pt x="1704" y="8517"/>
                      <a:pt x="1387" y="8834"/>
                      <a:pt x="1149" y="9151"/>
                    </a:cubicBezTo>
                    <a:cubicBezTo>
                      <a:pt x="0" y="10775"/>
                      <a:pt x="396" y="12993"/>
                      <a:pt x="2021" y="14142"/>
                    </a:cubicBezTo>
                    <a:cubicBezTo>
                      <a:pt x="2649" y="14587"/>
                      <a:pt x="3367" y="14800"/>
                      <a:pt x="4078" y="14800"/>
                    </a:cubicBezTo>
                    <a:cubicBezTo>
                      <a:pt x="5202" y="14800"/>
                      <a:pt x="6308" y="14266"/>
                      <a:pt x="7012" y="13270"/>
                    </a:cubicBezTo>
                    <a:lnTo>
                      <a:pt x="13350" y="4278"/>
                    </a:lnTo>
                    <a:lnTo>
                      <a:pt x="14934" y="2021"/>
                    </a:lnTo>
                    <a:lnTo>
                      <a:pt x="15449" y="1307"/>
                    </a:lnTo>
                    <a:lnTo>
                      <a:pt x="15449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867623" y="26374"/>
                <a:ext cx="255697" cy="107762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7833" extrusionOk="0">
                    <a:moveTo>
                      <a:pt x="18253" y="0"/>
                    </a:moveTo>
                    <a:cubicBezTo>
                      <a:pt x="18218" y="0"/>
                      <a:pt x="18182" y="8"/>
                      <a:pt x="18143" y="24"/>
                    </a:cubicBezTo>
                    <a:cubicBezTo>
                      <a:pt x="16955" y="420"/>
                      <a:pt x="15687" y="817"/>
                      <a:pt x="14459" y="1133"/>
                    </a:cubicBezTo>
                    <a:cubicBezTo>
                      <a:pt x="13231" y="1450"/>
                      <a:pt x="11964" y="1728"/>
                      <a:pt x="10736" y="1926"/>
                    </a:cubicBezTo>
                    <a:cubicBezTo>
                      <a:pt x="9508" y="2124"/>
                      <a:pt x="8280" y="2243"/>
                      <a:pt x="7052" y="2322"/>
                    </a:cubicBezTo>
                    <a:cubicBezTo>
                      <a:pt x="5903" y="2322"/>
                      <a:pt x="4754" y="2243"/>
                      <a:pt x="3605" y="2084"/>
                    </a:cubicBezTo>
                    <a:cubicBezTo>
                      <a:pt x="3447" y="2064"/>
                      <a:pt x="3289" y="2054"/>
                      <a:pt x="3125" y="2054"/>
                    </a:cubicBezTo>
                    <a:cubicBezTo>
                      <a:pt x="2962" y="2054"/>
                      <a:pt x="2793" y="2064"/>
                      <a:pt x="2615" y="2084"/>
                    </a:cubicBezTo>
                    <a:cubicBezTo>
                      <a:pt x="1070" y="2361"/>
                      <a:pt x="1" y="3867"/>
                      <a:pt x="278" y="5412"/>
                    </a:cubicBezTo>
                    <a:cubicBezTo>
                      <a:pt x="526" y="6827"/>
                      <a:pt x="1754" y="7832"/>
                      <a:pt x="3115" y="7832"/>
                    </a:cubicBezTo>
                    <a:cubicBezTo>
                      <a:pt x="3277" y="7832"/>
                      <a:pt x="3441" y="7818"/>
                      <a:pt x="3605" y="7788"/>
                    </a:cubicBezTo>
                    <a:lnTo>
                      <a:pt x="3605" y="7749"/>
                    </a:lnTo>
                    <a:lnTo>
                      <a:pt x="3724" y="7749"/>
                    </a:lnTo>
                    <a:cubicBezTo>
                      <a:pt x="5150" y="7511"/>
                      <a:pt x="6576" y="7115"/>
                      <a:pt x="7963" y="6600"/>
                    </a:cubicBezTo>
                    <a:cubicBezTo>
                      <a:pt x="9230" y="6085"/>
                      <a:pt x="10498" y="5491"/>
                      <a:pt x="11726" y="4857"/>
                    </a:cubicBezTo>
                    <a:cubicBezTo>
                      <a:pt x="12914" y="4184"/>
                      <a:pt x="14063" y="3510"/>
                      <a:pt x="15172" y="2758"/>
                    </a:cubicBezTo>
                    <a:cubicBezTo>
                      <a:pt x="16321" y="2045"/>
                      <a:pt x="17351" y="1292"/>
                      <a:pt x="18381" y="420"/>
                    </a:cubicBezTo>
                    <a:cubicBezTo>
                      <a:pt x="18586" y="284"/>
                      <a:pt x="18467" y="0"/>
                      <a:pt x="1825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1129218" y="141020"/>
                <a:ext cx="108464" cy="251432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18276" extrusionOk="0">
                    <a:moveTo>
                      <a:pt x="7567" y="0"/>
                    </a:moveTo>
                    <a:cubicBezTo>
                      <a:pt x="7497" y="0"/>
                      <a:pt x="7428" y="30"/>
                      <a:pt x="7368" y="89"/>
                    </a:cubicBezTo>
                    <a:cubicBezTo>
                      <a:pt x="6537" y="1119"/>
                      <a:pt x="5784" y="2189"/>
                      <a:pt x="5071" y="3337"/>
                    </a:cubicBezTo>
                    <a:cubicBezTo>
                      <a:pt x="4318" y="4447"/>
                      <a:pt x="3645" y="5595"/>
                      <a:pt x="2972" y="6784"/>
                    </a:cubicBezTo>
                    <a:cubicBezTo>
                      <a:pt x="2338" y="8012"/>
                      <a:pt x="1744" y="9279"/>
                      <a:pt x="1229" y="10547"/>
                    </a:cubicBezTo>
                    <a:cubicBezTo>
                      <a:pt x="714" y="11933"/>
                      <a:pt x="318" y="13359"/>
                      <a:pt x="40" y="14785"/>
                    </a:cubicBezTo>
                    <a:lnTo>
                      <a:pt x="40" y="14904"/>
                    </a:lnTo>
                    <a:cubicBezTo>
                      <a:pt x="1" y="15221"/>
                      <a:pt x="1" y="15538"/>
                      <a:pt x="40" y="15855"/>
                    </a:cubicBezTo>
                    <a:cubicBezTo>
                      <a:pt x="288" y="17271"/>
                      <a:pt x="1516" y="18275"/>
                      <a:pt x="2877" y="18275"/>
                    </a:cubicBezTo>
                    <a:cubicBezTo>
                      <a:pt x="3039" y="18275"/>
                      <a:pt x="3203" y="18261"/>
                      <a:pt x="3368" y="18232"/>
                    </a:cubicBezTo>
                    <a:cubicBezTo>
                      <a:pt x="4952" y="17954"/>
                      <a:pt x="6022" y="16489"/>
                      <a:pt x="5744" y="14904"/>
                    </a:cubicBezTo>
                    <a:cubicBezTo>
                      <a:pt x="5586" y="13755"/>
                      <a:pt x="5507" y="12607"/>
                      <a:pt x="5546" y="11458"/>
                    </a:cubicBezTo>
                    <a:cubicBezTo>
                      <a:pt x="5586" y="10230"/>
                      <a:pt x="5705" y="9002"/>
                      <a:pt x="5903" y="7814"/>
                    </a:cubicBezTo>
                    <a:cubicBezTo>
                      <a:pt x="6101" y="6546"/>
                      <a:pt x="6418" y="5318"/>
                      <a:pt x="6695" y="4050"/>
                    </a:cubicBezTo>
                    <a:cubicBezTo>
                      <a:pt x="7012" y="2822"/>
                      <a:pt x="7408" y="1594"/>
                      <a:pt x="7844" y="366"/>
                    </a:cubicBezTo>
                    <a:cubicBezTo>
                      <a:pt x="7883" y="248"/>
                      <a:pt x="7844" y="129"/>
                      <a:pt x="7765" y="89"/>
                    </a:cubicBezTo>
                    <a:cubicBezTo>
                      <a:pt x="7705" y="30"/>
                      <a:pt x="7636" y="0"/>
                      <a:pt x="756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1052916" y="1059382"/>
                <a:ext cx="207656" cy="200639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14584" extrusionOk="0">
                    <a:moveTo>
                      <a:pt x="4058" y="1"/>
                    </a:moveTo>
                    <a:cubicBezTo>
                      <a:pt x="2942" y="1"/>
                      <a:pt x="1839" y="526"/>
                      <a:pt x="1150" y="1511"/>
                    </a:cubicBezTo>
                    <a:cubicBezTo>
                      <a:pt x="1" y="3096"/>
                      <a:pt x="357" y="5314"/>
                      <a:pt x="1942" y="6463"/>
                    </a:cubicBezTo>
                    <a:lnTo>
                      <a:pt x="10934" y="12801"/>
                    </a:lnTo>
                    <a:cubicBezTo>
                      <a:pt x="11766" y="13395"/>
                      <a:pt x="12637" y="13989"/>
                      <a:pt x="13469" y="14583"/>
                    </a:cubicBezTo>
                    <a:lnTo>
                      <a:pt x="15093" y="14583"/>
                    </a:lnTo>
                    <a:lnTo>
                      <a:pt x="15093" y="13078"/>
                    </a:lnTo>
                    <a:lnTo>
                      <a:pt x="14856" y="12722"/>
                    </a:lnTo>
                    <a:lnTo>
                      <a:pt x="13231" y="10464"/>
                    </a:lnTo>
                    <a:lnTo>
                      <a:pt x="6893" y="1472"/>
                    </a:lnTo>
                    <a:cubicBezTo>
                      <a:pt x="6656" y="1155"/>
                      <a:pt x="6378" y="838"/>
                      <a:pt x="6022" y="600"/>
                    </a:cubicBezTo>
                    <a:cubicBezTo>
                      <a:pt x="5422" y="195"/>
                      <a:pt x="4738" y="1"/>
                      <a:pt x="405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869810" y="1128805"/>
                <a:ext cx="256137" cy="107446"/>
              </a:xfrm>
              <a:custGeom>
                <a:avLst/>
                <a:gdLst/>
                <a:ahLst/>
                <a:cxnLst/>
                <a:rect l="l" t="t" r="r" b="b"/>
                <a:pathLst>
                  <a:path w="18618" h="7810" extrusionOk="0">
                    <a:moveTo>
                      <a:pt x="3209" y="1"/>
                    </a:moveTo>
                    <a:cubicBezTo>
                      <a:pt x="3050" y="1"/>
                      <a:pt x="2892" y="11"/>
                      <a:pt x="2733" y="30"/>
                    </a:cubicBezTo>
                    <a:cubicBezTo>
                      <a:pt x="1109" y="228"/>
                      <a:pt x="0" y="1773"/>
                      <a:pt x="277" y="3358"/>
                    </a:cubicBezTo>
                    <a:cubicBezTo>
                      <a:pt x="522" y="4789"/>
                      <a:pt x="1751" y="5790"/>
                      <a:pt x="3125" y="5790"/>
                    </a:cubicBezTo>
                    <a:cubicBezTo>
                      <a:pt x="3309" y="5790"/>
                      <a:pt x="3496" y="5772"/>
                      <a:pt x="3684" y="5735"/>
                    </a:cubicBezTo>
                    <a:cubicBezTo>
                      <a:pt x="4641" y="5569"/>
                      <a:pt x="5599" y="5487"/>
                      <a:pt x="6556" y="5487"/>
                    </a:cubicBezTo>
                    <a:cubicBezTo>
                      <a:pt x="6747" y="5487"/>
                      <a:pt x="6939" y="5490"/>
                      <a:pt x="7130" y="5497"/>
                    </a:cubicBezTo>
                    <a:cubicBezTo>
                      <a:pt x="8358" y="5536"/>
                      <a:pt x="9586" y="5695"/>
                      <a:pt x="10775" y="5893"/>
                    </a:cubicBezTo>
                    <a:cubicBezTo>
                      <a:pt x="12042" y="6091"/>
                      <a:pt x="13270" y="6368"/>
                      <a:pt x="14538" y="6685"/>
                    </a:cubicBezTo>
                    <a:cubicBezTo>
                      <a:pt x="15766" y="7002"/>
                      <a:pt x="16994" y="7359"/>
                      <a:pt x="18222" y="7794"/>
                    </a:cubicBezTo>
                    <a:cubicBezTo>
                      <a:pt x="18254" y="7805"/>
                      <a:pt x="18285" y="7810"/>
                      <a:pt x="18316" y="7810"/>
                    </a:cubicBezTo>
                    <a:cubicBezTo>
                      <a:pt x="18399" y="7810"/>
                      <a:pt x="18470" y="7773"/>
                      <a:pt x="18499" y="7715"/>
                    </a:cubicBezTo>
                    <a:cubicBezTo>
                      <a:pt x="18618" y="7596"/>
                      <a:pt x="18578" y="7438"/>
                      <a:pt x="18459" y="7359"/>
                    </a:cubicBezTo>
                    <a:cubicBezTo>
                      <a:pt x="17430" y="6527"/>
                      <a:pt x="16360" y="5774"/>
                      <a:pt x="15251" y="5022"/>
                    </a:cubicBezTo>
                    <a:cubicBezTo>
                      <a:pt x="14142" y="4308"/>
                      <a:pt x="12993" y="3595"/>
                      <a:pt x="11805" y="2962"/>
                    </a:cubicBezTo>
                    <a:cubicBezTo>
                      <a:pt x="10577" y="2288"/>
                      <a:pt x="9309" y="1734"/>
                      <a:pt x="8041" y="1219"/>
                    </a:cubicBezTo>
                    <a:cubicBezTo>
                      <a:pt x="6655" y="664"/>
                      <a:pt x="5229" y="268"/>
                      <a:pt x="3803" y="30"/>
                    </a:cubicBezTo>
                    <a:lnTo>
                      <a:pt x="3684" y="30"/>
                    </a:lnTo>
                    <a:cubicBezTo>
                      <a:pt x="3526" y="11"/>
                      <a:pt x="3367" y="1"/>
                      <a:pt x="3209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1128668" y="868668"/>
                <a:ext cx="112289" cy="252588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8360" extrusionOk="0">
                    <a:moveTo>
                      <a:pt x="3154" y="1"/>
                    </a:moveTo>
                    <a:cubicBezTo>
                      <a:pt x="2989" y="1"/>
                      <a:pt x="2823" y="15"/>
                      <a:pt x="2655" y="43"/>
                    </a:cubicBezTo>
                    <a:cubicBezTo>
                      <a:pt x="1071" y="320"/>
                      <a:pt x="1" y="1905"/>
                      <a:pt x="358" y="3489"/>
                    </a:cubicBezTo>
                    <a:lnTo>
                      <a:pt x="358" y="3569"/>
                    </a:lnTo>
                    <a:cubicBezTo>
                      <a:pt x="595" y="5034"/>
                      <a:pt x="991" y="6460"/>
                      <a:pt x="1546" y="7807"/>
                    </a:cubicBezTo>
                    <a:cubicBezTo>
                      <a:pt x="2021" y="9114"/>
                      <a:pt x="2615" y="10342"/>
                      <a:pt x="3289" y="11570"/>
                    </a:cubicBezTo>
                    <a:cubicBezTo>
                      <a:pt x="3923" y="12759"/>
                      <a:pt x="4636" y="13947"/>
                      <a:pt x="5349" y="15056"/>
                    </a:cubicBezTo>
                    <a:cubicBezTo>
                      <a:pt x="6101" y="16165"/>
                      <a:pt x="6814" y="17235"/>
                      <a:pt x="7686" y="18265"/>
                    </a:cubicBezTo>
                    <a:cubicBezTo>
                      <a:pt x="7715" y="18323"/>
                      <a:pt x="7786" y="18360"/>
                      <a:pt x="7869" y="18360"/>
                    </a:cubicBezTo>
                    <a:cubicBezTo>
                      <a:pt x="7899" y="18360"/>
                      <a:pt x="7931" y="18355"/>
                      <a:pt x="7963" y="18344"/>
                    </a:cubicBezTo>
                    <a:cubicBezTo>
                      <a:pt x="8082" y="18305"/>
                      <a:pt x="8161" y="18146"/>
                      <a:pt x="8122" y="18027"/>
                    </a:cubicBezTo>
                    <a:cubicBezTo>
                      <a:pt x="7686" y="16799"/>
                      <a:pt x="7290" y="15571"/>
                      <a:pt x="6973" y="14343"/>
                    </a:cubicBezTo>
                    <a:cubicBezTo>
                      <a:pt x="6656" y="13115"/>
                      <a:pt x="6379" y="11848"/>
                      <a:pt x="6181" y="10580"/>
                    </a:cubicBezTo>
                    <a:cubicBezTo>
                      <a:pt x="5982" y="9392"/>
                      <a:pt x="5864" y="8164"/>
                      <a:pt x="5824" y="6936"/>
                    </a:cubicBezTo>
                    <a:cubicBezTo>
                      <a:pt x="5784" y="5787"/>
                      <a:pt x="5864" y="4638"/>
                      <a:pt x="6022" y="3489"/>
                    </a:cubicBezTo>
                    <a:cubicBezTo>
                      <a:pt x="6101" y="3173"/>
                      <a:pt x="6101" y="2816"/>
                      <a:pt x="6022" y="2499"/>
                    </a:cubicBezTo>
                    <a:cubicBezTo>
                      <a:pt x="5809" y="1043"/>
                      <a:pt x="4577" y="1"/>
                      <a:pt x="3154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0" y="1058804"/>
                <a:ext cx="214191" cy="201217"/>
              </a:xfrm>
              <a:custGeom>
                <a:avLst/>
                <a:gdLst/>
                <a:ahLst/>
                <a:cxnLst/>
                <a:rect l="l" t="t" r="r" b="b"/>
                <a:pathLst>
                  <a:path w="15569" h="14626" extrusionOk="0">
                    <a:moveTo>
                      <a:pt x="11468" y="1"/>
                    </a:moveTo>
                    <a:cubicBezTo>
                      <a:pt x="10359" y="1"/>
                      <a:pt x="9254" y="512"/>
                      <a:pt x="8557" y="1514"/>
                    </a:cubicBezTo>
                    <a:lnTo>
                      <a:pt x="2219" y="10506"/>
                    </a:lnTo>
                    <a:lnTo>
                      <a:pt x="635" y="12764"/>
                    </a:lnTo>
                    <a:lnTo>
                      <a:pt x="1" y="13675"/>
                    </a:lnTo>
                    <a:lnTo>
                      <a:pt x="1" y="14625"/>
                    </a:lnTo>
                    <a:lnTo>
                      <a:pt x="1982" y="14625"/>
                    </a:lnTo>
                    <a:cubicBezTo>
                      <a:pt x="2813" y="14031"/>
                      <a:pt x="3685" y="13437"/>
                      <a:pt x="4517" y="12843"/>
                    </a:cubicBezTo>
                    <a:lnTo>
                      <a:pt x="13548" y="6505"/>
                    </a:lnTo>
                    <a:cubicBezTo>
                      <a:pt x="15331" y="5237"/>
                      <a:pt x="15569" y="2623"/>
                      <a:pt x="13984" y="1038"/>
                    </a:cubicBezTo>
                    <a:cubicBezTo>
                      <a:pt x="13289" y="343"/>
                      <a:pt x="12377" y="1"/>
                      <a:pt x="1146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139520" y="1128062"/>
                <a:ext cx="255064" cy="107873"/>
              </a:xfrm>
              <a:custGeom>
                <a:avLst/>
                <a:gdLst/>
                <a:ahLst/>
                <a:cxnLst/>
                <a:rect l="l" t="t" r="r" b="b"/>
                <a:pathLst>
                  <a:path w="18540" h="7841" extrusionOk="0">
                    <a:moveTo>
                      <a:pt x="15398" y="1"/>
                    </a:moveTo>
                    <a:cubicBezTo>
                      <a:pt x="15232" y="1"/>
                      <a:pt x="15064" y="15"/>
                      <a:pt x="14895" y="45"/>
                    </a:cubicBezTo>
                    <a:lnTo>
                      <a:pt x="14935" y="84"/>
                    </a:lnTo>
                    <a:lnTo>
                      <a:pt x="14816" y="84"/>
                    </a:lnTo>
                    <a:cubicBezTo>
                      <a:pt x="13390" y="322"/>
                      <a:pt x="11964" y="718"/>
                      <a:pt x="10577" y="1233"/>
                    </a:cubicBezTo>
                    <a:cubicBezTo>
                      <a:pt x="9270" y="1748"/>
                      <a:pt x="8042" y="2342"/>
                      <a:pt x="6814" y="2976"/>
                    </a:cubicBezTo>
                    <a:cubicBezTo>
                      <a:pt x="5626" y="3649"/>
                      <a:pt x="4477" y="4323"/>
                      <a:pt x="3368" y="5076"/>
                    </a:cubicBezTo>
                    <a:cubicBezTo>
                      <a:pt x="2219" y="5789"/>
                      <a:pt x="1149" y="6541"/>
                      <a:pt x="120" y="7413"/>
                    </a:cubicBezTo>
                    <a:cubicBezTo>
                      <a:pt x="40" y="7452"/>
                      <a:pt x="1" y="7571"/>
                      <a:pt x="40" y="7690"/>
                    </a:cubicBezTo>
                    <a:cubicBezTo>
                      <a:pt x="69" y="7776"/>
                      <a:pt x="159" y="7841"/>
                      <a:pt x="252" y="7841"/>
                    </a:cubicBezTo>
                    <a:cubicBezTo>
                      <a:pt x="288" y="7841"/>
                      <a:pt x="324" y="7831"/>
                      <a:pt x="357" y="7809"/>
                    </a:cubicBezTo>
                    <a:cubicBezTo>
                      <a:pt x="1585" y="7373"/>
                      <a:pt x="2853" y="7017"/>
                      <a:pt x="4081" y="6700"/>
                    </a:cubicBezTo>
                    <a:cubicBezTo>
                      <a:pt x="5309" y="6383"/>
                      <a:pt x="6537" y="6105"/>
                      <a:pt x="7804" y="5907"/>
                    </a:cubicBezTo>
                    <a:cubicBezTo>
                      <a:pt x="9032" y="5709"/>
                      <a:pt x="10260" y="5590"/>
                      <a:pt x="11488" y="5511"/>
                    </a:cubicBezTo>
                    <a:cubicBezTo>
                      <a:pt x="11680" y="5505"/>
                      <a:pt x="11871" y="5501"/>
                      <a:pt x="12062" y="5501"/>
                    </a:cubicBezTo>
                    <a:cubicBezTo>
                      <a:pt x="13019" y="5501"/>
                      <a:pt x="13971" y="5584"/>
                      <a:pt x="14895" y="5749"/>
                    </a:cubicBezTo>
                    <a:cubicBezTo>
                      <a:pt x="15073" y="5769"/>
                      <a:pt x="15242" y="5779"/>
                      <a:pt x="15405" y="5779"/>
                    </a:cubicBezTo>
                    <a:cubicBezTo>
                      <a:pt x="15568" y="5779"/>
                      <a:pt x="15727" y="5769"/>
                      <a:pt x="15885" y="5749"/>
                    </a:cubicBezTo>
                    <a:cubicBezTo>
                      <a:pt x="17470" y="5472"/>
                      <a:pt x="18539" y="3966"/>
                      <a:pt x="18262" y="2382"/>
                    </a:cubicBezTo>
                    <a:cubicBezTo>
                      <a:pt x="18014" y="1002"/>
                      <a:pt x="16786" y="1"/>
                      <a:pt x="15398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25081" y="870264"/>
                <a:ext cx="107914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7844" h="18221" extrusionOk="0">
                    <a:moveTo>
                      <a:pt x="4980" y="1"/>
                    </a:moveTo>
                    <a:cubicBezTo>
                      <a:pt x="4814" y="1"/>
                      <a:pt x="4646" y="16"/>
                      <a:pt x="4476" y="46"/>
                    </a:cubicBezTo>
                    <a:cubicBezTo>
                      <a:pt x="2892" y="284"/>
                      <a:pt x="1822" y="1789"/>
                      <a:pt x="2100" y="3334"/>
                    </a:cubicBezTo>
                    <a:cubicBezTo>
                      <a:pt x="2258" y="4483"/>
                      <a:pt x="2337" y="5631"/>
                      <a:pt x="2298" y="6780"/>
                    </a:cubicBezTo>
                    <a:cubicBezTo>
                      <a:pt x="2258" y="8008"/>
                      <a:pt x="2139" y="9236"/>
                      <a:pt x="1941" y="10464"/>
                    </a:cubicBezTo>
                    <a:cubicBezTo>
                      <a:pt x="1743" y="11692"/>
                      <a:pt x="1426" y="12920"/>
                      <a:pt x="1149" y="14188"/>
                    </a:cubicBezTo>
                    <a:cubicBezTo>
                      <a:pt x="832" y="15455"/>
                      <a:pt x="436" y="16644"/>
                      <a:pt x="0" y="17872"/>
                    </a:cubicBezTo>
                    <a:cubicBezTo>
                      <a:pt x="0" y="17990"/>
                      <a:pt x="0" y="18109"/>
                      <a:pt x="79" y="18149"/>
                    </a:cubicBezTo>
                    <a:cubicBezTo>
                      <a:pt x="129" y="18199"/>
                      <a:pt x="186" y="18221"/>
                      <a:pt x="241" y="18221"/>
                    </a:cubicBezTo>
                    <a:cubicBezTo>
                      <a:pt x="317" y="18221"/>
                      <a:pt x="390" y="18178"/>
                      <a:pt x="436" y="18109"/>
                    </a:cubicBezTo>
                    <a:cubicBezTo>
                      <a:pt x="1268" y="17079"/>
                      <a:pt x="2060" y="16010"/>
                      <a:pt x="2773" y="14901"/>
                    </a:cubicBezTo>
                    <a:cubicBezTo>
                      <a:pt x="3526" y="13792"/>
                      <a:pt x="4199" y="12643"/>
                      <a:pt x="4872" y="11454"/>
                    </a:cubicBezTo>
                    <a:cubicBezTo>
                      <a:pt x="5506" y="10226"/>
                      <a:pt x="6100" y="8959"/>
                      <a:pt x="6615" y="7691"/>
                    </a:cubicBezTo>
                    <a:cubicBezTo>
                      <a:pt x="7130" y="6305"/>
                      <a:pt x="7526" y="4879"/>
                      <a:pt x="7764" y="3413"/>
                    </a:cubicBezTo>
                    <a:lnTo>
                      <a:pt x="7764" y="3334"/>
                    </a:lnTo>
                    <a:cubicBezTo>
                      <a:pt x="7843" y="3017"/>
                      <a:pt x="7843" y="2700"/>
                      <a:pt x="7764" y="2344"/>
                    </a:cubicBezTo>
                    <a:cubicBezTo>
                      <a:pt x="7517" y="968"/>
                      <a:pt x="6328" y="1"/>
                      <a:pt x="4980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0" y="507382"/>
                <a:ext cx="131357" cy="262686"/>
              </a:xfrm>
              <a:custGeom>
                <a:avLst/>
                <a:gdLst/>
                <a:ahLst/>
                <a:cxnLst/>
                <a:rect l="l" t="t" r="r" b="b"/>
                <a:pathLst>
                  <a:path w="9548" h="19094" extrusionOk="0">
                    <a:moveTo>
                      <a:pt x="1" y="1"/>
                    </a:moveTo>
                    <a:lnTo>
                      <a:pt x="1" y="19094"/>
                    </a:lnTo>
                    <a:cubicBezTo>
                      <a:pt x="5269" y="19094"/>
                      <a:pt x="9547" y="14816"/>
                      <a:pt x="9547" y="9547"/>
                    </a:cubicBezTo>
                    <a:cubicBezTo>
                      <a:pt x="9547" y="4279"/>
                      <a:pt x="5269" y="1"/>
                      <a:pt x="1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1128668" y="507382"/>
                <a:ext cx="131907" cy="262686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19094" extrusionOk="0">
                    <a:moveTo>
                      <a:pt x="9587" y="1"/>
                    </a:moveTo>
                    <a:cubicBezTo>
                      <a:pt x="4279" y="1"/>
                      <a:pt x="1" y="4279"/>
                      <a:pt x="1" y="9547"/>
                    </a:cubicBezTo>
                    <a:cubicBezTo>
                      <a:pt x="1" y="14816"/>
                      <a:pt x="4279" y="19094"/>
                      <a:pt x="9587" y="19094"/>
                    </a:cubicBezTo>
                    <a:lnTo>
                      <a:pt x="9587" y="1"/>
                    </a:ln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501398" y="0"/>
                <a:ext cx="262686" cy="131343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7" extrusionOk="0">
                    <a:moveTo>
                      <a:pt x="0" y="0"/>
                    </a:moveTo>
                    <a:cubicBezTo>
                      <a:pt x="0" y="5269"/>
                      <a:pt x="4278" y="9547"/>
                      <a:pt x="9547" y="9547"/>
                    </a:cubicBezTo>
                    <a:cubicBezTo>
                      <a:pt x="14815" y="9547"/>
                      <a:pt x="19093" y="5269"/>
                      <a:pt x="19093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501398" y="1128668"/>
                <a:ext cx="262686" cy="131357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8" extrusionOk="0">
                    <a:moveTo>
                      <a:pt x="9547" y="1"/>
                    </a:moveTo>
                    <a:cubicBezTo>
                      <a:pt x="4278" y="1"/>
                      <a:pt x="0" y="4279"/>
                      <a:pt x="0" y="9547"/>
                    </a:cubicBezTo>
                    <a:lnTo>
                      <a:pt x="19093" y="9547"/>
                    </a:lnTo>
                    <a:cubicBezTo>
                      <a:pt x="19093" y="4279"/>
                      <a:pt x="14815" y="1"/>
                      <a:pt x="9547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640368" y="239390"/>
                <a:ext cx="139529" cy="262548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084" extrusionOk="0">
                    <a:moveTo>
                      <a:pt x="6084" y="1"/>
                    </a:moveTo>
                    <a:cubicBezTo>
                      <a:pt x="4638" y="1"/>
                      <a:pt x="3284" y="1135"/>
                      <a:pt x="2734" y="3001"/>
                    </a:cubicBezTo>
                    <a:lnTo>
                      <a:pt x="2219" y="4744"/>
                    </a:lnTo>
                    <a:lnTo>
                      <a:pt x="1823" y="6407"/>
                    </a:lnTo>
                    <a:cubicBezTo>
                      <a:pt x="1585" y="7517"/>
                      <a:pt x="1387" y="8586"/>
                      <a:pt x="1189" y="9656"/>
                    </a:cubicBezTo>
                    <a:cubicBezTo>
                      <a:pt x="951" y="11082"/>
                      <a:pt x="753" y="12508"/>
                      <a:pt x="555" y="13894"/>
                    </a:cubicBezTo>
                    <a:cubicBezTo>
                      <a:pt x="515" y="14171"/>
                      <a:pt x="515" y="14409"/>
                      <a:pt x="476" y="14647"/>
                    </a:cubicBezTo>
                    <a:cubicBezTo>
                      <a:pt x="317" y="15796"/>
                      <a:pt x="198" y="16944"/>
                      <a:pt x="119" y="18093"/>
                    </a:cubicBezTo>
                    <a:lnTo>
                      <a:pt x="0" y="19083"/>
                    </a:lnTo>
                    <a:lnTo>
                      <a:pt x="4080" y="16944"/>
                    </a:lnTo>
                    <a:cubicBezTo>
                      <a:pt x="4754" y="15360"/>
                      <a:pt x="5427" y="13815"/>
                      <a:pt x="6180" y="12310"/>
                    </a:cubicBezTo>
                    <a:cubicBezTo>
                      <a:pt x="6576" y="11438"/>
                      <a:pt x="7012" y="10646"/>
                      <a:pt x="7447" y="9854"/>
                    </a:cubicBezTo>
                    <a:lnTo>
                      <a:pt x="8081" y="8745"/>
                    </a:lnTo>
                    <a:lnTo>
                      <a:pt x="8715" y="7833"/>
                    </a:lnTo>
                    <a:lnTo>
                      <a:pt x="8715" y="7794"/>
                    </a:lnTo>
                    <a:cubicBezTo>
                      <a:pt x="9032" y="7358"/>
                      <a:pt x="9270" y="6883"/>
                      <a:pt x="9428" y="6368"/>
                    </a:cubicBezTo>
                    <a:cubicBezTo>
                      <a:pt x="10141" y="3951"/>
                      <a:pt x="9190" y="1258"/>
                      <a:pt x="7368" y="307"/>
                    </a:cubicBezTo>
                    <a:cubicBezTo>
                      <a:pt x="6944" y="100"/>
                      <a:pt x="6510" y="1"/>
                      <a:pt x="6084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481779" y="239417"/>
                <a:ext cx="138428" cy="26579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19320" extrusionOk="0">
                    <a:moveTo>
                      <a:pt x="3989" y="0"/>
                    </a:moveTo>
                    <a:cubicBezTo>
                      <a:pt x="3136" y="0"/>
                      <a:pt x="2280" y="390"/>
                      <a:pt x="1585" y="1177"/>
                    </a:cubicBezTo>
                    <a:cubicBezTo>
                      <a:pt x="79" y="3078"/>
                      <a:pt x="0" y="5732"/>
                      <a:pt x="1307" y="7792"/>
                    </a:cubicBezTo>
                    <a:lnTo>
                      <a:pt x="1941" y="8743"/>
                    </a:lnTo>
                    <a:lnTo>
                      <a:pt x="2615" y="9852"/>
                    </a:lnTo>
                    <a:cubicBezTo>
                      <a:pt x="3050" y="10644"/>
                      <a:pt x="3486" y="11436"/>
                      <a:pt x="3882" y="12308"/>
                    </a:cubicBezTo>
                    <a:cubicBezTo>
                      <a:pt x="4635" y="13892"/>
                      <a:pt x="5387" y="15556"/>
                      <a:pt x="6140" y="17259"/>
                    </a:cubicBezTo>
                    <a:lnTo>
                      <a:pt x="9824" y="19240"/>
                    </a:lnTo>
                    <a:cubicBezTo>
                      <a:pt x="9864" y="19279"/>
                      <a:pt x="9943" y="19279"/>
                      <a:pt x="10062" y="19319"/>
                    </a:cubicBezTo>
                    <a:cubicBezTo>
                      <a:pt x="10022" y="18883"/>
                      <a:pt x="9982" y="18487"/>
                      <a:pt x="9943" y="18091"/>
                    </a:cubicBezTo>
                    <a:cubicBezTo>
                      <a:pt x="9824" y="16942"/>
                      <a:pt x="9705" y="15794"/>
                      <a:pt x="9586" y="14645"/>
                    </a:cubicBezTo>
                    <a:cubicBezTo>
                      <a:pt x="9547" y="14130"/>
                      <a:pt x="9468" y="13575"/>
                      <a:pt x="9428" y="13060"/>
                    </a:cubicBezTo>
                    <a:cubicBezTo>
                      <a:pt x="9269" y="11912"/>
                      <a:pt x="9071" y="10802"/>
                      <a:pt x="8873" y="9654"/>
                    </a:cubicBezTo>
                    <a:cubicBezTo>
                      <a:pt x="8715" y="8584"/>
                      <a:pt x="8477" y="7515"/>
                      <a:pt x="8240" y="6405"/>
                    </a:cubicBezTo>
                    <a:lnTo>
                      <a:pt x="7843" y="4742"/>
                    </a:lnTo>
                    <a:lnTo>
                      <a:pt x="7368" y="2999"/>
                    </a:lnTo>
                    <a:cubicBezTo>
                      <a:pt x="7210" y="2484"/>
                      <a:pt x="6972" y="2008"/>
                      <a:pt x="6695" y="1573"/>
                    </a:cubicBezTo>
                    <a:cubicBezTo>
                      <a:pt x="5970" y="528"/>
                      <a:pt x="4982" y="0"/>
                      <a:pt x="398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574425" y="167999"/>
                <a:ext cx="105740" cy="338118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4577" extrusionOk="0">
                    <a:moveTo>
                      <a:pt x="4042" y="1"/>
                    </a:moveTo>
                    <a:cubicBezTo>
                      <a:pt x="3675" y="1"/>
                      <a:pt x="3301" y="74"/>
                      <a:pt x="2932" y="228"/>
                    </a:cubicBezTo>
                    <a:cubicBezTo>
                      <a:pt x="1070" y="1020"/>
                      <a:pt x="0" y="3674"/>
                      <a:pt x="634" y="6130"/>
                    </a:cubicBezTo>
                    <a:cubicBezTo>
                      <a:pt x="1189" y="8427"/>
                      <a:pt x="1585" y="10725"/>
                      <a:pt x="1941" y="12983"/>
                    </a:cubicBezTo>
                    <a:cubicBezTo>
                      <a:pt x="2219" y="14726"/>
                      <a:pt x="2456" y="16508"/>
                      <a:pt x="2654" y="18251"/>
                    </a:cubicBezTo>
                    <a:cubicBezTo>
                      <a:pt x="2734" y="18766"/>
                      <a:pt x="2773" y="19321"/>
                      <a:pt x="2852" y="19836"/>
                    </a:cubicBezTo>
                    <a:cubicBezTo>
                      <a:pt x="2971" y="20985"/>
                      <a:pt x="3090" y="22133"/>
                      <a:pt x="3209" y="23282"/>
                    </a:cubicBezTo>
                    <a:cubicBezTo>
                      <a:pt x="3248" y="23678"/>
                      <a:pt x="3248" y="24074"/>
                      <a:pt x="3288" y="24510"/>
                    </a:cubicBezTo>
                    <a:cubicBezTo>
                      <a:pt x="3452" y="24555"/>
                      <a:pt x="3615" y="24577"/>
                      <a:pt x="3776" y="24577"/>
                    </a:cubicBezTo>
                    <a:cubicBezTo>
                      <a:pt x="4045" y="24577"/>
                      <a:pt x="4308" y="24515"/>
                      <a:pt x="4556" y="24391"/>
                    </a:cubicBezTo>
                    <a:lnTo>
                      <a:pt x="4793" y="24272"/>
                    </a:lnTo>
                    <a:lnTo>
                      <a:pt x="4912" y="23282"/>
                    </a:lnTo>
                    <a:cubicBezTo>
                      <a:pt x="4991" y="22133"/>
                      <a:pt x="5110" y="20985"/>
                      <a:pt x="5269" y="19836"/>
                    </a:cubicBezTo>
                    <a:cubicBezTo>
                      <a:pt x="5269" y="19598"/>
                      <a:pt x="5308" y="19360"/>
                      <a:pt x="5348" y="19083"/>
                    </a:cubicBezTo>
                    <a:cubicBezTo>
                      <a:pt x="5546" y="17063"/>
                      <a:pt x="5823" y="15003"/>
                      <a:pt x="6140" y="12983"/>
                    </a:cubicBezTo>
                    <a:cubicBezTo>
                      <a:pt x="6497" y="10685"/>
                      <a:pt x="6893" y="8427"/>
                      <a:pt x="7487" y="6130"/>
                    </a:cubicBezTo>
                    <a:cubicBezTo>
                      <a:pt x="7685" y="5179"/>
                      <a:pt x="7685" y="4189"/>
                      <a:pt x="7487" y="3238"/>
                    </a:cubicBezTo>
                    <a:cubicBezTo>
                      <a:pt x="6976" y="1259"/>
                      <a:pt x="5566" y="1"/>
                      <a:pt x="4042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24277" y="334004"/>
                <a:ext cx="200557" cy="225706"/>
              </a:xfrm>
              <a:custGeom>
                <a:avLst/>
                <a:gdLst/>
                <a:ahLst/>
                <a:cxnLst/>
                <a:rect l="l" t="t" r="r" b="b"/>
                <a:pathLst>
                  <a:path w="14578" h="16406" extrusionOk="0">
                    <a:moveTo>
                      <a:pt x="3867" y="1"/>
                    </a:moveTo>
                    <a:cubicBezTo>
                      <a:pt x="3085" y="1"/>
                      <a:pt x="2345" y="194"/>
                      <a:pt x="1743" y="600"/>
                    </a:cubicBezTo>
                    <a:cubicBezTo>
                      <a:pt x="0" y="1709"/>
                      <a:pt x="0" y="4125"/>
                      <a:pt x="1743" y="5948"/>
                    </a:cubicBezTo>
                    <a:lnTo>
                      <a:pt x="3011" y="7255"/>
                    </a:lnTo>
                    <a:lnTo>
                      <a:pt x="4239" y="8443"/>
                    </a:lnTo>
                    <a:cubicBezTo>
                      <a:pt x="5071" y="9196"/>
                      <a:pt x="5902" y="9948"/>
                      <a:pt x="6734" y="10622"/>
                    </a:cubicBezTo>
                    <a:cubicBezTo>
                      <a:pt x="7685" y="11414"/>
                      <a:pt x="8675" y="12167"/>
                      <a:pt x="9626" y="12919"/>
                    </a:cubicBezTo>
                    <a:cubicBezTo>
                      <a:pt x="9983" y="13197"/>
                      <a:pt x="10339" y="13474"/>
                      <a:pt x="10696" y="13751"/>
                    </a:cubicBezTo>
                    <a:cubicBezTo>
                      <a:pt x="11607" y="14425"/>
                      <a:pt x="12557" y="15098"/>
                      <a:pt x="13508" y="15772"/>
                    </a:cubicBezTo>
                    <a:cubicBezTo>
                      <a:pt x="13785" y="15970"/>
                      <a:pt x="14102" y="16168"/>
                      <a:pt x="14380" y="16405"/>
                    </a:cubicBezTo>
                    <a:cubicBezTo>
                      <a:pt x="14380" y="16366"/>
                      <a:pt x="14380" y="16326"/>
                      <a:pt x="14380" y="16286"/>
                    </a:cubicBezTo>
                    <a:lnTo>
                      <a:pt x="14578" y="11889"/>
                    </a:lnTo>
                    <a:cubicBezTo>
                      <a:pt x="13468" y="10463"/>
                      <a:pt x="12439" y="9037"/>
                      <a:pt x="11488" y="7611"/>
                    </a:cubicBezTo>
                    <a:cubicBezTo>
                      <a:pt x="10973" y="6819"/>
                      <a:pt x="10458" y="6066"/>
                      <a:pt x="10022" y="5274"/>
                    </a:cubicBezTo>
                    <a:lnTo>
                      <a:pt x="9388" y="4165"/>
                    </a:lnTo>
                    <a:lnTo>
                      <a:pt x="8873" y="3135"/>
                    </a:lnTo>
                    <a:lnTo>
                      <a:pt x="8873" y="3096"/>
                    </a:lnTo>
                    <a:cubicBezTo>
                      <a:pt x="8636" y="2620"/>
                      <a:pt x="8358" y="2184"/>
                      <a:pt x="8002" y="1828"/>
                    </a:cubicBezTo>
                    <a:cubicBezTo>
                      <a:pt x="6875" y="649"/>
                      <a:pt x="5300" y="1"/>
                      <a:pt x="3867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228906" y="496830"/>
                <a:ext cx="281217" cy="114105"/>
              </a:xfrm>
              <a:custGeom>
                <a:avLst/>
                <a:gdLst/>
                <a:ahLst/>
                <a:cxnLst/>
                <a:rect l="l" t="t" r="r" b="b"/>
                <a:pathLst>
                  <a:path w="20441" h="8294" extrusionOk="0">
                    <a:moveTo>
                      <a:pt x="4014" y="0"/>
                    </a:moveTo>
                    <a:cubicBezTo>
                      <a:pt x="3880" y="0"/>
                      <a:pt x="3743" y="5"/>
                      <a:pt x="3605" y="15"/>
                    </a:cubicBezTo>
                    <a:cubicBezTo>
                      <a:pt x="1307" y="173"/>
                      <a:pt x="0" y="2035"/>
                      <a:pt x="753" y="4174"/>
                    </a:cubicBezTo>
                    <a:cubicBezTo>
                      <a:pt x="1628" y="6344"/>
                      <a:pt x="3712" y="7746"/>
                      <a:pt x="6053" y="7746"/>
                    </a:cubicBezTo>
                    <a:cubicBezTo>
                      <a:pt x="6148" y="7746"/>
                      <a:pt x="6243" y="7744"/>
                      <a:pt x="6338" y="7739"/>
                    </a:cubicBezTo>
                    <a:lnTo>
                      <a:pt x="7487" y="7660"/>
                    </a:lnTo>
                    <a:lnTo>
                      <a:pt x="8794" y="7660"/>
                    </a:lnTo>
                    <a:cubicBezTo>
                      <a:pt x="9665" y="7660"/>
                      <a:pt x="10577" y="7700"/>
                      <a:pt x="11527" y="7779"/>
                    </a:cubicBezTo>
                    <a:cubicBezTo>
                      <a:pt x="13191" y="7898"/>
                      <a:pt x="14894" y="8056"/>
                      <a:pt x="16598" y="8294"/>
                    </a:cubicBezTo>
                    <a:lnTo>
                      <a:pt x="20440" y="5878"/>
                    </a:lnTo>
                    <a:cubicBezTo>
                      <a:pt x="20163" y="5679"/>
                      <a:pt x="19846" y="5561"/>
                      <a:pt x="19569" y="5402"/>
                    </a:cubicBezTo>
                    <a:cubicBezTo>
                      <a:pt x="18539" y="4927"/>
                      <a:pt x="17469" y="4451"/>
                      <a:pt x="16439" y="4016"/>
                    </a:cubicBezTo>
                    <a:cubicBezTo>
                      <a:pt x="15805" y="3699"/>
                      <a:pt x="15172" y="3461"/>
                      <a:pt x="14538" y="3184"/>
                    </a:cubicBezTo>
                    <a:cubicBezTo>
                      <a:pt x="13627" y="2827"/>
                      <a:pt x="12676" y="2471"/>
                      <a:pt x="11725" y="2114"/>
                    </a:cubicBezTo>
                    <a:cubicBezTo>
                      <a:pt x="10814" y="1758"/>
                      <a:pt x="9665" y="1362"/>
                      <a:pt x="8636" y="1045"/>
                    </a:cubicBezTo>
                    <a:lnTo>
                      <a:pt x="6972" y="569"/>
                    </a:lnTo>
                    <a:lnTo>
                      <a:pt x="5189" y="134"/>
                    </a:lnTo>
                    <a:cubicBezTo>
                      <a:pt x="4803" y="45"/>
                      <a:pt x="4417" y="0"/>
                      <a:pt x="4014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218546" y="379543"/>
                <a:ext cx="303559" cy="197599"/>
              </a:xfrm>
              <a:custGeom>
                <a:avLst/>
                <a:gdLst/>
                <a:ahLst/>
                <a:cxnLst/>
                <a:rect l="l" t="t" r="r" b="b"/>
                <a:pathLst>
                  <a:path w="22065" h="14363" extrusionOk="0">
                    <a:moveTo>
                      <a:pt x="3656" y="1"/>
                    </a:moveTo>
                    <a:cubicBezTo>
                      <a:pt x="1864" y="1"/>
                      <a:pt x="457" y="1010"/>
                      <a:pt x="238" y="2638"/>
                    </a:cubicBezTo>
                    <a:cubicBezTo>
                      <a:pt x="0" y="4658"/>
                      <a:pt x="1743" y="6876"/>
                      <a:pt x="4199" y="7589"/>
                    </a:cubicBezTo>
                    <a:cubicBezTo>
                      <a:pt x="6457" y="8223"/>
                      <a:pt x="8676" y="9055"/>
                      <a:pt x="10815" y="9847"/>
                    </a:cubicBezTo>
                    <a:cubicBezTo>
                      <a:pt x="12320" y="10441"/>
                      <a:pt x="13825" y="11075"/>
                      <a:pt x="15330" y="11709"/>
                    </a:cubicBezTo>
                    <a:cubicBezTo>
                      <a:pt x="15964" y="11986"/>
                      <a:pt x="16598" y="12224"/>
                      <a:pt x="17192" y="12501"/>
                    </a:cubicBezTo>
                    <a:cubicBezTo>
                      <a:pt x="18222" y="12976"/>
                      <a:pt x="19292" y="13452"/>
                      <a:pt x="20322" y="13927"/>
                    </a:cubicBezTo>
                    <a:cubicBezTo>
                      <a:pt x="20599" y="14086"/>
                      <a:pt x="20916" y="14204"/>
                      <a:pt x="21193" y="14363"/>
                    </a:cubicBezTo>
                    <a:lnTo>
                      <a:pt x="21351" y="14244"/>
                    </a:lnTo>
                    <a:cubicBezTo>
                      <a:pt x="21787" y="14006"/>
                      <a:pt x="22025" y="13571"/>
                      <a:pt x="22065" y="13095"/>
                    </a:cubicBezTo>
                    <a:cubicBezTo>
                      <a:pt x="21787" y="12858"/>
                      <a:pt x="21470" y="12660"/>
                      <a:pt x="21193" y="12462"/>
                    </a:cubicBezTo>
                    <a:cubicBezTo>
                      <a:pt x="20242" y="11788"/>
                      <a:pt x="19292" y="11115"/>
                      <a:pt x="18381" y="10441"/>
                    </a:cubicBezTo>
                    <a:cubicBezTo>
                      <a:pt x="18024" y="10164"/>
                      <a:pt x="17668" y="9887"/>
                      <a:pt x="17311" y="9609"/>
                    </a:cubicBezTo>
                    <a:cubicBezTo>
                      <a:pt x="15806" y="8540"/>
                      <a:pt x="14340" y="7391"/>
                      <a:pt x="12874" y="6242"/>
                    </a:cubicBezTo>
                    <a:cubicBezTo>
                      <a:pt x="11092" y="4737"/>
                      <a:pt x="9309" y="3271"/>
                      <a:pt x="7606" y="1647"/>
                    </a:cubicBezTo>
                    <a:cubicBezTo>
                      <a:pt x="6893" y="974"/>
                      <a:pt x="6061" y="499"/>
                      <a:pt x="5150" y="221"/>
                    </a:cubicBezTo>
                    <a:cubicBezTo>
                      <a:pt x="4635" y="72"/>
                      <a:pt x="4132" y="1"/>
                      <a:pt x="3656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234891" y="656162"/>
                <a:ext cx="281767" cy="114930"/>
              </a:xfrm>
              <a:custGeom>
                <a:avLst/>
                <a:gdLst/>
                <a:ahLst/>
                <a:cxnLst/>
                <a:rect l="l" t="t" r="r" b="b"/>
                <a:pathLst>
                  <a:path w="20481" h="8354" extrusionOk="0">
                    <a:moveTo>
                      <a:pt x="16836" y="1"/>
                    </a:moveTo>
                    <a:cubicBezTo>
                      <a:pt x="14895" y="238"/>
                      <a:pt x="12954" y="436"/>
                      <a:pt x="11092" y="555"/>
                    </a:cubicBezTo>
                    <a:cubicBezTo>
                      <a:pt x="10142" y="635"/>
                      <a:pt x="9230" y="674"/>
                      <a:pt x="8319" y="674"/>
                    </a:cubicBezTo>
                    <a:lnTo>
                      <a:pt x="7052" y="674"/>
                    </a:lnTo>
                    <a:lnTo>
                      <a:pt x="5903" y="595"/>
                    </a:lnTo>
                    <a:lnTo>
                      <a:pt x="5863" y="595"/>
                    </a:lnTo>
                    <a:cubicBezTo>
                      <a:pt x="5742" y="586"/>
                      <a:pt x="5620" y="581"/>
                      <a:pt x="5499" y="581"/>
                    </a:cubicBezTo>
                    <a:cubicBezTo>
                      <a:pt x="5105" y="581"/>
                      <a:pt x="4712" y="632"/>
                      <a:pt x="4319" y="753"/>
                    </a:cubicBezTo>
                    <a:cubicBezTo>
                      <a:pt x="1863" y="1308"/>
                      <a:pt x="1" y="3447"/>
                      <a:pt x="120" y="5546"/>
                    </a:cubicBezTo>
                    <a:cubicBezTo>
                      <a:pt x="218" y="7247"/>
                      <a:pt x="1639" y="8354"/>
                      <a:pt x="3513" y="8354"/>
                    </a:cubicBezTo>
                    <a:cubicBezTo>
                      <a:pt x="3910" y="8354"/>
                      <a:pt x="4326" y="8304"/>
                      <a:pt x="4754" y="8200"/>
                    </a:cubicBezTo>
                    <a:lnTo>
                      <a:pt x="6537" y="7804"/>
                    </a:lnTo>
                    <a:lnTo>
                      <a:pt x="8201" y="7289"/>
                    </a:lnTo>
                    <a:cubicBezTo>
                      <a:pt x="9270" y="6933"/>
                      <a:pt x="10300" y="6576"/>
                      <a:pt x="11330" y="6220"/>
                    </a:cubicBezTo>
                    <a:cubicBezTo>
                      <a:pt x="12518" y="5745"/>
                      <a:pt x="13746" y="5269"/>
                      <a:pt x="14935" y="4794"/>
                    </a:cubicBezTo>
                    <a:cubicBezTo>
                      <a:pt x="15291" y="4635"/>
                      <a:pt x="15648" y="4477"/>
                      <a:pt x="16004" y="4318"/>
                    </a:cubicBezTo>
                    <a:cubicBezTo>
                      <a:pt x="17034" y="3883"/>
                      <a:pt x="18104" y="3407"/>
                      <a:pt x="19134" y="2932"/>
                    </a:cubicBezTo>
                    <a:cubicBezTo>
                      <a:pt x="19569" y="2734"/>
                      <a:pt x="20045" y="2496"/>
                      <a:pt x="20480" y="2298"/>
                    </a:cubicBezTo>
                    <a:cubicBezTo>
                      <a:pt x="20401" y="2179"/>
                      <a:pt x="20282" y="2100"/>
                      <a:pt x="20163" y="2021"/>
                    </a:cubicBezTo>
                    <a:lnTo>
                      <a:pt x="16915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21553" y="707933"/>
                <a:ext cx="202731" cy="225389"/>
              </a:xfrm>
              <a:custGeom>
                <a:avLst/>
                <a:gdLst/>
                <a:ahLst/>
                <a:cxnLst/>
                <a:rect l="l" t="t" r="r" b="b"/>
                <a:pathLst>
                  <a:path w="14736" h="16383" extrusionOk="0">
                    <a:moveTo>
                      <a:pt x="14578" y="1"/>
                    </a:moveTo>
                    <a:cubicBezTo>
                      <a:pt x="14300" y="199"/>
                      <a:pt x="13983" y="437"/>
                      <a:pt x="13666" y="635"/>
                    </a:cubicBezTo>
                    <a:cubicBezTo>
                      <a:pt x="12755" y="1308"/>
                      <a:pt x="11805" y="1982"/>
                      <a:pt x="10894" y="2655"/>
                    </a:cubicBezTo>
                    <a:cubicBezTo>
                      <a:pt x="10299" y="3091"/>
                      <a:pt x="9745" y="3487"/>
                      <a:pt x="9190" y="3923"/>
                    </a:cubicBezTo>
                    <a:cubicBezTo>
                      <a:pt x="8438" y="4517"/>
                      <a:pt x="7685" y="5151"/>
                      <a:pt x="6932" y="5784"/>
                    </a:cubicBezTo>
                    <a:cubicBezTo>
                      <a:pt x="6061" y="6458"/>
                      <a:pt x="5229" y="7171"/>
                      <a:pt x="4397" y="7923"/>
                    </a:cubicBezTo>
                    <a:lnTo>
                      <a:pt x="3169" y="9112"/>
                    </a:lnTo>
                    <a:lnTo>
                      <a:pt x="1902" y="10459"/>
                    </a:lnTo>
                    <a:cubicBezTo>
                      <a:pt x="1505" y="10855"/>
                      <a:pt x="1228" y="11290"/>
                      <a:pt x="990" y="11766"/>
                    </a:cubicBezTo>
                    <a:cubicBezTo>
                      <a:pt x="0" y="13865"/>
                      <a:pt x="990" y="15885"/>
                      <a:pt x="3209" y="16321"/>
                    </a:cubicBezTo>
                    <a:cubicBezTo>
                      <a:pt x="3482" y="16362"/>
                      <a:pt x="3756" y="16382"/>
                      <a:pt x="4026" y="16382"/>
                    </a:cubicBezTo>
                    <a:cubicBezTo>
                      <a:pt x="6107" y="16382"/>
                      <a:pt x="8050" y="15199"/>
                      <a:pt x="9032" y="13271"/>
                    </a:cubicBezTo>
                    <a:lnTo>
                      <a:pt x="9547" y="12241"/>
                    </a:lnTo>
                    <a:lnTo>
                      <a:pt x="10181" y="11092"/>
                    </a:lnTo>
                    <a:cubicBezTo>
                      <a:pt x="10656" y="10340"/>
                      <a:pt x="11131" y="9587"/>
                      <a:pt x="11646" y="8795"/>
                    </a:cubicBezTo>
                    <a:cubicBezTo>
                      <a:pt x="12637" y="7369"/>
                      <a:pt x="13666" y="5903"/>
                      <a:pt x="14736" y="4477"/>
                    </a:cubicBezTo>
                    <a:lnTo>
                      <a:pt x="14578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214735" y="688314"/>
                <a:ext cx="307920" cy="200240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14555" extrusionOk="0">
                    <a:moveTo>
                      <a:pt x="21985" y="1"/>
                    </a:moveTo>
                    <a:cubicBezTo>
                      <a:pt x="21510" y="199"/>
                      <a:pt x="21074" y="397"/>
                      <a:pt x="20599" y="635"/>
                    </a:cubicBezTo>
                    <a:cubicBezTo>
                      <a:pt x="19569" y="1110"/>
                      <a:pt x="18499" y="1585"/>
                      <a:pt x="17469" y="2021"/>
                    </a:cubicBezTo>
                    <a:cubicBezTo>
                      <a:pt x="17113" y="2180"/>
                      <a:pt x="16756" y="2338"/>
                      <a:pt x="16400" y="2496"/>
                    </a:cubicBezTo>
                    <a:cubicBezTo>
                      <a:pt x="14617" y="3249"/>
                      <a:pt x="12874" y="3962"/>
                      <a:pt x="11092" y="4675"/>
                    </a:cubicBezTo>
                    <a:cubicBezTo>
                      <a:pt x="8913" y="5507"/>
                      <a:pt x="6734" y="6299"/>
                      <a:pt x="4476" y="6973"/>
                    </a:cubicBezTo>
                    <a:cubicBezTo>
                      <a:pt x="3526" y="7250"/>
                      <a:pt x="2694" y="7725"/>
                      <a:pt x="1981" y="8399"/>
                    </a:cubicBezTo>
                    <a:cubicBezTo>
                      <a:pt x="159" y="10142"/>
                      <a:pt x="0" y="12598"/>
                      <a:pt x="1624" y="13826"/>
                    </a:cubicBezTo>
                    <a:cubicBezTo>
                      <a:pt x="2257" y="14320"/>
                      <a:pt x="3077" y="14555"/>
                      <a:pt x="3947" y="14555"/>
                    </a:cubicBezTo>
                    <a:cubicBezTo>
                      <a:pt x="5309" y="14555"/>
                      <a:pt x="6795" y="13978"/>
                      <a:pt x="7883" y="12915"/>
                    </a:cubicBezTo>
                    <a:cubicBezTo>
                      <a:pt x="9586" y="11290"/>
                      <a:pt x="11369" y="9785"/>
                      <a:pt x="13191" y="8319"/>
                    </a:cubicBezTo>
                    <a:cubicBezTo>
                      <a:pt x="14419" y="7329"/>
                      <a:pt x="15687" y="6378"/>
                      <a:pt x="16994" y="5388"/>
                    </a:cubicBezTo>
                    <a:cubicBezTo>
                      <a:pt x="17548" y="4952"/>
                      <a:pt x="18103" y="4556"/>
                      <a:pt x="18658" y="4121"/>
                    </a:cubicBezTo>
                    <a:cubicBezTo>
                      <a:pt x="19569" y="3408"/>
                      <a:pt x="20519" y="2734"/>
                      <a:pt x="21430" y="2061"/>
                    </a:cubicBezTo>
                    <a:cubicBezTo>
                      <a:pt x="21747" y="1863"/>
                      <a:pt x="22064" y="1625"/>
                      <a:pt x="22381" y="1427"/>
                    </a:cubicBezTo>
                    <a:lnTo>
                      <a:pt x="22381" y="991"/>
                    </a:lnTo>
                    <a:cubicBezTo>
                      <a:pt x="22381" y="595"/>
                      <a:pt x="22223" y="239"/>
                      <a:pt x="21985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480678" y="754807"/>
                <a:ext cx="139529" cy="273444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876" extrusionOk="0">
                    <a:moveTo>
                      <a:pt x="10142" y="1"/>
                    </a:moveTo>
                    <a:cubicBezTo>
                      <a:pt x="10062" y="1"/>
                      <a:pt x="9983" y="40"/>
                      <a:pt x="9904" y="80"/>
                    </a:cubicBezTo>
                    <a:lnTo>
                      <a:pt x="6497" y="1902"/>
                    </a:lnTo>
                    <a:cubicBezTo>
                      <a:pt x="6418" y="2021"/>
                      <a:pt x="6379" y="2179"/>
                      <a:pt x="6339" y="2298"/>
                    </a:cubicBezTo>
                    <a:cubicBezTo>
                      <a:pt x="5547" y="4120"/>
                      <a:pt x="4754" y="5903"/>
                      <a:pt x="3923" y="7567"/>
                    </a:cubicBezTo>
                    <a:cubicBezTo>
                      <a:pt x="3526" y="8438"/>
                      <a:pt x="3091" y="9230"/>
                      <a:pt x="2655" y="10023"/>
                    </a:cubicBezTo>
                    <a:lnTo>
                      <a:pt x="2021" y="11132"/>
                    </a:lnTo>
                    <a:lnTo>
                      <a:pt x="1348" y="12082"/>
                    </a:lnTo>
                    <a:lnTo>
                      <a:pt x="1348" y="12122"/>
                    </a:lnTo>
                    <a:cubicBezTo>
                      <a:pt x="1071" y="12558"/>
                      <a:pt x="872" y="13033"/>
                      <a:pt x="714" y="13508"/>
                    </a:cubicBezTo>
                    <a:cubicBezTo>
                      <a:pt x="1" y="15925"/>
                      <a:pt x="912" y="18618"/>
                      <a:pt x="2774" y="19569"/>
                    </a:cubicBezTo>
                    <a:cubicBezTo>
                      <a:pt x="3190" y="19777"/>
                      <a:pt x="3620" y="19876"/>
                      <a:pt x="4045" y="19876"/>
                    </a:cubicBezTo>
                    <a:cubicBezTo>
                      <a:pt x="5482" y="19876"/>
                      <a:pt x="6858" y="18749"/>
                      <a:pt x="7408" y="16915"/>
                    </a:cubicBezTo>
                    <a:lnTo>
                      <a:pt x="7923" y="15133"/>
                    </a:lnTo>
                    <a:lnTo>
                      <a:pt x="8320" y="13469"/>
                    </a:lnTo>
                    <a:cubicBezTo>
                      <a:pt x="8557" y="12360"/>
                      <a:pt x="8795" y="11290"/>
                      <a:pt x="8953" y="10221"/>
                    </a:cubicBezTo>
                    <a:cubicBezTo>
                      <a:pt x="9191" y="8795"/>
                      <a:pt x="9389" y="7368"/>
                      <a:pt x="9587" y="5982"/>
                    </a:cubicBezTo>
                    <a:cubicBezTo>
                      <a:pt x="9627" y="5744"/>
                      <a:pt x="9666" y="5467"/>
                      <a:pt x="9666" y="5229"/>
                    </a:cubicBezTo>
                    <a:cubicBezTo>
                      <a:pt x="9785" y="4081"/>
                      <a:pt x="9904" y="2932"/>
                      <a:pt x="9983" y="1783"/>
                    </a:cubicBezTo>
                    <a:cubicBezTo>
                      <a:pt x="10062" y="1189"/>
                      <a:pt x="10102" y="595"/>
                      <a:pt x="10142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639817" y="757531"/>
                <a:ext cx="138442" cy="270706"/>
              </a:xfrm>
              <a:custGeom>
                <a:avLst/>
                <a:gdLst/>
                <a:ahLst/>
                <a:cxnLst/>
                <a:rect l="l" t="t" r="r" b="b"/>
                <a:pathLst>
                  <a:path w="10063" h="196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0" y="516"/>
                      <a:pt x="80" y="1070"/>
                      <a:pt x="159" y="1585"/>
                    </a:cubicBezTo>
                    <a:cubicBezTo>
                      <a:pt x="238" y="2734"/>
                      <a:pt x="357" y="3883"/>
                      <a:pt x="476" y="5031"/>
                    </a:cubicBezTo>
                    <a:cubicBezTo>
                      <a:pt x="555" y="5546"/>
                      <a:pt x="595" y="6101"/>
                      <a:pt x="674" y="6616"/>
                    </a:cubicBezTo>
                    <a:cubicBezTo>
                      <a:pt x="833" y="7765"/>
                      <a:pt x="991" y="8874"/>
                      <a:pt x="1189" y="10023"/>
                    </a:cubicBezTo>
                    <a:cubicBezTo>
                      <a:pt x="1348" y="11092"/>
                      <a:pt x="1585" y="12162"/>
                      <a:pt x="1823" y="13271"/>
                    </a:cubicBezTo>
                    <a:lnTo>
                      <a:pt x="2219" y="14935"/>
                    </a:lnTo>
                    <a:lnTo>
                      <a:pt x="2734" y="16717"/>
                    </a:lnTo>
                    <a:cubicBezTo>
                      <a:pt x="2853" y="17192"/>
                      <a:pt x="3091" y="17668"/>
                      <a:pt x="3368" y="18104"/>
                    </a:cubicBezTo>
                    <a:cubicBezTo>
                      <a:pt x="4092" y="19148"/>
                      <a:pt x="5081" y="19676"/>
                      <a:pt x="6068" y="19676"/>
                    </a:cubicBezTo>
                    <a:cubicBezTo>
                      <a:pt x="6915" y="19676"/>
                      <a:pt x="7761" y="19287"/>
                      <a:pt x="8438" y="18500"/>
                    </a:cubicBezTo>
                    <a:cubicBezTo>
                      <a:pt x="9943" y="16598"/>
                      <a:pt x="10062" y="13944"/>
                      <a:pt x="8755" y="11924"/>
                    </a:cubicBezTo>
                    <a:lnTo>
                      <a:pt x="8755" y="11884"/>
                    </a:lnTo>
                    <a:lnTo>
                      <a:pt x="8082" y="10934"/>
                    </a:lnTo>
                    <a:lnTo>
                      <a:pt x="7487" y="9825"/>
                    </a:lnTo>
                    <a:cubicBezTo>
                      <a:pt x="7052" y="9032"/>
                      <a:pt x="6616" y="8240"/>
                      <a:pt x="6220" y="7369"/>
                    </a:cubicBezTo>
                    <a:cubicBezTo>
                      <a:pt x="5388" y="5705"/>
                      <a:pt x="4596" y="3922"/>
                      <a:pt x="3804" y="2100"/>
                    </a:cubicBezTo>
                    <a:lnTo>
                      <a:pt x="3764" y="198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579874" y="753459"/>
                <a:ext cx="105740" cy="346180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5163" extrusionOk="0">
                    <a:moveTo>
                      <a:pt x="3443" y="1"/>
                    </a:moveTo>
                    <a:cubicBezTo>
                      <a:pt x="3269" y="1"/>
                      <a:pt x="3097" y="32"/>
                      <a:pt x="2932" y="99"/>
                    </a:cubicBezTo>
                    <a:cubicBezTo>
                      <a:pt x="2892" y="693"/>
                      <a:pt x="2852" y="1287"/>
                      <a:pt x="2773" y="1881"/>
                    </a:cubicBezTo>
                    <a:cubicBezTo>
                      <a:pt x="2694" y="3030"/>
                      <a:pt x="2575" y="4179"/>
                      <a:pt x="2456" y="5327"/>
                    </a:cubicBezTo>
                    <a:cubicBezTo>
                      <a:pt x="2417" y="5565"/>
                      <a:pt x="2377" y="5803"/>
                      <a:pt x="2338" y="6080"/>
                    </a:cubicBezTo>
                    <a:cubicBezTo>
                      <a:pt x="2139" y="8100"/>
                      <a:pt x="1862" y="10160"/>
                      <a:pt x="1545" y="12180"/>
                    </a:cubicBezTo>
                    <a:cubicBezTo>
                      <a:pt x="1189" y="14478"/>
                      <a:pt x="793" y="16775"/>
                      <a:pt x="198" y="19033"/>
                    </a:cubicBezTo>
                    <a:cubicBezTo>
                      <a:pt x="0" y="19984"/>
                      <a:pt x="0" y="20974"/>
                      <a:pt x="198" y="21925"/>
                    </a:cubicBezTo>
                    <a:cubicBezTo>
                      <a:pt x="709" y="23904"/>
                      <a:pt x="2120" y="25163"/>
                      <a:pt x="3643" y="25163"/>
                    </a:cubicBezTo>
                    <a:cubicBezTo>
                      <a:pt x="4011" y="25163"/>
                      <a:pt x="4385" y="25090"/>
                      <a:pt x="4754" y="24936"/>
                    </a:cubicBezTo>
                    <a:cubicBezTo>
                      <a:pt x="6655" y="24143"/>
                      <a:pt x="7685" y="21489"/>
                      <a:pt x="7051" y="19033"/>
                    </a:cubicBezTo>
                    <a:cubicBezTo>
                      <a:pt x="6497" y="16775"/>
                      <a:pt x="6101" y="14478"/>
                      <a:pt x="5744" y="12180"/>
                    </a:cubicBezTo>
                    <a:cubicBezTo>
                      <a:pt x="5467" y="10437"/>
                      <a:pt x="5229" y="8694"/>
                      <a:pt x="5031" y="6912"/>
                    </a:cubicBezTo>
                    <a:cubicBezTo>
                      <a:pt x="4952" y="6397"/>
                      <a:pt x="4912" y="5842"/>
                      <a:pt x="4833" y="5327"/>
                    </a:cubicBezTo>
                    <a:cubicBezTo>
                      <a:pt x="4714" y="4179"/>
                      <a:pt x="4595" y="3030"/>
                      <a:pt x="4516" y="1881"/>
                    </a:cubicBezTo>
                    <a:cubicBezTo>
                      <a:pt x="4437" y="1366"/>
                      <a:pt x="4397" y="812"/>
                      <a:pt x="4358" y="297"/>
                    </a:cubicBezTo>
                    <a:lnTo>
                      <a:pt x="4160" y="178"/>
                    </a:lnTo>
                    <a:cubicBezTo>
                      <a:pt x="3929" y="62"/>
                      <a:pt x="3685" y="1"/>
                      <a:pt x="3443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729203" y="703035"/>
                <a:ext cx="206555" cy="23075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6773" extrusionOk="0">
                    <a:moveTo>
                      <a:pt x="119" y="0"/>
                    </a:moveTo>
                    <a:lnTo>
                      <a:pt x="0" y="4239"/>
                    </a:lnTo>
                    <a:lnTo>
                      <a:pt x="159" y="4437"/>
                    </a:lnTo>
                    <a:cubicBezTo>
                      <a:pt x="1347" y="5982"/>
                      <a:pt x="2456" y="7566"/>
                      <a:pt x="3526" y="9151"/>
                    </a:cubicBezTo>
                    <a:cubicBezTo>
                      <a:pt x="4041" y="9904"/>
                      <a:pt x="4516" y="10696"/>
                      <a:pt x="4991" y="11448"/>
                    </a:cubicBezTo>
                    <a:lnTo>
                      <a:pt x="5625" y="12597"/>
                    </a:lnTo>
                    <a:lnTo>
                      <a:pt x="6140" y="13627"/>
                    </a:lnTo>
                    <a:lnTo>
                      <a:pt x="6140" y="13667"/>
                    </a:lnTo>
                    <a:cubicBezTo>
                      <a:pt x="6378" y="14142"/>
                      <a:pt x="6655" y="14538"/>
                      <a:pt x="7012" y="14934"/>
                    </a:cubicBezTo>
                    <a:cubicBezTo>
                      <a:pt x="8148" y="16123"/>
                      <a:pt x="9740" y="16772"/>
                      <a:pt x="11183" y="16772"/>
                    </a:cubicBezTo>
                    <a:cubicBezTo>
                      <a:pt x="11952" y="16772"/>
                      <a:pt x="12678" y="16588"/>
                      <a:pt x="13270" y="16202"/>
                    </a:cubicBezTo>
                    <a:cubicBezTo>
                      <a:pt x="15013" y="15053"/>
                      <a:pt x="15013" y="12637"/>
                      <a:pt x="13270" y="10815"/>
                    </a:cubicBezTo>
                    <a:lnTo>
                      <a:pt x="12042" y="9507"/>
                    </a:lnTo>
                    <a:lnTo>
                      <a:pt x="10775" y="8319"/>
                    </a:lnTo>
                    <a:cubicBezTo>
                      <a:pt x="9943" y="7566"/>
                      <a:pt x="9111" y="6814"/>
                      <a:pt x="8319" y="6140"/>
                    </a:cubicBezTo>
                    <a:cubicBezTo>
                      <a:pt x="7328" y="5348"/>
                      <a:pt x="6378" y="4595"/>
                      <a:pt x="5427" y="3843"/>
                    </a:cubicBezTo>
                    <a:lnTo>
                      <a:pt x="4358" y="3011"/>
                    </a:lnTo>
                    <a:cubicBezTo>
                      <a:pt x="3407" y="2338"/>
                      <a:pt x="2496" y="1664"/>
                      <a:pt x="1545" y="991"/>
                    </a:cubicBezTo>
                    <a:cubicBezTo>
                      <a:pt x="1070" y="674"/>
                      <a:pt x="594" y="357"/>
                      <a:pt x="11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739013" y="655625"/>
                <a:ext cx="292113" cy="115742"/>
              </a:xfrm>
              <a:custGeom>
                <a:avLst/>
                <a:gdLst/>
                <a:ahLst/>
                <a:cxnLst/>
                <a:rect l="l" t="t" r="r" b="b"/>
                <a:pathLst>
                  <a:path w="21233" h="8413" extrusionOk="0">
                    <a:moveTo>
                      <a:pt x="3486" y="0"/>
                    </a:moveTo>
                    <a:lnTo>
                      <a:pt x="159" y="2060"/>
                    </a:lnTo>
                    <a:cubicBezTo>
                      <a:pt x="79" y="2100"/>
                      <a:pt x="40" y="2139"/>
                      <a:pt x="0" y="2179"/>
                    </a:cubicBezTo>
                    <a:cubicBezTo>
                      <a:pt x="555" y="2456"/>
                      <a:pt x="1109" y="2733"/>
                      <a:pt x="1664" y="2971"/>
                    </a:cubicBezTo>
                    <a:cubicBezTo>
                      <a:pt x="2694" y="3486"/>
                      <a:pt x="3763" y="3922"/>
                      <a:pt x="4833" y="4397"/>
                    </a:cubicBezTo>
                    <a:cubicBezTo>
                      <a:pt x="5427" y="4674"/>
                      <a:pt x="6061" y="4912"/>
                      <a:pt x="6695" y="5189"/>
                    </a:cubicBezTo>
                    <a:cubicBezTo>
                      <a:pt x="7606" y="5546"/>
                      <a:pt x="8556" y="5942"/>
                      <a:pt x="9507" y="6298"/>
                    </a:cubicBezTo>
                    <a:cubicBezTo>
                      <a:pt x="10497" y="6655"/>
                      <a:pt x="11567" y="7012"/>
                      <a:pt x="12637" y="7368"/>
                    </a:cubicBezTo>
                    <a:lnTo>
                      <a:pt x="14261" y="7843"/>
                    </a:lnTo>
                    <a:lnTo>
                      <a:pt x="16043" y="8279"/>
                    </a:lnTo>
                    <a:cubicBezTo>
                      <a:pt x="16429" y="8368"/>
                      <a:pt x="16816" y="8413"/>
                      <a:pt x="17219" y="8413"/>
                    </a:cubicBezTo>
                    <a:cubicBezTo>
                      <a:pt x="17353" y="8413"/>
                      <a:pt x="17489" y="8408"/>
                      <a:pt x="17628" y="8398"/>
                    </a:cubicBezTo>
                    <a:cubicBezTo>
                      <a:pt x="19925" y="8239"/>
                      <a:pt x="21232" y="6338"/>
                      <a:pt x="20480" y="4199"/>
                    </a:cubicBezTo>
                    <a:cubicBezTo>
                      <a:pt x="19604" y="2067"/>
                      <a:pt x="17484" y="667"/>
                      <a:pt x="15175" y="667"/>
                    </a:cubicBezTo>
                    <a:cubicBezTo>
                      <a:pt x="15082" y="667"/>
                      <a:pt x="14988" y="669"/>
                      <a:pt x="14894" y="674"/>
                    </a:cubicBezTo>
                    <a:lnTo>
                      <a:pt x="13746" y="753"/>
                    </a:lnTo>
                    <a:lnTo>
                      <a:pt x="12438" y="753"/>
                    </a:lnTo>
                    <a:cubicBezTo>
                      <a:pt x="11567" y="753"/>
                      <a:pt x="10656" y="713"/>
                      <a:pt x="9705" y="634"/>
                    </a:cubicBezTo>
                    <a:cubicBezTo>
                      <a:pt x="7843" y="475"/>
                      <a:pt x="5902" y="277"/>
                      <a:pt x="3922" y="40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730840" y="685590"/>
                <a:ext cx="310644" cy="202786"/>
              </a:xfrm>
              <a:custGeom>
                <a:avLst/>
                <a:gdLst/>
                <a:ahLst/>
                <a:cxnLst/>
                <a:rect l="l" t="t" r="r" b="b"/>
                <a:pathLst>
                  <a:path w="22580" h="14740" extrusionOk="0">
                    <a:moveTo>
                      <a:pt x="594" y="1"/>
                    </a:moveTo>
                    <a:cubicBezTo>
                      <a:pt x="238" y="278"/>
                      <a:pt x="40" y="714"/>
                      <a:pt x="0" y="1189"/>
                    </a:cubicBezTo>
                    <a:lnTo>
                      <a:pt x="0" y="1308"/>
                    </a:lnTo>
                    <a:cubicBezTo>
                      <a:pt x="515" y="1625"/>
                      <a:pt x="951" y="1942"/>
                      <a:pt x="1426" y="2298"/>
                    </a:cubicBezTo>
                    <a:cubicBezTo>
                      <a:pt x="2337" y="2932"/>
                      <a:pt x="3288" y="3645"/>
                      <a:pt x="4199" y="4319"/>
                    </a:cubicBezTo>
                    <a:lnTo>
                      <a:pt x="5308" y="5111"/>
                    </a:lnTo>
                    <a:cubicBezTo>
                      <a:pt x="6774" y="6220"/>
                      <a:pt x="8239" y="7329"/>
                      <a:pt x="9705" y="8517"/>
                    </a:cubicBezTo>
                    <a:cubicBezTo>
                      <a:pt x="11488" y="9983"/>
                      <a:pt x="13270" y="11488"/>
                      <a:pt x="14973" y="13073"/>
                    </a:cubicBezTo>
                    <a:cubicBezTo>
                      <a:pt x="15686" y="13746"/>
                      <a:pt x="16518" y="14261"/>
                      <a:pt x="17469" y="14539"/>
                    </a:cubicBezTo>
                    <a:cubicBezTo>
                      <a:pt x="17958" y="14675"/>
                      <a:pt x="18438" y="14740"/>
                      <a:pt x="18894" y="14740"/>
                    </a:cubicBezTo>
                    <a:cubicBezTo>
                      <a:pt x="20690" y="14740"/>
                      <a:pt x="22120" y="13733"/>
                      <a:pt x="22341" y="12122"/>
                    </a:cubicBezTo>
                    <a:cubicBezTo>
                      <a:pt x="22579" y="10062"/>
                      <a:pt x="20836" y="7844"/>
                      <a:pt x="18380" y="7171"/>
                    </a:cubicBezTo>
                    <a:cubicBezTo>
                      <a:pt x="16122" y="6497"/>
                      <a:pt x="13904" y="5705"/>
                      <a:pt x="11765" y="4873"/>
                    </a:cubicBezTo>
                    <a:cubicBezTo>
                      <a:pt x="10260" y="4279"/>
                      <a:pt x="8754" y="3685"/>
                      <a:pt x="7289" y="3051"/>
                    </a:cubicBezTo>
                    <a:cubicBezTo>
                      <a:pt x="6655" y="2774"/>
                      <a:pt x="6021" y="2496"/>
                      <a:pt x="5387" y="2219"/>
                    </a:cubicBezTo>
                    <a:cubicBezTo>
                      <a:pt x="4357" y="1744"/>
                      <a:pt x="3327" y="1268"/>
                      <a:pt x="2258" y="793"/>
                    </a:cubicBezTo>
                    <a:cubicBezTo>
                      <a:pt x="1703" y="555"/>
                      <a:pt x="1149" y="318"/>
                      <a:pt x="59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746098" y="496555"/>
                <a:ext cx="279580" cy="114380"/>
              </a:xfrm>
              <a:custGeom>
                <a:avLst/>
                <a:gdLst/>
                <a:ahLst/>
                <a:cxnLst/>
                <a:rect l="l" t="t" r="r" b="b"/>
                <a:pathLst>
                  <a:path w="20322" h="8314" extrusionOk="0">
                    <a:moveTo>
                      <a:pt x="16795" y="1"/>
                    </a:moveTo>
                    <a:cubicBezTo>
                      <a:pt x="16401" y="1"/>
                      <a:pt x="15989" y="50"/>
                      <a:pt x="15568" y="154"/>
                    </a:cubicBezTo>
                    <a:lnTo>
                      <a:pt x="13785" y="550"/>
                    </a:lnTo>
                    <a:lnTo>
                      <a:pt x="12122" y="1065"/>
                    </a:lnTo>
                    <a:cubicBezTo>
                      <a:pt x="11052" y="1421"/>
                      <a:pt x="10022" y="1778"/>
                      <a:pt x="8992" y="2134"/>
                    </a:cubicBezTo>
                    <a:cubicBezTo>
                      <a:pt x="7764" y="2610"/>
                      <a:pt x="6576" y="3085"/>
                      <a:pt x="5387" y="3560"/>
                    </a:cubicBezTo>
                    <a:cubicBezTo>
                      <a:pt x="5031" y="3719"/>
                      <a:pt x="4674" y="3877"/>
                      <a:pt x="4318" y="4036"/>
                    </a:cubicBezTo>
                    <a:cubicBezTo>
                      <a:pt x="3248" y="4471"/>
                      <a:pt x="2218" y="4947"/>
                      <a:pt x="1149" y="5422"/>
                    </a:cubicBezTo>
                    <a:cubicBezTo>
                      <a:pt x="753" y="5620"/>
                      <a:pt x="396" y="5818"/>
                      <a:pt x="0" y="5977"/>
                    </a:cubicBezTo>
                    <a:lnTo>
                      <a:pt x="3763" y="8314"/>
                    </a:lnTo>
                    <a:cubicBezTo>
                      <a:pt x="5585" y="8116"/>
                      <a:pt x="7408" y="7918"/>
                      <a:pt x="9230" y="7799"/>
                    </a:cubicBezTo>
                    <a:cubicBezTo>
                      <a:pt x="10181" y="7720"/>
                      <a:pt x="11092" y="7680"/>
                      <a:pt x="11963" y="7680"/>
                    </a:cubicBezTo>
                    <a:lnTo>
                      <a:pt x="13270" y="7680"/>
                    </a:lnTo>
                    <a:lnTo>
                      <a:pt x="14379" y="7759"/>
                    </a:lnTo>
                    <a:lnTo>
                      <a:pt x="14459" y="7759"/>
                    </a:lnTo>
                    <a:cubicBezTo>
                      <a:pt x="14587" y="7769"/>
                      <a:pt x="14716" y="7774"/>
                      <a:pt x="14845" y="7774"/>
                    </a:cubicBezTo>
                    <a:cubicBezTo>
                      <a:pt x="15231" y="7774"/>
                      <a:pt x="15617" y="7730"/>
                      <a:pt x="16004" y="7640"/>
                    </a:cubicBezTo>
                    <a:cubicBezTo>
                      <a:pt x="18420" y="7046"/>
                      <a:pt x="20321" y="4907"/>
                      <a:pt x="20202" y="2808"/>
                    </a:cubicBezTo>
                    <a:cubicBezTo>
                      <a:pt x="20104" y="1107"/>
                      <a:pt x="18656" y="1"/>
                      <a:pt x="16795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729203" y="334320"/>
                <a:ext cx="209279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15212" h="16660" extrusionOk="0">
                    <a:moveTo>
                      <a:pt x="11173" y="1"/>
                    </a:moveTo>
                    <a:cubicBezTo>
                      <a:pt x="9064" y="1"/>
                      <a:pt x="7122" y="1184"/>
                      <a:pt x="6140" y="3112"/>
                    </a:cubicBezTo>
                    <a:lnTo>
                      <a:pt x="5665" y="4182"/>
                    </a:lnTo>
                    <a:lnTo>
                      <a:pt x="5031" y="5291"/>
                    </a:lnTo>
                    <a:cubicBezTo>
                      <a:pt x="4556" y="6043"/>
                      <a:pt x="4080" y="6836"/>
                      <a:pt x="3526" y="7588"/>
                    </a:cubicBezTo>
                    <a:cubicBezTo>
                      <a:pt x="2496" y="9173"/>
                      <a:pt x="1347" y="10757"/>
                      <a:pt x="159" y="12302"/>
                    </a:cubicBezTo>
                    <a:cubicBezTo>
                      <a:pt x="119" y="12381"/>
                      <a:pt x="40" y="12421"/>
                      <a:pt x="0" y="12500"/>
                    </a:cubicBezTo>
                    <a:lnTo>
                      <a:pt x="119" y="16263"/>
                    </a:lnTo>
                    <a:cubicBezTo>
                      <a:pt x="119" y="16382"/>
                      <a:pt x="159" y="16541"/>
                      <a:pt x="198" y="16660"/>
                    </a:cubicBezTo>
                    <a:cubicBezTo>
                      <a:pt x="634" y="16382"/>
                      <a:pt x="1109" y="16065"/>
                      <a:pt x="1545" y="15749"/>
                    </a:cubicBezTo>
                    <a:cubicBezTo>
                      <a:pt x="2456" y="15075"/>
                      <a:pt x="3407" y="14402"/>
                      <a:pt x="4318" y="13728"/>
                    </a:cubicBezTo>
                    <a:cubicBezTo>
                      <a:pt x="4912" y="13332"/>
                      <a:pt x="5467" y="12896"/>
                      <a:pt x="6021" y="12461"/>
                    </a:cubicBezTo>
                    <a:cubicBezTo>
                      <a:pt x="6774" y="11866"/>
                      <a:pt x="7527" y="11272"/>
                      <a:pt x="8319" y="10638"/>
                    </a:cubicBezTo>
                    <a:cubicBezTo>
                      <a:pt x="9151" y="9925"/>
                      <a:pt x="9982" y="9212"/>
                      <a:pt x="10775" y="8460"/>
                    </a:cubicBezTo>
                    <a:lnTo>
                      <a:pt x="12042" y="7271"/>
                    </a:lnTo>
                    <a:lnTo>
                      <a:pt x="13310" y="5925"/>
                    </a:lnTo>
                    <a:cubicBezTo>
                      <a:pt x="13666" y="5528"/>
                      <a:pt x="13983" y="5093"/>
                      <a:pt x="14221" y="4657"/>
                    </a:cubicBezTo>
                    <a:cubicBezTo>
                      <a:pt x="15211" y="2518"/>
                      <a:pt x="14221" y="498"/>
                      <a:pt x="12003" y="62"/>
                    </a:cubicBezTo>
                    <a:cubicBezTo>
                      <a:pt x="11724" y="21"/>
                      <a:pt x="11447" y="1"/>
                      <a:pt x="11173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731927" y="379502"/>
                <a:ext cx="313368" cy="199277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14485" extrusionOk="0">
                    <a:moveTo>
                      <a:pt x="18874" y="1"/>
                    </a:moveTo>
                    <a:cubicBezTo>
                      <a:pt x="17511" y="1"/>
                      <a:pt x="16015" y="578"/>
                      <a:pt x="14894" y="1650"/>
                    </a:cubicBezTo>
                    <a:cubicBezTo>
                      <a:pt x="13191" y="3274"/>
                      <a:pt x="11409" y="4780"/>
                      <a:pt x="9626" y="6245"/>
                    </a:cubicBezTo>
                    <a:cubicBezTo>
                      <a:pt x="8358" y="7236"/>
                      <a:pt x="7091" y="8186"/>
                      <a:pt x="5823" y="9177"/>
                    </a:cubicBezTo>
                    <a:cubicBezTo>
                      <a:pt x="5269" y="9612"/>
                      <a:pt x="4674" y="10009"/>
                      <a:pt x="4120" y="10444"/>
                    </a:cubicBezTo>
                    <a:cubicBezTo>
                      <a:pt x="3209" y="11118"/>
                      <a:pt x="2258" y="11791"/>
                      <a:pt x="1347" y="12465"/>
                    </a:cubicBezTo>
                    <a:cubicBezTo>
                      <a:pt x="911" y="12781"/>
                      <a:pt x="436" y="13098"/>
                      <a:pt x="0" y="13376"/>
                    </a:cubicBezTo>
                    <a:cubicBezTo>
                      <a:pt x="119" y="13732"/>
                      <a:pt x="357" y="14049"/>
                      <a:pt x="674" y="14247"/>
                    </a:cubicBezTo>
                    <a:lnTo>
                      <a:pt x="1030" y="14485"/>
                    </a:lnTo>
                    <a:cubicBezTo>
                      <a:pt x="1426" y="14326"/>
                      <a:pt x="1783" y="14128"/>
                      <a:pt x="2179" y="13930"/>
                    </a:cubicBezTo>
                    <a:cubicBezTo>
                      <a:pt x="3209" y="13455"/>
                      <a:pt x="4278" y="12979"/>
                      <a:pt x="5348" y="12544"/>
                    </a:cubicBezTo>
                    <a:cubicBezTo>
                      <a:pt x="5665" y="12385"/>
                      <a:pt x="6061" y="12227"/>
                      <a:pt x="6417" y="12068"/>
                    </a:cubicBezTo>
                    <a:cubicBezTo>
                      <a:pt x="8160" y="11316"/>
                      <a:pt x="9943" y="10563"/>
                      <a:pt x="11725" y="9890"/>
                    </a:cubicBezTo>
                    <a:cubicBezTo>
                      <a:pt x="13865" y="9058"/>
                      <a:pt x="16083" y="8226"/>
                      <a:pt x="18341" y="7592"/>
                    </a:cubicBezTo>
                    <a:cubicBezTo>
                      <a:pt x="19252" y="7315"/>
                      <a:pt x="20123" y="6840"/>
                      <a:pt x="20797" y="6166"/>
                    </a:cubicBezTo>
                    <a:cubicBezTo>
                      <a:pt x="22619" y="4423"/>
                      <a:pt x="22777" y="1967"/>
                      <a:pt x="21153" y="700"/>
                    </a:cubicBezTo>
                    <a:cubicBezTo>
                      <a:pt x="20528" y="227"/>
                      <a:pt x="19727" y="1"/>
                      <a:pt x="1887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441440" y="468777"/>
                <a:ext cx="370600" cy="322159"/>
              </a:xfrm>
              <a:custGeom>
                <a:avLst/>
                <a:gdLst/>
                <a:ahLst/>
                <a:cxnLst/>
                <a:rect l="l" t="t" r="r" b="b"/>
                <a:pathLst>
                  <a:path w="26938" h="23417" extrusionOk="0">
                    <a:moveTo>
                      <a:pt x="13433" y="4614"/>
                    </a:moveTo>
                    <a:cubicBezTo>
                      <a:pt x="17151" y="4614"/>
                      <a:pt x="20718" y="7513"/>
                      <a:pt x="20718" y="11878"/>
                    </a:cubicBezTo>
                    <a:cubicBezTo>
                      <a:pt x="20718" y="15879"/>
                      <a:pt x="17470" y="19127"/>
                      <a:pt x="13469" y="19127"/>
                    </a:cubicBezTo>
                    <a:cubicBezTo>
                      <a:pt x="7012" y="19127"/>
                      <a:pt x="3764" y="11323"/>
                      <a:pt x="8359" y="6768"/>
                    </a:cubicBezTo>
                    <a:cubicBezTo>
                      <a:pt x="9835" y="5279"/>
                      <a:pt x="11651" y="4614"/>
                      <a:pt x="13433" y="4614"/>
                    </a:cubicBezTo>
                    <a:close/>
                    <a:moveTo>
                      <a:pt x="7591" y="1"/>
                    </a:moveTo>
                    <a:cubicBezTo>
                      <a:pt x="6799" y="1"/>
                      <a:pt x="6052" y="631"/>
                      <a:pt x="6022" y="1539"/>
                    </a:cubicBezTo>
                    <a:lnTo>
                      <a:pt x="6062" y="2093"/>
                    </a:lnTo>
                    <a:lnTo>
                      <a:pt x="5903" y="6490"/>
                    </a:lnTo>
                    <a:cubicBezTo>
                      <a:pt x="5903" y="6530"/>
                      <a:pt x="5903" y="6570"/>
                      <a:pt x="5903" y="6609"/>
                    </a:cubicBezTo>
                    <a:cubicBezTo>
                      <a:pt x="5824" y="7085"/>
                      <a:pt x="5586" y="7481"/>
                      <a:pt x="5190" y="7758"/>
                    </a:cubicBezTo>
                    <a:lnTo>
                      <a:pt x="5032" y="7837"/>
                    </a:lnTo>
                    <a:lnTo>
                      <a:pt x="1150" y="10254"/>
                    </a:lnTo>
                    <a:lnTo>
                      <a:pt x="991" y="10372"/>
                    </a:lnTo>
                    <a:cubicBezTo>
                      <a:pt x="1" y="10967"/>
                      <a:pt x="1" y="12432"/>
                      <a:pt x="991" y="13027"/>
                    </a:cubicBezTo>
                    <a:lnTo>
                      <a:pt x="1902" y="13581"/>
                    </a:lnTo>
                    <a:lnTo>
                      <a:pt x="5190" y="15641"/>
                    </a:lnTo>
                    <a:cubicBezTo>
                      <a:pt x="5269" y="15720"/>
                      <a:pt x="5388" y="15799"/>
                      <a:pt x="5467" y="15918"/>
                    </a:cubicBezTo>
                    <a:cubicBezTo>
                      <a:pt x="5745" y="16156"/>
                      <a:pt x="5903" y="16512"/>
                      <a:pt x="5903" y="16909"/>
                    </a:cubicBezTo>
                    <a:lnTo>
                      <a:pt x="5903" y="17344"/>
                    </a:lnTo>
                    <a:lnTo>
                      <a:pt x="6062" y="21781"/>
                    </a:lnTo>
                    <a:lnTo>
                      <a:pt x="6062" y="21900"/>
                    </a:lnTo>
                    <a:cubicBezTo>
                      <a:pt x="6092" y="22789"/>
                      <a:pt x="6834" y="23417"/>
                      <a:pt x="7646" y="23417"/>
                    </a:cubicBezTo>
                    <a:cubicBezTo>
                      <a:pt x="7883" y="23417"/>
                      <a:pt x="8126" y="23363"/>
                      <a:pt x="8359" y="23247"/>
                    </a:cubicBezTo>
                    <a:lnTo>
                      <a:pt x="9349" y="22732"/>
                    </a:lnTo>
                    <a:lnTo>
                      <a:pt x="12756" y="20909"/>
                    </a:lnTo>
                    <a:cubicBezTo>
                      <a:pt x="12835" y="20870"/>
                      <a:pt x="12914" y="20830"/>
                      <a:pt x="13033" y="20830"/>
                    </a:cubicBezTo>
                    <a:cubicBezTo>
                      <a:pt x="13190" y="20783"/>
                      <a:pt x="13346" y="20761"/>
                      <a:pt x="13502" y="20761"/>
                    </a:cubicBezTo>
                    <a:cubicBezTo>
                      <a:pt x="13742" y="20761"/>
                      <a:pt x="13982" y="20813"/>
                      <a:pt x="14222" y="20909"/>
                    </a:cubicBezTo>
                    <a:lnTo>
                      <a:pt x="14420" y="21028"/>
                    </a:lnTo>
                    <a:lnTo>
                      <a:pt x="18183" y="23009"/>
                    </a:lnTo>
                    <a:lnTo>
                      <a:pt x="18579" y="23247"/>
                    </a:lnTo>
                    <a:cubicBezTo>
                      <a:pt x="18812" y="23363"/>
                      <a:pt x="19055" y="23417"/>
                      <a:pt x="19292" y="23417"/>
                    </a:cubicBezTo>
                    <a:cubicBezTo>
                      <a:pt x="20104" y="23417"/>
                      <a:pt x="20846" y="22789"/>
                      <a:pt x="20877" y="21900"/>
                    </a:cubicBezTo>
                    <a:lnTo>
                      <a:pt x="20877" y="21306"/>
                    </a:lnTo>
                    <a:lnTo>
                      <a:pt x="21035" y="17107"/>
                    </a:lnTo>
                    <a:lnTo>
                      <a:pt x="21035" y="16948"/>
                    </a:lnTo>
                    <a:cubicBezTo>
                      <a:pt x="21075" y="16512"/>
                      <a:pt x="21273" y="16077"/>
                      <a:pt x="21629" y="15799"/>
                    </a:cubicBezTo>
                    <a:cubicBezTo>
                      <a:pt x="21669" y="15760"/>
                      <a:pt x="21708" y="15720"/>
                      <a:pt x="21788" y="15681"/>
                    </a:cubicBezTo>
                    <a:lnTo>
                      <a:pt x="25115" y="13621"/>
                    </a:lnTo>
                    <a:lnTo>
                      <a:pt x="25987" y="13066"/>
                    </a:lnTo>
                    <a:cubicBezTo>
                      <a:pt x="26937" y="12432"/>
                      <a:pt x="26937" y="11006"/>
                      <a:pt x="25987" y="10412"/>
                    </a:cubicBezTo>
                    <a:lnTo>
                      <a:pt x="25907" y="10372"/>
                    </a:lnTo>
                    <a:lnTo>
                      <a:pt x="22144" y="8035"/>
                    </a:lnTo>
                    <a:lnTo>
                      <a:pt x="21788" y="7798"/>
                    </a:lnTo>
                    <a:cubicBezTo>
                      <a:pt x="21471" y="7600"/>
                      <a:pt x="21233" y="7283"/>
                      <a:pt x="21114" y="6926"/>
                    </a:cubicBezTo>
                    <a:cubicBezTo>
                      <a:pt x="21075" y="6807"/>
                      <a:pt x="21035" y="6649"/>
                      <a:pt x="21035" y="6530"/>
                    </a:cubicBezTo>
                    <a:lnTo>
                      <a:pt x="20916" y="2727"/>
                    </a:lnTo>
                    <a:lnTo>
                      <a:pt x="20837" y="1539"/>
                    </a:lnTo>
                    <a:cubicBezTo>
                      <a:pt x="20807" y="663"/>
                      <a:pt x="20085" y="40"/>
                      <a:pt x="19287" y="40"/>
                    </a:cubicBezTo>
                    <a:cubicBezTo>
                      <a:pt x="19039" y="40"/>
                      <a:pt x="18784" y="100"/>
                      <a:pt x="18539" y="232"/>
                    </a:cubicBezTo>
                    <a:lnTo>
                      <a:pt x="18500" y="232"/>
                    </a:lnTo>
                    <a:lnTo>
                      <a:pt x="14459" y="2410"/>
                    </a:lnTo>
                    <a:lnTo>
                      <a:pt x="14182" y="2529"/>
                    </a:lnTo>
                    <a:cubicBezTo>
                      <a:pt x="13944" y="2648"/>
                      <a:pt x="13687" y="2707"/>
                      <a:pt x="13434" y="2707"/>
                    </a:cubicBezTo>
                    <a:cubicBezTo>
                      <a:pt x="13182" y="2707"/>
                      <a:pt x="12934" y="2648"/>
                      <a:pt x="12716" y="2529"/>
                    </a:cubicBezTo>
                    <a:lnTo>
                      <a:pt x="9032" y="549"/>
                    </a:lnTo>
                    <a:lnTo>
                      <a:pt x="8319" y="192"/>
                    </a:lnTo>
                    <a:cubicBezTo>
                      <a:pt x="8086" y="61"/>
                      <a:pt x="7836" y="1"/>
                      <a:pt x="7591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493762" y="532491"/>
                <a:ext cx="232722" cy="199429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4496" extrusionOk="0">
                    <a:moveTo>
                      <a:pt x="9649" y="4004"/>
                    </a:moveTo>
                    <a:cubicBezTo>
                      <a:pt x="11296" y="4004"/>
                      <a:pt x="12875" y="5289"/>
                      <a:pt x="12875" y="7247"/>
                    </a:cubicBezTo>
                    <a:cubicBezTo>
                      <a:pt x="12875" y="9029"/>
                      <a:pt x="11449" y="10455"/>
                      <a:pt x="9666" y="10455"/>
                    </a:cubicBezTo>
                    <a:cubicBezTo>
                      <a:pt x="6814" y="10455"/>
                      <a:pt x="5348" y="7009"/>
                      <a:pt x="7408" y="4949"/>
                    </a:cubicBezTo>
                    <a:cubicBezTo>
                      <a:pt x="8061" y="4296"/>
                      <a:pt x="8863" y="4004"/>
                      <a:pt x="9649" y="4004"/>
                    </a:cubicBezTo>
                    <a:close/>
                    <a:moveTo>
                      <a:pt x="9629" y="0"/>
                    </a:moveTo>
                    <a:cubicBezTo>
                      <a:pt x="7848" y="0"/>
                      <a:pt x="6031" y="661"/>
                      <a:pt x="4556" y="2137"/>
                    </a:cubicBezTo>
                    <a:cubicBezTo>
                      <a:pt x="1" y="6692"/>
                      <a:pt x="3209" y="14496"/>
                      <a:pt x="9666" y="14496"/>
                    </a:cubicBezTo>
                    <a:cubicBezTo>
                      <a:pt x="13667" y="14496"/>
                      <a:pt x="16915" y="11248"/>
                      <a:pt x="16915" y="7247"/>
                    </a:cubicBezTo>
                    <a:cubicBezTo>
                      <a:pt x="16915" y="2881"/>
                      <a:pt x="13348" y="0"/>
                      <a:pt x="9629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582598" y="588046"/>
                <a:ext cx="88296" cy="88296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6418" extrusionOk="0">
                    <a:moveTo>
                      <a:pt x="3209" y="0"/>
                    </a:moveTo>
                    <a:cubicBezTo>
                      <a:pt x="1427" y="0"/>
                      <a:pt x="0" y="1426"/>
                      <a:pt x="0" y="3209"/>
                    </a:cubicBezTo>
                    <a:cubicBezTo>
                      <a:pt x="0" y="4991"/>
                      <a:pt x="1427" y="6417"/>
                      <a:pt x="3209" y="6417"/>
                    </a:cubicBezTo>
                    <a:cubicBezTo>
                      <a:pt x="4992" y="6417"/>
                      <a:pt x="6418" y="4991"/>
                      <a:pt x="6418" y="3209"/>
                    </a:cubicBezTo>
                    <a:cubicBezTo>
                      <a:pt x="6418" y="1426"/>
                      <a:pt x="4992" y="0"/>
                      <a:pt x="320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" name="Google Shape;325;p2"/>
            <p:cNvGrpSpPr/>
            <p:nvPr/>
          </p:nvGrpSpPr>
          <p:grpSpPr>
            <a:xfrm rot="10800000">
              <a:off x="7680479" y="4412048"/>
              <a:ext cx="731764" cy="731444"/>
              <a:chOff x="0" y="0"/>
              <a:chExt cx="1260575" cy="1260024"/>
            </a:xfrm>
          </p:grpSpPr>
          <p:sp>
            <p:nvSpPr>
              <p:cNvPr id="326" name="Google Shape;326;p2"/>
              <p:cNvSpPr/>
              <p:nvPr/>
            </p:nvSpPr>
            <p:spPr>
              <a:xfrm>
                <a:off x="0" y="0"/>
                <a:ext cx="1259981" cy="1259981"/>
              </a:xfrm>
              <a:custGeom>
                <a:avLst/>
                <a:gdLst/>
                <a:ahLst/>
                <a:cxnLst/>
                <a:rect l="l" t="t" r="r" b="b"/>
                <a:pathLst>
                  <a:path w="91585" h="91585" extrusionOk="0">
                    <a:moveTo>
                      <a:pt x="81291" y="1889"/>
                    </a:moveTo>
                    <a:cubicBezTo>
                      <a:pt x="81513" y="1889"/>
                      <a:pt x="81621" y="2161"/>
                      <a:pt x="81444" y="2337"/>
                    </a:cubicBezTo>
                    <a:cubicBezTo>
                      <a:pt x="80414" y="3169"/>
                      <a:pt x="79344" y="3922"/>
                      <a:pt x="78235" y="4675"/>
                    </a:cubicBezTo>
                    <a:cubicBezTo>
                      <a:pt x="77126" y="5388"/>
                      <a:pt x="75977" y="6101"/>
                      <a:pt x="74789" y="6734"/>
                    </a:cubicBezTo>
                    <a:cubicBezTo>
                      <a:pt x="73561" y="7408"/>
                      <a:pt x="72293" y="7962"/>
                      <a:pt x="71026" y="8477"/>
                    </a:cubicBezTo>
                    <a:cubicBezTo>
                      <a:pt x="69639" y="8992"/>
                      <a:pt x="68213" y="9388"/>
                      <a:pt x="66748" y="9666"/>
                    </a:cubicBezTo>
                    <a:lnTo>
                      <a:pt x="66668" y="9666"/>
                    </a:lnTo>
                    <a:cubicBezTo>
                      <a:pt x="66499" y="9695"/>
                      <a:pt x="66332" y="9710"/>
                      <a:pt x="66167" y="9710"/>
                    </a:cubicBezTo>
                    <a:cubicBezTo>
                      <a:pt x="64785" y="9710"/>
                      <a:pt x="63589" y="8709"/>
                      <a:pt x="63341" y="7329"/>
                    </a:cubicBezTo>
                    <a:cubicBezTo>
                      <a:pt x="63064" y="5744"/>
                      <a:pt x="64094" y="4239"/>
                      <a:pt x="65678" y="3962"/>
                    </a:cubicBezTo>
                    <a:lnTo>
                      <a:pt x="65678" y="4001"/>
                    </a:lnTo>
                    <a:cubicBezTo>
                      <a:pt x="65856" y="3962"/>
                      <a:pt x="66025" y="3942"/>
                      <a:pt x="66188" y="3942"/>
                    </a:cubicBezTo>
                    <a:cubicBezTo>
                      <a:pt x="66352" y="3942"/>
                      <a:pt x="66510" y="3962"/>
                      <a:pt x="66668" y="4001"/>
                    </a:cubicBezTo>
                    <a:cubicBezTo>
                      <a:pt x="67620" y="4132"/>
                      <a:pt x="68572" y="4209"/>
                      <a:pt x="69523" y="4209"/>
                    </a:cubicBezTo>
                    <a:cubicBezTo>
                      <a:pt x="69721" y="4209"/>
                      <a:pt x="69918" y="4206"/>
                      <a:pt x="70115" y="4199"/>
                    </a:cubicBezTo>
                    <a:cubicBezTo>
                      <a:pt x="71343" y="4160"/>
                      <a:pt x="72571" y="4001"/>
                      <a:pt x="73799" y="3803"/>
                    </a:cubicBezTo>
                    <a:cubicBezTo>
                      <a:pt x="75027" y="3605"/>
                      <a:pt x="76255" y="3367"/>
                      <a:pt x="77522" y="3011"/>
                    </a:cubicBezTo>
                    <a:cubicBezTo>
                      <a:pt x="78790" y="2694"/>
                      <a:pt x="79978" y="2337"/>
                      <a:pt x="81206" y="1902"/>
                    </a:cubicBezTo>
                    <a:cubicBezTo>
                      <a:pt x="81236" y="1893"/>
                      <a:pt x="81264" y="1889"/>
                      <a:pt x="81291" y="1889"/>
                    </a:cubicBezTo>
                    <a:close/>
                    <a:moveTo>
                      <a:pt x="10190" y="1886"/>
                    </a:moveTo>
                    <a:cubicBezTo>
                      <a:pt x="10215" y="1886"/>
                      <a:pt x="10239" y="1891"/>
                      <a:pt x="10261" y="1902"/>
                    </a:cubicBezTo>
                    <a:cubicBezTo>
                      <a:pt x="11488" y="2337"/>
                      <a:pt x="12756" y="2694"/>
                      <a:pt x="13984" y="3011"/>
                    </a:cubicBezTo>
                    <a:cubicBezTo>
                      <a:pt x="15212" y="3367"/>
                      <a:pt x="16440" y="3605"/>
                      <a:pt x="17708" y="3803"/>
                    </a:cubicBezTo>
                    <a:cubicBezTo>
                      <a:pt x="18936" y="4001"/>
                      <a:pt x="20164" y="4160"/>
                      <a:pt x="21392" y="4199"/>
                    </a:cubicBezTo>
                    <a:cubicBezTo>
                      <a:pt x="21589" y="4206"/>
                      <a:pt x="21786" y="4209"/>
                      <a:pt x="21983" y="4209"/>
                    </a:cubicBezTo>
                    <a:cubicBezTo>
                      <a:pt x="22933" y="4209"/>
                      <a:pt x="23879" y="4132"/>
                      <a:pt x="24798" y="4001"/>
                    </a:cubicBezTo>
                    <a:cubicBezTo>
                      <a:pt x="24967" y="3972"/>
                      <a:pt x="25135" y="3957"/>
                      <a:pt x="25301" y="3957"/>
                    </a:cubicBezTo>
                    <a:cubicBezTo>
                      <a:pt x="26689" y="3957"/>
                      <a:pt x="27913" y="4958"/>
                      <a:pt x="28126" y="6338"/>
                    </a:cubicBezTo>
                    <a:cubicBezTo>
                      <a:pt x="28403" y="7923"/>
                      <a:pt x="27333" y="9428"/>
                      <a:pt x="25789" y="9666"/>
                    </a:cubicBezTo>
                    <a:cubicBezTo>
                      <a:pt x="25630" y="9705"/>
                      <a:pt x="25462" y="9725"/>
                      <a:pt x="25293" y="9725"/>
                    </a:cubicBezTo>
                    <a:cubicBezTo>
                      <a:pt x="25125" y="9725"/>
                      <a:pt x="24957" y="9705"/>
                      <a:pt x="24798" y="9666"/>
                    </a:cubicBezTo>
                    <a:lnTo>
                      <a:pt x="24719" y="9666"/>
                    </a:lnTo>
                    <a:cubicBezTo>
                      <a:pt x="23253" y="9428"/>
                      <a:pt x="21827" y="9032"/>
                      <a:pt x="20480" y="8517"/>
                    </a:cubicBezTo>
                    <a:cubicBezTo>
                      <a:pt x="19173" y="8002"/>
                      <a:pt x="17906" y="7408"/>
                      <a:pt x="16717" y="6774"/>
                    </a:cubicBezTo>
                    <a:cubicBezTo>
                      <a:pt x="15489" y="6101"/>
                      <a:pt x="14341" y="5388"/>
                      <a:pt x="13231" y="4675"/>
                    </a:cubicBezTo>
                    <a:cubicBezTo>
                      <a:pt x="12122" y="3922"/>
                      <a:pt x="11053" y="3169"/>
                      <a:pt x="10023" y="2337"/>
                    </a:cubicBezTo>
                    <a:cubicBezTo>
                      <a:pt x="9904" y="2258"/>
                      <a:pt x="9904" y="2100"/>
                      <a:pt x="9983" y="1981"/>
                    </a:cubicBezTo>
                    <a:cubicBezTo>
                      <a:pt x="10041" y="1923"/>
                      <a:pt x="10120" y="1886"/>
                      <a:pt x="10190" y="1886"/>
                    </a:cubicBezTo>
                    <a:close/>
                    <a:moveTo>
                      <a:pt x="89629" y="10244"/>
                    </a:moveTo>
                    <a:cubicBezTo>
                      <a:pt x="89687" y="10244"/>
                      <a:pt x="89749" y="10264"/>
                      <a:pt x="89802" y="10300"/>
                    </a:cubicBezTo>
                    <a:cubicBezTo>
                      <a:pt x="89881" y="10339"/>
                      <a:pt x="89921" y="10498"/>
                      <a:pt x="89881" y="10577"/>
                    </a:cubicBezTo>
                    <a:cubicBezTo>
                      <a:pt x="89445" y="11805"/>
                      <a:pt x="89089" y="13072"/>
                      <a:pt x="88772" y="14300"/>
                    </a:cubicBezTo>
                    <a:cubicBezTo>
                      <a:pt x="88455" y="15528"/>
                      <a:pt x="88178" y="16756"/>
                      <a:pt x="87980" y="18024"/>
                    </a:cubicBezTo>
                    <a:cubicBezTo>
                      <a:pt x="87782" y="19252"/>
                      <a:pt x="87623" y="20480"/>
                      <a:pt x="87584" y="21708"/>
                    </a:cubicBezTo>
                    <a:cubicBezTo>
                      <a:pt x="87544" y="22857"/>
                      <a:pt x="87623" y="24005"/>
                      <a:pt x="87821" y="25115"/>
                    </a:cubicBezTo>
                    <a:cubicBezTo>
                      <a:pt x="88059" y="26699"/>
                      <a:pt x="87029" y="28204"/>
                      <a:pt x="85445" y="28442"/>
                    </a:cubicBezTo>
                    <a:cubicBezTo>
                      <a:pt x="85276" y="28472"/>
                      <a:pt x="85108" y="28486"/>
                      <a:pt x="84943" y="28486"/>
                    </a:cubicBezTo>
                    <a:cubicBezTo>
                      <a:pt x="83561" y="28486"/>
                      <a:pt x="82365" y="27485"/>
                      <a:pt x="82117" y="26105"/>
                    </a:cubicBezTo>
                    <a:cubicBezTo>
                      <a:pt x="82038" y="25788"/>
                      <a:pt x="82038" y="25431"/>
                      <a:pt x="82117" y="25115"/>
                    </a:cubicBezTo>
                    <a:lnTo>
                      <a:pt x="82117" y="25035"/>
                    </a:lnTo>
                    <a:cubicBezTo>
                      <a:pt x="82355" y="23570"/>
                      <a:pt x="82751" y="22144"/>
                      <a:pt x="83306" y="20797"/>
                    </a:cubicBezTo>
                    <a:cubicBezTo>
                      <a:pt x="83781" y="19490"/>
                      <a:pt x="84375" y="18222"/>
                      <a:pt x="85049" y="17034"/>
                    </a:cubicBezTo>
                    <a:cubicBezTo>
                      <a:pt x="85682" y="15806"/>
                      <a:pt x="86356" y="14657"/>
                      <a:pt x="87108" y="13548"/>
                    </a:cubicBezTo>
                    <a:cubicBezTo>
                      <a:pt x="87861" y="12439"/>
                      <a:pt x="88614" y="11369"/>
                      <a:pt x="89445" y="10339"/>
                    </a:cubicBezTo>
                    <a:cubicBezTo>
                      <a:pt x="89489" y="10274"/>
                      <a:pt x="89557" y="10244"/>
                      <a:pt x="89629" y="10244"/>
                    </a:cubicBezTo>
                    <a:close/>
                    <a:moveTo>
                      <a:pt x="1832" y="10244"/>
                    </a:moveTo>
                    <a:cubicBezTo>
                      <a:pt x="1905" y="10244"/>
                      <a:pt x="1963" y="10281"/>
                      <a:pt x="2021" y="10339"/>
                    </a:cubicBezTo>
                    <a:cubicBezTo>
                      <a:pt x="2853" y="11369"/>
                      <a:pt x="3606" y="12439"/>
                      <a:pt x="4358" y="13548"/>
                    </a:cubicBezTo>
                    <a:cubicBezTo>
                      <a:pt x="5071" y="14657"/>
                      <a:pt x="5784" y="15806"/>
                      <a:pt x="6418" y="17034"/>
                    </a:cubicBezTo>
                    <a:cubicBezTo>
                      <a:pt x="7092" y="18222"/>
                      <a:pt x="7646" y="19490"/>
                      <a:pt x="8161" y="20797"/>
                    </a:cubicBezTo>
                    <a:cubicBezTo>
                      <a:pt x="8676" y="22144"/>
                      <a:pt x="9072" y="23570"/>
                      <a:pt x="9349" y="25035"/>
                    </a:cubicBezTo>
                    <a:lnTo>
                      <a:pt x="9349" y="25115"/>
                    </a:lnTo>
                    <a:cubicBezTo>
                      <a:pt x="9627" y="26699"/>
                      <a:pt x="8557" y="28165"/>
                      <a:pt x="7012" y="28442"/>
                    </a:cubicBezTo>
                    <a:cubicBezTo>
                      <a:pt x="6839" y="28472"/>
                      <a:pt x="6666" y="28487"/>
                      <a:pt x="6496" y="28487"/>
                    </a:cubicBezTo>
                    <a:cubicBezTo>
                      <a:pt x="5113" y="28487"/>
                      <a:pt x="3897" y="27516"/>
                      <a:pt x="3685" y="26105"/>
                    </a:cubicBezTo>
                    <a:cubicBezTo>
                      <a:pt x="3606" y="25788"/>
                      <a:pt x="3606" y="25431"/>
                      <a:pt x="3685" y="25115"/>
                    </a:cubicBezTo>
                    <a:cubicBezTo>
                      <a:pt x="3843" y="23966"/>
                      <a:pt x="3923" y="22817"/>
                      <a:pt x="3883" y="21708"/>
                    </a:cubicBezTo>
                    <a:cubicBezTo>
                      <a:pt x="3843" y="20440"/>
                      <a:pt x="3685" y="19212"/>
                      <a:pt x="3487" y="18024"/>
                    </a:cubicBezTo>
                    <a:cubicBezTo>
                      <a:pt x="3289" y="16756"/>
                      <a:pt x="3051" y="15528"/>
                      <a:pt x="2695" y="14300"/>
                    </a:cubicBezTo>
                    <a:cubicBezTo>
                      <a:pt x="2378" y="13033"/>
                      <a:pt x="2021" y="11805"/>
                      <a:pt x="1585" y="10577"/>
                    </a:cubicBezTo>
                    <a:cubicBezTo>
                      <a:pt x="1546" y="10458"/>
                      <a:pt x="1625" y="10300"/>
                      <a:pt x="1744" y="10260"/>
                    </a:cubicBezTo>
                    <a:cubicBezTo>
                      <a:pt x="1776" y="10249"/>
                      <a:pt x="1805" y="10244"/>
                      <a:pt x="1832" y="10244"/>
                    </a:cubicBezTo>
                    <a:close/>
                    <a:moveTo>
                      <a:pt x="59709" y="39653"/>
                    </a:moveTo>
                    <a:lnTo>
                      <a:pt x="59709" y="39653"/>
                    </a:lnTo>
                    <a:cubicBezTo>
                      <a:pt x="59678" y="39666"/>
                      <a:pt x="59648" y="39679"/>
                      <a:pt x="59617" y="39692"/>
                    </a:cubicBezTo>
                    <a:cubicBezTo>
                      <a:pt x="59648" y="39679"/>
                      <a:pt x="59678" y="39666"/>
                      <a:pt x="59709" y="39653"/>
                    </a:cubicBezTo>
                    <a:close/>
                    <a:moveTo>
                      <a:pt x="32562" y="55379"/>
                    </a:moveTo>
                    <a:cubicBezTo>
                      <a:pt x="32495" y="55429"/>
                      <a:pt x="32428" y="55480"/>
                      <a:pt x="32361" y="55531"/>
                    </a:cubicBezTo>
                    <a:lnTo>
                      <a:pt x="32361" y="55531"/>
                    </a:lnTo>
                    <a:cubicBezTo>
                      <a:pt x="32428" y="55480"/>
                      <a:pt x="32495" y="55429"/>
                      <a:pt x="32562" y="55379"/>
                    </a:cubicBezTo>
                    <a:close/>
                    <a:moveTo>
                      <a:pt x="45794" y="12251"/>
                    </a:moveTo>
                    <a:cubicBezTo>
                      <a:pt x="47316" y="12251"/>
                      <a:pt x="48721" y="13510"/>
                      <a:pt x="49199" y="15489"/>
                    </a:cubicBezTo>
                    <a:cubicBezTo>
                      <a:pt x="49437" y="16439"/>
                      <a:pt x="49437" y="17430"/>
                      <a:pt x="49199" y="18380"/>
                    </a:cubicBezTo>
                    <a:cubicBezTo>
                      <a:pt x="48645" y="20638"/>
                      <a:pt x="48249" y="22936"/>
                      <a:pt x="47892" y="25233"/>
                    </a:cubicBezTo>
                    <a:cubicBezTo>
                      <a:pt x="47575" y="27254"/>
                      <a:pt x="47298" y="29314"/>
                      <a:pt x="47060" y="31334"/>
                    </a:cubicBezTo>
                    <a:cubicBezTo>
                      <a:pt x="47258" y="29908"/>
                      <a:pt x="47456" y="28521"/>
                      <a:pt x="47694" y="27095"/>
                    </a:cubicBezTo>
                    <a:cubicBezTo>
                      <a:pt x="47892" y="26026"/>
                      <a:pt x="48090" y="24956"/>
                      <a:pt x="48328" y="23847"/>
                    </a:cubicBezTo>
                    <a:lnTo>
                      <a:pt x="48724" y="22183"/>
                    </a:lnTo>
                    <a:lnTo>
                      <a:pt x="49239" y="20401"/>
                    </a:lnTo>
                    <a:cubicBezTo>
                      <a:pt x="49787" y="18572"/>
                      <a:pt x="51133" y="17424"/>
                      <a:pt x="52572" y="17424"/>
                    </a:cubicBezTo>
                    <a:cubicBezTo>
                      <a:pt x="53004" y="17424"/>
                      <a:pt x="53444" y="17527"/>
                      <a:pt x="53874" y="17747"/>
                    </a:cubicBezTo>
                    <a:cubicBezTo>
                      <a:pt x="55735" y="18658"/>
                      <a:pt x="56647" y="21391"/>
                      <a:pt x="55933" y="23768"/>
                    </a:cubicBezTo>
                    <a:cubicBezTo>
                      <a:pt x="55775" y="24283"/>
                      <a:pt x="55577" y="24758"/>
                      <a:pt x="55260" y="25194"/>
                    </a:cubicBezTo>
                    <a:lnTo>
                      <a:pt x="55260" y="25233"/>
                    </a:lnTo>
                    <a:lnTo>
                      <a:pt x="54626" y="26184"/>
                    </a:lnTo>
                    <a:lnTo>
                      <a:pt x="53992" y="27254"/>
                    </a:lnTo>
                    <a:cubicBezTo>
                      <a:pt x="53557" y="28046"/>
                      <a:pt x="53121" y="28838"/>
                      <a:pt x="52725" y="29710"/>
                    </a:cubicBezTo>
                    <a:cubicBezTo>
                      <a:pt x="51972" y="31175"/>
                      <a:pt x="51299" y="32720"/>
                      <a:pt x="50625" y="34305"/>
                    </a:cubicBezTo>
                    <a:lnTo>
                      <a:pt x="50665" y="34305"/>
                    </a:lnTo>
                    <a:cubicBezTo>
                      <a:pt x="50889" y="34188"/>
                      <a:pt x="51127" y="34135"/>
                      <a:pt x="51362" y="34135"/>
                    </a:cubicBezTo>
                    <a:cubicBezTo>
                      <a:pt x="52166" y="34135"/>
                      <a:pt x="52932" y="34763"/>
                      <a:pt x="52963" y="35652"/>
                    </a:cubicBezTo>
                    <a:lnTo>
                      <a:pt x="53002" y="36840"/>
                    </a:lnTo>
                    <a:cubicBezTo>
                      <a:pt x="53042" y="36761"/>
                      <a:pt x="53081" y="36721"/>
                      <a:pt x="53121" y="36642"/>
                    </a:cubicBezTo>
                    <a:cubicBezTo>
                      <a:pt x="54309" y="35097"/>
                      <a:pt x="55458" y="33512"/>
                      <a:pt x="56528" y="31928"/>
                    </a:cubicBezTo>
                    <a:cubicBezTo>
                      <a:pt x="57043" y="31175"/>
                      <a:pt x="57518" y="30383"/>
                      <a:pt x="57993" y="29630"/>
                    </a:cubicBezTo>
                    <a:lnTo>
                      <a:pt x="58627" y="28521"/>
                    </a:lnTo>
                    <a:lnTo>
                      <a:pt x="59142" y="27452"/>
                    </a:lnTo>
                    <a:cubicBezTo>
                      <a:pt x="60124" y="25524"/>
                      <a:pt x="62066" y="24340"/>
                      <a:pt x="64175" y="24340"/>
                    </a:cubicBezTo>
                    <a:cubicBezTo>
                      <a:pt x="64449" y="24340"/>
                      <a:pt x="64726" y="24361"/>
                      <a:pt x="65005" y="24402"/>
                    </a:cubicBezTo>
                    <a:cubicBezTo>
                      <a:pt x="67223" y="24837"/>
                      <a:pt x="68213" y="26858"/>
                      <a:pt x="67183" y="28957"/>
                    </a:cubicBezTo>
                    <a:cubicBezTo>
                      <a:pt x="66946" y="29432"/>
                      <a:pt x="66668" y="29868"/>
                      <a:pt x="66312" y="30264"/>
                    </a:cubicBezTo>
                    <a:lnTo>
                      <a:pt x="65044" y="31571"/>
                    </a:lnTo>
                    <a:lnTo>
                      <a:pt x="63777" y="32760"/>
                    </a:lnTo>
                    <a:cubicBezTo>
                      <a:pt x="62945" y="33512"/>
                      <a:pt x="62113" y="34265"/>
                      <a:pt x="61321" y="34938"/>
                    </a:cubicBezTo>
                    <a:cubicBezTo>
                      <a:pt x="60568" y="35572"/>
                      <a:pt x="59776" y="36206"/>
                      <a:pt x="59023" y="36800"/>
                    </a:cubicBezTo>
                    <a:cubicBezTo>
                      <a:pt x="60291" y="35810"/>
                      <a:pt x="61558" y="34859"/>
                      <a:pt x="62826" y="33829"/>
                    </a:cubicBezTo>
                    <a:cubicBezTo>
                      <a:pt x="64609" y="32364"/>
                      <a:pt x="66391" y="30858"/>
                      <a:pt x="68094" y="29274"/>
                    </a:cubicBezTo>
                    <a:cubicBezTo>
                      <a:pt x="69208" y="28185"/>
                      <a:pt x="70690" y="27613"/>
                      <a:pt x="72046" y="27613"/>
                    </a:cubicBezTo>
                    <a:cubicBezTo>
                      <a:pt x="72909" y="27613"/>
                      <a:pt x="73721" y="27845"/>
                      <a:pt x="74353" y="28323"/>
                    </a:cubicBezTo>
                    <a:cubicBezTo>
                      <a:pt x="76017" y="29591"/>
                      <a:pt x="75858" y="32007"/>
                      <a:pt x="73997" y="33790"/>
                    </a:cubicBezTo>
                    <a:cubicBezTo>
                      <a:pt x="73323" y="34463"/>
                      <a:pt x="72452" y="34938"/>
                      <a:pt x="71541" y="35216"/>
                    </a:cubicBezTo>
                    <a:cubicBezTo>
                      <a:pt x="69283" y="35850"/>
                      <a:pt x="67065" y="36681"/>
                      <a:pt x="64925" y="37474"/>
                    </a:cubicBezTo>
                    <a:cubicBezTo>
                      <a:pt x="63174" y="38174"/>
                      <a:pt x="61423" y="38913"/>
                      <a:pt x="59709" y="39653"/>
                    </a:cubicBezTo>
                    <a:lnTo>
                      <a:pt x="59709" y="39653"/>
                    </a:lnTo>
                    <a:cubicBezTo>
                      <a:pt x="60867" y="39155"/>
                      <a:pt x="62026" y="38729"/>
                      <a:pt x="63222" y="38266"/>
                    </a:cubicBezTo>
                    <a:cubicBezTo>
                      <a:pt x="64212" y="37909"/>
                      <a:pt x="65282" y="37553"/>
                      <a:pt x="66352" y="37196"/>
                    </a:cubicBezTo>
                    <a:lnTo>
                      <a:pt x="68015" y="36681"/>
                    </a:lnTo>
                    <a:lnTo>
                      <a:pt x="69798" y="36285"/>
                    </a:lnTo>
                    <a:cubicBezTo>
                      <a:pt x="70219" y="36182"/>
                      <a:pt x="70631" y="36132"/>
                      <a:pt x="71025" y="36132"/>
                    </a:cubicBezTo>
                    <a:cubicBezTo>
                      <a:pt x="72886" y="36132"/>
                      <a:pt x="74334" y="37239"/>
                      <a:pt x="74432" y="38939"/>
                    </a:cubicBezTo>
                    <a:cubicBezTo>
                      <a:pt x="74551" y="41039"/>
                      <a:pt x="72650" y="43178"/>
                      <a:pt x="70234" y="43772"/>
                    </a:cubicBezTo>
                    <a:cubicBezTo>
                      <a:pt x="69847" y="43861"/>
                      <a:pt x="69461" y="43906"/>
                      <a:pt x="69075" y="43906"/>
                    </a:cubicBezTo>
                    <a:cubicBezTo>
                      <a:pt x="68946" y="43906"/>
                      <a:pt x="68817" y="43901"/>
                      <a:pt x="68689" y="43891"/>
                    </a:cubicBezTo>
                    <a:lnTo>
                      <a:pt x="68609" y="43891"/>
                    </a:lnTo>
                    <a:lnTo>
                      <a:pt x="67500" y="43812"/>
                    </a:lnTo>
                    <a:lnTo>
                      <a:pt x="66193" y="43812"/>
                    </a:lnTo>
                    <a:cubicBezTo>
                      <a:pt x="65322" y="43812"/>
                      <a:pt x="64411" y="43851"/>
                      <a:pt x="63460" y="43931"/>
                    </a:cubicBezTo>
                    <a:cubicBezTo>
                      <a:pt x="61677" y="44049"/>
                      <a:pt x="59855" y="44247"/>
                      <a:pt x="57993" y="44445"/>
                    </a:cubicBezTo>
                    <a:lnTo>
                      <a:pt x="58073" y="44485"/>
                    </a:lnTo>
                    <a:cubicBezTo>
                      <a:pt x="59023" y="45119"/>
                      <a:pt x="59023" y="46545"/>
                      <a:pt x="58073" y="47139"/>
                    </a:cubicBezTo>
                    <a:lnTo>
                      <a:pt x="57201" y="47694"/>
                    </a:lnTo>
                    <a:lnTo>
                      <a:pt x="57637" y="47733"/>
                    </a:lnTo>
                    <a:cubicBezTo>
                      <a:pt x="59617" y="48011"/>
                      <a:pt x="61558" y="48209"/>
                      <a:pt x="63420" y="48328"/>
                    </a:cubicBezTo>
                    <a:cubicBezTo>
                      <a:pt x="64371" y="48407"/>
                      <a:pt x="65282" y="48446"/>
                      <a:pt x="66153" y="48446"/>
                    </a:cubicBezTo>
                    <a:lnTo>
                      <a:pt x="67461" y="48446"/>
                    </a:lnTo>
                    <a:lnTo>
                      <a:pt x="68609" y="48367"/>
                    </a:lnTo>
                    <a:cubicBezTo>
                      <a:pt x="68703" y="48363"/>
                      <a:pt x="68797" y="48360"/>
                      <a:pt x="68890" y="48360"/>
                    </a:cubicBezTo>
                    <a:cubicBezTo>
                      <a:pt x="71199" y="48360"/>
                      <a:pt x="73319" y="49762"/>
                      <a:pt x="74195" y="51932"/>
                    </a:cubicBezTo>
                    <a:cubicBezTo>
                      <a:pt x="74947" y="54071"/>
                      <a:pt x="73640" y="55933"/>
                      <a:pt x="71343" y="56131"/>
                    </a:cubicBezTo>
                    <a:cubicBezTo>
                      <a:pt x="71244" y="56138"/>
                      <a:pt x="71147" y="56141"/>
                      <a:pt x="71051" y="56141"/>
                    </a:cubicBezTo>
                    <a:cubicBezTo>
                      <a:pt x="70606" y="56141"/>
                      <a:pt x="70182" y="56071"/>
                      <a:pt x="69758" y="55973"/>
                    </a:cubicBezTo>
                    <a:lnTo>
                      <a:pt x="67976" y="55577"/>
                    </a:lnTo>
                    <a:lnTo>
                      <a:pt x="66312" y="55062"/>
                    </a:lnTo>
                    <a:cubicBezTo>
                      <a:pt x="65242" y="54705"/>
                      <a:pt x="64212" y="54349"/>
                      <a:pt x="63183" y="53992"/>
                    </a:cubicBezTo>
                    <a:cubicBezTo>
                      <a:pt x="62271" y="53636"/>
                      <a:pt x="61321" y="53279"/>
                      <a:pt x="60410" y="52923"/>
                    </a:cubicBezTo>
                    <a:lnTo>
                      <a:pt x="60410" y="52923"/>
                    </a:lnTo>
                    <a:cubicBezTo>
                      <a:pt x="61915" y="53556"/>
                      <a:pt x="63420" y="54151"/>
                      <a:pt x="64925" y="54745"/>
                    </a:cubicBezTo>
                    <a:cubicBezTo>
                      <a:pt x="67065" y="55577"/>
                      <a:pt x="69243" y="56369"/>
                      <a:pt x="71541" y="57042"/>
                    </a:cubicBezTo>
                    <a:cubicBezTo>
                      <a:pt x="73957" y="57716"/>
                      <a:pt x="75700" y="59934"/>
                      <a:pt x="75502" y="61994"/>
                    </a:cubicBezTo>
                    <a:cubicBezTo>
                      <a:pt x="75312" y="63605"/>
                      <a:pt x="73863" y="64611"/>
                      <a:pt x="72038" y="64611"/>
                    </a:cubicBezTo>
                    <a:cubicBezTo>
                      <a:pt x="71575" y="64611"/>
                      <a:pt x="71087" y="64547"/>
                      <a:pt x="70590" y="64410"/>
                    </a:cubicBezTo>
                    <a:cubicBezTo>
                      <a:pt x="69679" y="64133"/>
                      <a:pt x="68807" y="63618"/>
                      <a:pt x="68134" y="62945"/>
                    </a:cubicBezTo>
                    <a:cubicBezTo>
                      <a:pt x="66431" y="61320"/>
                      <a:pt x="64648" y="59855"/>
                      <a:pt x="62866" y="58389"/>
                    </a:cubicBezTo>
                    <a:cubicBezTo>
                      <a:pt x="61400" y="57201"/>
                      <a:pt x="59934" y="56092"/>
                      <a:pt x="58429" y="54982"/>
                    </a:cubicBezTo>
                    <a:lnTo>
                      <a:pt x="58429" y="54982"/>
                    </a:lnTo>
                    <a:cubicBezTo>
                      <a:pt x="59380" y="55735"/>
                      <a:pt x="60370" y="56488"/>
                      <a:pt x="61321" y="57280"/>
                    </a:cubicBezTo>
                    <a:cubicBezTo>
                      <a:pt x="62153" y="57993"/>
                      <a:pt x="62984" y="58706"/>
                      <a:pt x="63777" y="59459"/>
                    </a:cubicBezTo>
                    <a:lnTo>
                      <a:pt x="65044" y="60647"/>
                    </a:lnTo>
                    <a:lnTo>
                      <a:pt x="66312" y="61994"/>
                    </a:lnTo>
                    <a:cubicBezTo>
                      <a:pt x="68015" y="63816"/>
                      <a:pt x="68015" y="66193"/>
                      <a:pt x="66312" y="67341"/>
                    </a:cubicBezTo>
                    <a:cubicBezTo>
                      <a:pt x="65706" y="67727"/>
                      <a:pt x="64970" y="67912"/>
                      <a:pt x="64197" y="67912"/>
                    </a:cubicBezTo>
                    <a:cubicBezTo>
                      <a:pt x="62747" y="67912"/>
                      <a:pt x="61164" y="67262"/>
                      <a:pt x="60053" y="66074"/>
                    </a:cubicBezTo>
                    <a:cubicBezTo>
                      <a:pt x="59697" y="65717"/>
                      <a:pt x="59380" y="65242"/>
                      <a:pt x="59142" y="64767"/>
                    </a:cubicBezTo>
                    <a:lnTo>
                      <a:pt x="59142" y="64727"/>
                    </a:lnTo>
                    <a:lnTo>
                      <a:pt x="58667" y="63697"/>
                    </a:lnTo>
                    <a:lnTo>
                      <a:pt x="58033" y="62588"/>
                    </a:lnTo>
                    <a:cubicBezTo>
                      <a:pt x="57518" y="61796"/>
                      <a:pt x="57082" y="61043"/>
                      <a:pt x="56528" y="60251"/>
                    </a:cubicBezTo>
                    <a:cubicBezTo>
                      <a:pt x="55498" y="58706"/>
                      <a:pt x="54349" y="57121"/>
                      <a:pt x="53161" y="55537"/>
                    </a:cubicBezTo>
                    <a:lnTo>
                      <a:pt x="53002" y="55339"/>
                    </a:lnTo>
                    <a:lnTo>
                      <a:pt x="53002" y="55933"/>
                    </a:lnTo>
                    <a:cubicBezTo>
                      <a:pt x="52972" y="56841"/>
                      <a:pt x="52248" y="57471"/>
                      <a:pt x="51449" y="57471"/>
                    </a:cubicBezTo>
                    <a:cubicBezTo>
                      <a:pt x="51202" y="57471"/>
                      <a:pt x="50948" y="57411"/>
                      <a:pt x="50705" y="57280"/>
                    </a:cubicBezTo>
                    <a:lnTo>
                      <a:pt x="50309" y="57042"/>
                    </a:lnTo>
                    <a:lnTo>
                      <a:pt x="50348" y="57161"/>
                    </a:lnTo>
                    <a:cubicBezTo>
                      <a:pt x="51101" y="58983"/>
                      <a:pt x="51893" y="60766"/>
                      <a:pt x="52725" y="62430"/>
                    </a:cubicBezTo>
                    <a:cubicBezTo>
                      <a:pt x="53161" y="63301"/>
                      <a:pt x="53557" y="64093"/>
                      <a:pt x="53992" y="64886"/>
                    </a:cubicBezTo>
                    <a:lnTo>
                      <a:pt x="54666" y="65995"/>
                    </a:lnTo>
                    <a:lnTo>
                      <a:pt x="55300" y="66945"/>
                    </a:lnTo>
                    <a:lnTo>
                      <a:pt x="55300" y="66985"/>
                    </a:lnTo>
                    <a:cubicBezTo>
                      <a:pt x="56607" y="69005"/>
                      <a:pt x="56488" y="71659"/>
                      <a:pt x="55022" y="73561"/>
                    </a:cubicBezTo>
                    <a:cubicBezTo>
                      <a:pt x="54327" y="74348"/>
                      <a:pt x="53471" y="74737"/>
                      <a:pt x="52622" y="74737"/>
                    </a:cubicBezTo>
                    <a:cubicBezTo>
                      <a:pt x="51634" y="74737"/>
                      <a:pt x="50655" y="74209"/>
                      <a:pt x="49952" y="73165"/>
                    </a:cubicBezTo>
                    <a:cubicBezTo>
                      <a:pt x="49635" y="72729"/>
                      <a:pt x="49437" y="72253"/>
                      <a:pt x="49279" y="71738"/>
                    </a:cubicBezTo>
                    <a:lnTo>
                      <a:pt x="48764" y="69996"/>
                    </a:lnTo>
                    <a:lnTo>
                      <a:pt x="48368" y="68332"/>
                    </a:lnTo>
                    <a:cubicBezTo>
                      <a:pt x="48130" y="67223"/>
                      <a:pt x="47932" y="66153"/>
                      <a:pt x="47734" y="65084"/>
                    </a:cubicBezTo>
                    <a:cubicBezTo>
                      <a:pt x="47575" y="63935"/>
                      <a:pt x="47377" y="62826"/>
                      <a:pt x="47219" y="61677"/>
                    </a:cubicBezTo>
                    <a:lnTo>
                      <a:pt x="47219" y="61677"/>
                    </a:lnTo>
                    <a:cubicBezTo>
                      <a:pt x="47417" y="63459"/>
                      <a:pt x="47694" y="65202"/>
                      <a:pt x="47932" y="66945"/>
                    </a:cubicBezTo>
                    <a:cubicBezTo>
                      <a:pt x="48328" y="69243"/>
                      <a:pt x="48724" y="71501"/>
                      <a:pt x="49279" y="73798"/>
                    </a:cubicBezTo>
                    <a:cubicBezTo>
                      <a:pt x="49873" y="76294"/>
                      <a:pt x="48843" y="78908"/>
                      <a:pt x="46941" y="79701"/>
                    </a:cubicBezTo>
                    <a:cubicBezTo>
                      <a:pt x="46572" y="79855"/>
                      <a:pt x="46198" y="79928"/>
                      <a:pt x="45831" y="79928"/>
                    </a:cubicBezTo>
                    <a:cubicBezTo>
                      <a:pt x="44309" y="79928"/>
                      <a:pt x="42904" y="78669"/>
                      <a:pt x="42426" y="76690"/>
                    </a:cubicBezTo>
                    <a:cubicBezTo>
                      <a:pt x="42188" y="75739"/>
                      <a:pt x="42188" y="74749"/>
                      <a:pt x="42426" y="73798"/>
                    </a:cubicBezTo>
                    <a:cubicBezTo>
                      <a:pt x="42980" y="71501"/>
                      <a:pt x="43376" y="69243"/>
                      <a:pt x="43733" y="66945"/>
                    </a:cubicBezTo>
                    <a:cubicBezTo>
                      <a:pt x="44050" y="64925"/>
                      <a:pt x="44327" y="62865"/>
                      <a:pt x="44565" y="60845"/>
                    </a:cubicBezTo>
                    <a:lnTo>
                      <a:pt x="44565" y="60845"/>
                    </a:lnTo>
                    <a:cubicBezTo>
                      <a:pt x="44367" y="62231"/>
                      <a:pt x="44169" y="63658"/>
                      <a:pt x="43931" y="65084"/>
                    </a:cubicBezTo>
                    <a:cubicBezTo>
                      <a:pt x="43733" y="66153"/>
                      <a:pt x="43535" y="67223"/>
                      <a:pt x="43297" y="68332"/>
                    </a:cubicBezTo>
                    <a:lnTo>
                      <a:pt x="42901" y="69996"/>
                    </a:lnTo>
                    <a:lnTo>
                      <a:pt x="42346" y="71738"/>
                    </a:lnTo>
                    <a:cubicBezTo>
                      <a:pt x="41796" y="73605"/>
                      <a:pt x="40442" y="74738"/>
                      <a:pt x="38996" y="74738"/>
                    </a:cubicBezTo>
                    <a:cubicBezTo>
                      <a:pt x="38570" y="74738"/>
                      <a:pt x="38136" y="74640"/>
                      <a:pt x="37712" y="74432"/>
                    </a:cubicBezTo>
                    <a:cubicBezTo>
                      <a:pt x="35890" y="73481"/>
                      <a:pt x="34939" y="70788"/>
                      <a:pt x="35692" y="68371"/>
                    </a:cubicBezTo>
                    <a:cubicBezTo>
                      <a:pt x="35810" y="67896"/>
                      <a:pt x="36048" y="67421"/>
                      <a:pt x="36325" y="66985"/>
                    </a:cubicBezTo>
                    <a:lnTo>
                      <a:pt x="36325" y="66945"/>
                    </a:lnTo>
                    <a:lnTo>
                      <a:pt x="36999" y="65995"/>
                    </a:lnTo>
                    <a:lnTo>
                      <a:pt x="37593" y="64886"/>
                    </a:lnTo>
                    <a:cubicBezTo>
                      <a:pt x="38029" y="64093"/>
                      <a:pt x="38464" y="63301"/>
                      <a:pt x="38861" y="62430"/>
                    </a:cubicBezTo>
                    <a:cubicBezTo>
                      <a:pt x="39692" y="60766"/>
                      <a:pt x="40485" y="58983"/>
                      <a:pt x="41277" y="57161"/>
                    </a:cubicBezTo>
                    <a:cubicBezTo>
                      <a:pt x="41317" y="57042"/>
                      <a:pt x="41356" y="56884"/>
                      <a:pt x="41435" y="56765"/>
                    </a:cubicBezTo>
                    <a:lnTo>
                      <a:pt x="41435" y="56765"/>
                    </a:lnTo>
                    <a:lnTo>
                      <a:pt x="40445" y="57240"/>
                    </a:lnTo>
                    <a:cubicBezTo>
                      <a:pt x="40213" y="57361"/>
                      <a:pt x="39969" y="57416"/>
                      <a:pt x="39729" y="57416"/>
                    </a:cubicBezTo>
                    <a:cubicBezTo>
                      <a:pt x="38943" y="57416"/>
                      <a:pt x="38208" y="56822"/>
                      <a:pt x="38148" y="55973"/>
                    </a:cubicBezTo>
                    <a:lnTo>
                      <a:pt x="38148" y="55933"/>
                    </a:lnTo>
                    <a:cubicBezTo>
                      <a:pt x="37078" y="57359"/>
                      <a:pt x="36048" y="58825"/>
                      <a:pt x="35058" y="60251"/>
                    </a:cubicBezTo>
                    <a:cubicBezTo>
                      <a:pt x="34543" y="61043"/>
                      <a:pt x="34068" y="61835"/>
                      <a:pt x="33592" y="62588"/>
                    </a:cubicBezTo>
                    <a:lnTo>
                      <a:pt x="32958" y="63697"/>
                    </a:lnTo>
                    <a:lnTo>
                      <a:pt x="32443" y="64727"/>
                    </a:lnTo>
                    <a:lnTo>
                      <a:pt x="32443" y="64767"/>
                    </a:lnTo>
                    <a:cubicBezTo>
                      <a:pt x="31451" y="66682"/>
                      <a:pt x="29474" y="67866"/>
                      <a:pt x="27365" y="67866"/>
                    </a:cubicBezTo>
                    <a:cubicBezTo>
                      <a:pt x="27118" y="67866"/>
                      <a:pt x="26870" y="67850"/>
                      <a:pt x="26620" y="67817"/>
                    </a:cubicBezTo>
                    <a:cubicBezTo>
                      <a:pt x="24362" y="67381"/>
                      <a:pt x="23412" y="65321"/>
                      <a:pt x="24402" y="63222"/>
                    </a:cubicBezTo>
                    <a:cubicBezTo>
                      <a:pt x="24600" y="62746"/>
                      <a:pt x="24917" y="62311"/>
                      <a:pt x="25274" y="61915"/>
                    </a:cubicBezTo>
                    <a:lnTo>
                      <a:pt x="26502" y="60607"/>
                    </a:lnTo>
                    <a:lnTo>
                      <a:pt x="27769" y="59419"/>
                    </a:lnTo>
                    <a:cubicBezTo>
                      <a:pt x="28601" y="58666"/>
                      <a:pt x="29433" y="57914"/>
                      <a:pt x="30265" y="57240"/>
                    </a:cubicBezTo>
                    <a:cubicBezTo>
                      <a:pt x="30953" y="56660"/>
                      <a:pt x="31642" y="56080"/>
                      <a:pt x="32361" y="55531"/>
                    </a:cubicBezTo>
                    <a:lnTo>
                      <a:pt x="32361" y="55531"/>
                    </a:lnTo>
                    <a:cubicBezTo>
                      <a:pt x="31125" y="56467"/>
                      <a:pt x="29922" y="57372"/>
                      <a:pt x="28720" y="58349"/>
                    </a:cubicBezTo>
                    <a:cubicBezTo>
                      <a:pt x="26937" y="59815"/>
                      <a:pt x="25155" y="61320"/>
                      <a:pt x="23451" y="62905"/>
                    </a:cubicBezTo>
                    <a:cubicBezTo>
                      <a:pt x="22338" y="63994"/>
                      <a:pt x="20856" y="64565"/>
                      <a:pt x="19500" y="64565"/>
                    </a:cubicBezTo>
                    <a:cubicBezTo>
                      <a:pt x="18637" y="64565"/>
                      <a:pt x="17825" y="64333"/>
                      <a:pt x="17193" y="63856"/>
                    </a:cubicBezTo>
                    <a:cubicBezTo>
                      <a:pt x="15569" y="62588"/>
                      <a:pt x="15727" y="60172"/>
                      <a:pt x="17549" y="58389"/>
                    </a:cubicBezTo>
                    <a:cubicBezTo>
                      <a:pt x="18262" y="57716"/>
                      <a:pt x="19094" y="57240"/>
                      <a:pt x="20045" y="56963"/>
                    </a:cubicBezTo>
                    <a:cubicBezTo>
                      <a:pt x="22303" y="56329"/>
                      <a:pt x="24481" y="55497"/>
                      <a:pt x="26620" y="54705"/>
                    </a:cubicBezTo>
                    <a:cubicBezTo>
                      <a:pt x="28443" y="53992"/>
                      <a:pt x="30225" y="53279"/>
                      <a:pt x="31968" y="52526"/>
                    </a:cubicBezTo>
                    <a:lnTo>
                      <a:pt x="31968" y="52526"/>
                    </a:lnTo>
                    <a:cubicBezTo>
                      <a:pt x="30780" y="53002"/>
                      <a:pt x="29591" y="53477"/>
                      <a:pt x="28363" y="53913"/>
                    </a:cubicBezTo>
                    <a:cubicBezTo>
                      <a:pt x="27373" y="54309"/>
                      <a:pt x="26303" y="54666"/>
                      <a:pt x="25234" y="55022"/>
                    </a:cubicBezTo>
                    <a:lnTo>
                      <a:pt x="23610" y="55497"/>
                    </a:lnTo>
                    <a:lnTo>
                      <a:pt x="21827" y="55933"/>
                    </a:lnTo>
                    <a:cubicBezTo>
                      <a:pt x="21407" y="56035"/>
                      <a:pt x="20999" y="56083"/>
                      <a:pt x="20610" y="56083"/>
                    </a:cubicBezTo>
                    <a:cubicBezTo>
                      <a:pt x="18724" y="56083"/>
                      <a:pt x="17291" y="54947"/>
                      <a:pt x="17193" y="53239"/>
                    </a:cubicBezTo>
                    <a:cubicBezTo>
                      <a:pt x="17074" y="51180"/>
                      <a:pt x="18936" y="49041"/>
                      <a:pt x="21392" y="48446"/>
                    </a:cubicBezTo>
                    <a:cubicBezTo>
                      <a:pt x="21778" y="48357"/>
                      <a:pt x="22164" y="48313"/>
                      <a:pt x="22550" y="48313"/>
                    </a:cubicBezTo>
                    <a:cubicBezTo>
                      <a:pt x="22679" y="48313"/>
                      <a:pt x="22808" y="48318"/>
                      <a:pt x="22936" y="48328"/>
                    </a:cubicBezTo>
                    <a:lnTo>
                      <a:pt x="22976" y="48328"/>
                    </a:lnTo>
                    <a:lnTo>
                      <a:pt x="24125" y="48407"/>
                    </a:lnTo>
                    <a:lnTo>
                      <a:pt x="25392" y="48407"/>
                    </a:lnTo>
                    <a:cubicBezTo>
                      <a:pt x="26303" y="48407"/>
                      <a:pt x="27215" y="48328"/>
                      <a:pt x="28165" y="48288"/>
                    </a:cubicBezTo>
                    <a:cubicBezTo>
                      <a:pt x="30027" y="48129"/>
                      <a:pt x="31968" y="47931"/>
                      <a:pt x="33909" y="47694"/>
                    </a:cubicBezTo>
                    <a:lnTo>
                      <a:pt x="33988" y="47694"/>
                    </a:lnTo>
                    <a:lnTo>
                      <a:pt x="33038" y="47139"/>
                    </a:lnTo>
                    <a:cubicBezTo>
                      <a:pt x="32087" y="46505"/>
                      <a:pt x="32087" y="45079"/>
                      <a:pt x="33038" y="44485"/>
                    </a:cubicBezTo>
                    <a:lnTo>
                      <a:pt x="33236" y="44366"/>
                    </a:lnTo>
                    <a:cubicBezTo>
                      <a:pt x="31532" y="44168"/>
                      <a:pt x="29829" y="44010"/>
                      <a:pt x="28165" y="43891"/>
                    </a:cubicBezTo>
                    <a:cubicBezTo>
                      <a:pt x="27215" y="43812"/>
                      <a:pt x="26303" y="43772"/>
                      <a:pt x="25432" y="43732"/>
                    </a:cubicBezTo>
                    <a:lnTo>
                      <a:pt x="24125" y="43732"/>
                    </a:lnTo>
                    <a:lnTo>
                      <a:pt x="22976" y="43851"/>
                    </a:lnTo>
                    <a:cubicBezTo>
                      <a:pt x="22909" y="43853"/>
                      <a:pt x="22843" y="43855"/>
                      <a:pt x="22776" y="43855"/>
                    </a:cubicBezTo>
                    <a:cubicBezTo>
                      <a:pt x="20400" y="43855"/>
                      <a:pt x="18277" y="42483"/>
                      <a:pt x="17391" y="40286"/>
                    </a:cubicBezTo>
                    <a:cubicBezTo>
                      <a:pt x="16638" y="38147"/>
                      <a:pt x="17945" y="36285"/>
                      <a:pt x="20243" y="36087"/>
                    </a:cubicBezTo>
                    <a:cubicBezTo>
                      <a:pt x="20381" y="36077"/>
                      <a:pt x="20518" y="36072"/>
                      <a:pt x="20652" y="36072"/>
                    </a:cubicBezTo>
                    <a:cubicBezTo>
                      <a:pt x="21055" y="36072"/>
                      <a:pt x="21441" y="36117"/>
                      <a:pt x="21827" y="36206"/>
                    </a:cubicBezTo>
                    <a:lnTo>
                      <a:pt x="23610" y="36642"/>
                    </a:lnTo>
                    <a:lnTo>
                      <a:pt x="25274" y="37157"/>
                    </a:lnTo>
                    <a:cubicBezTo>
                      <a:pt x="26303" y="37513"/>
                      <a:pt x="27373" y="37870"/>
                      <a:pt x="28363" y="38226"/>
                    </a:cubicBezTo>
                    <a:cubicBezTo>
                      <a:pt x="29393" y="38622"/>
                      <a:pt x="30265" y="38939"/>
                      <a:pt x="31176" y="39335"/>
                    </a:cubicBezTo>
                    <a:cubicBezTo>
                      <a:pt x="29671" y="38662"/>
                      <a:pt x="28165" y="38068"/>
                      <a:pt x="26660" y="37474"/>
                    </a:cubicBezTo>
                    <a:cubicBezTo>
                      <a:pt x="24521" y="36642"/>
                      <a:pt x="22342" y="35850"/>
                      <a:pt x="20084" y="35176"/>
                    </a:cubicBezTo>
                    <a:cubicBezTo>
                      <a:pt x="17628" y="34503"/>
                      <a:pt x="15846" y="32284"/>
                      <a:pt x="16084" y="30225"/>
                    </a:cubicBezTo>
                    <a:cubicBezTo>
                      <a:pt x="16302" y="28629"/>
                      <a:pt x="17707" y="27627"/>
                      <a:pt x="19498" y="27627"/>
                    </a:cubicBezTo>
                    <a:cubicBezTo>
                      <a:pt x="19975" y="27627"/>
                      <a:pt x="20479" y="27698"/>
                      <a:pt x="20995" y="27848"/>
                    </a:cubicBezTo>
                    <a:cubicBezTo>
                      <a:pt x="21907" y="28086"/>
                      <a:pt x="22778" y="28600"/>
                      <a:pt x="23451" y="29274"/>
                    </a:cubicBezTo>
                    <a:cubicBezTo>
                      <a:pt x="25155" y="30898"/>
                      <a:pt x="26937" y="32403"/>
                      <a:pt x="28720" y="33829"/>
                    </a:cubicBezTo>
                    <a:cubicBezTo>
                      <a:pt x="30185" y="35018"/>
                      <a:pt x="31651" y="36127"/>
                      <a:pt x="33156" y="37236"/>
                    </a:cubicBezTo>
                    <a:cubicBezTo>
                      <a:pt x="32166" y="36483"/>
                      <a:pt x="31215" y="35731"/>
                      <a:pt x="30265" y="34938"/>
                    </a:cubicBezTo>
                    <a:cubicBezTo>
                      <a:pt x="29433" y="34225"/>
                      <a:pt x="28601" y="33512"/>
                      <a:pt x="27769" y="32760"/>
                    </a:cubicBezTo>
                    <a:lnTo>
                      <a:pt x="26502" y="31571"/>
                    </a:lnTo>
                    <a:lnTo>
                      <a:pt x="25274" y="30225"/>
                    </a:lnTo>
                    <a:cubicBezTo>
                      <a:pt x="23570" y="28402"/>
                      <a:pt x="23570" y="26026"/>
                      <a:pt x="25274" y="24877"/>
                    </a:cubicBezTo>
                    <a:cubicBezTo>
                      <a:pt x="25889" y="24471"/>
                      <a:pt x="26638" y="24278"/>
                      <a:pt x="27426" y="24278"/>
                    </a:cubicBezTo>
                    <a:cubicBezTo>
                      <a:pt x="28870" y="24278"/>
                      <a:pt x="30445" y="24926"/>
                      <a:pt x="31572" y="26105"/>
                    </a:cubicBezTo>
                    <a:cubicBezTo>
                      <a:pt x="31928" y="26501"/>
                      <a:pt x="32206" y="26897"/>
                      <a:pt x="32443" y="27373"/>
                    </a:cubicBezTo>
                    <a:lnTo>
                      <a:pt x="32443" y="27412"/>
                    </a:lnTo>
                    <a:lnTo>
                      <a:pt x="32958" y="28442"/>
                    </a:lnTo>
                    <a:lnTo>
                      <a:pt x="33592" y="29591"/>
                    </a:lnTo>
                    <a:cubicBezTo>
                      <a:pt x="34028" y="30343"/>
                      <a:pt x="34503" y="31136"/>
                      <a:pt x="35058" y="31888"/>
                    </a:cubicBezTo>
                    <a:cubicBezTo>
                      <a:pt x="36009" y="33314"/>
                      <a:pt x="37038" y="34740"/>
                      <a:pt x="38108" y="36166"/>
                    </a:cubicBezTo>
                    <a:lnTo>
                      <a:pt x="38108" y="35612"/>
                    </a:lnTo>
                    <a:cubicBezTo>
                      <a:pt x="38138" y="34736"/>
                      <a:pt x="38860" y="34113"/>
                      <a:pt x="39658" y="34113"/>
                    </a:cubicBezTo>
                    <a:cubicBezTo>
                      <a:pt x="39906" y="34113"/>
                      <a:pt x="40161" y="34173"/>
                      <a:pt x="40405" y="34305"/>
                    </a:cubicBezTo>
                    <a:lnTo>
                      <a:pt x="41118" y="34661"/>
                    </a:lnTo>
                    <a:cubicBezTo>
                      <a:pt x="40366" y="32958"/>
                      <a:pt x="39613" y="31294"/>
                      <a:pt x="38861" y="29710"/>
                    </a:cubicBezTo>
                    <a:cubicBezTo>
                      <a:pt x="38504" y="28838"/>
                      <a:pt x="38068" y="28046"/>
                      <a:pt x="37633" y="27254"/>
                    </a:cubicBezTo>
                    <a:lnTo>
                      <a:pt x="36999" y="26145"/>
                    </a:lnTo>
                    <a:lnTo>
                      <a:pt x="36325" y="25194"/>
                    </a:lnTo>
                    <a:cubicBezTo>
                      <a:pt x="35018" y="23174"/>
                      <a:pt x="35137" y="20520"/>
                      <a:pt x="36642" y="18618"/>
                    </a:cubicBezTo>
                    <a:cubicBezTo>
                      <a:pt x="37323" y="17827"/>
                      <a:pt x="38174" y="17438"/>
                      <a:pt x="39022" y="17438"/>
                    </a:cubicBezTo>
                    <a:cubicBezTo>
                      <a:pt x="40000" y="17438"/>
                      <a:pt x="40973" y="17956"/>
                      <a:pt x="41673" y="18975"/>
                    </a:cubicBezTo>
                    <a:cubicBezTo>
                      <a:pt x="41990" y="19410"/>
                      <a:pt x="42188" y="19925"/>
                      <a:pt x="42346" y="20401"/>
                    </a:cubicBezTo>
                    <a:lnTo>
                      <a:pt x="42861" y="22183"/>
                    </a:lnTo>
                    <a:lnTo>
                      <a:pt x="43258" y="23847"/>
                    </a:lnTo>
                    <a:cubicBezTo>
                      <a:pt x="43495" y="24956"/>
                      <a:pt x="43693" y="26026"/>
                      <a:pt x="43891" y="27095"/>
                    </a:cubicBezTo>
                    <a:cubicBezTo>
                      <a:pt x="44089" y="28244"/>
                      <a:pt x="44248" y="29353"/>
                      <a:pt x="44406" y="30462"/>
                    </a:cubicBezTo>
                    <a:cubicBezTo>
                      <a:pt x="44208" y="28719"/>
                      <a:pt x="43971" y="26976"/>
                      <a:pt x="43693" y="25233"/>
                    </a:cubicBezTo>
                    <a:cubicBezTo>
                      <a:pt x="43337" y="22936"/>
                      <a:pt x="42941" y="20638"/>
                      <a:pt x="42346" y="18380"/>
                    </a:cubicBezTo>
                    <a:cubicBezTo>
                      <a:pt x="41752" y="15885"/>
                      <a:pt x="42782" y="13270"/>
                      <a:pt x="44684" y="12478"/>
                    </a:cubicBezTo>
                    <a:cubicBezTo>
                      <a:pt x="45053" y="12324"/>
                      <a:pt x="45427" y="12251"/>
                      <a:pt x="45794" y="12251"/>
                    </a:cubicBezTo>
                    <a:close/>
                    <a:moveTo>
                      <a:pt x="85236" y="63256"/>
                    </a:moveTo>
                    <a:cubicBezTo>
                      <a:pt x="86591" y="63256"/>
                      <a:pt x="87812" y="64227"/>
                      <a:pt x="88059" y="65638"/>
                    </a:cubicBezTo>
                    <a:cubicBezTo>
                      <a:pt x="88099" y="65955"/>
                      <a:pt x="88099" y="66312"/>
                      <a:pt x="88059" y="66628"/>
                    </a:cubicBezTo>
                    <a:cubicBezTo>
                      <a:pt x="87861" y="67738"/>
                      <a:pt x="87821" y="68886"/>
                      <a:pt x="87821" y="70035"/>
                    </a:cubicBezTo>
                    <a:cubicBezTo>
                      <a:pt x="87901" y="71263"/>
                      <a:pt x="88019" y="72491"/>
                      <a:pt x="88218" y="73719"/>
                    </a:cubicBezTo>
                    <a:cubicBezTo>
                      <a:pt x="88416" y="74947"/>
                      <a:pt x="88693" y="76215"/>
                      <a:pt x="89010" y="77443"/>
                    </a:cubicBezTo>
                    <a:cubicBezTo>
                      <a:pt x="89327" y="78710"/>
                      <a:pt x="89683" y="79938"/>
                      <a:pt x="90119" y="81166"/>
                    </a:cubicBezTo>
                    <a:cubicBezTo>
                      <a:pt x="90159" y="81285"/>
                      <a:pt x="90119" y="81444"/>
                      <a:pt x="90000" y="81483"/>
                    </a:cubicBezTo>
                    <a:cubicBezTo>
                      <a:pt x="89968" y="81494"/>
                      <a:pt x="89936" y="81499"/>
                      <a:pt x="89906" y="81499"/>
                    </a:cubicBezTo>
                    <a:cubicBezTo>
                      <a:pt x="89823" y="81499"/>
                      <a:pt x="89752" y="81462"/>
                      <a:pt x="89723" y="81404"/>
                    </a:cubicBezTo>
                    <a:cubicBezTo>
                      <a:pt x="88891" y="80374"/>
                      <a:pt x="88099" y="79304"/>
                      <a:pt x="87386" y="78156"/>
                    </a:cubicBezTo>
                    <a:cubicBezTo>
                      <a:pt x="86633" y="77047"/>
                      <a:pt x="85960" y="75898"/>
                      <a:pt x="85286" y="74709"/>
                    </a:cubicBezTo>
                    <a:cubicBezTo>
                      <a:pt x="84652" y="73481"/>
                      <a:pt x="84058" y="72253"/>
                      <a:pt x="83543" y="70946"/>
                    </a:cubicBezTo>
                    <a:cubicBezTo>
                      <a:pt x="83028" y="69560"/>
                      <a:pt x="82632" y="68134"/>
                      <a:pt x="82395" y="66708"/>
                    </a:cubicBezTo>
                    <a:lnTo>
                      <a:pt x="82395" y="66589"/>
                    </a:lnTo>
                    <a:cubicBezTo>
                      <a:pt x="82117" y="65044"/>
                      <a:pt x="83147" y="63539"/>
                      <a:pt x="84732" y="63301"/>
                    </a:cubicBezTo>
                    <a:cubicBezTo>
                      <a:pt x="84901" y="63271"/>
                      <a:pt x="85070" y="63256"/>
                      <a:pt x="85236" y="63256"/>
                    </a:cubicBezTo>
                    <a:close/>
                    <a:moveTo>
                      <a:pt x="6790" y="63257"/>
                    </a:moveTo>
                    <a:cubicBezTo>
                      <a:pt x="8151" y="63257"/>
                      <a:pt x="9379" y="64262"/>
                      <a:pt x="9627" y="65678"/>
                    </a:cubicBezTo>
                    <a:cubicBezTo>
                      <a:pt x="9666" y="65995"/>
                      <a:pt x="9666" y="66312"/>
                      <a:pt x="9627" y="66589"/>
                    </a:cubicBezTo>
                    <a:lnTo>
                      <a:pt x="9627" y="66708"/>
                    </a:lnTo>
                    <a:cubicBezTo>
                      <a:pt x="9349" y="68134"/>
                      <a:pt x="8953" y="69560"/>
                      <a:pt x="8438" y="70946"/>
                    </a:cubicBezTo>
                    <a:cubicBezTo>
                      <a:pt x="7923" y="72253"/>
                      <a:pt x="7329" y="73481"/>
                      <a:pt x="6695" y="74709"/>
                    </a:cubicBezTo>
                    <a:cubicBezTo>
                      <a:pt x="6022" y="75898"/>
                      <a:pt x="5309" y="77086"/>
                      <a:pt x="4596" y="78195"/>
                    </a:cubicBezTo>
                    <a:cubicBezTo>
                      <a:pt x="3883" y="79304"/>
                      <a:pt x="3130" y="80374"/>
                      <a:pt x="2259" y="81404"/>
                    </a:cubicBezTo>
                    <a:cubicBezTo>
                      <a:pt x="2215" y="81469"/>
                      <a:pt x="2148" y="81499"/>
                      <a:pt x="2076" y="81499"/>
                    </a:cubicBezTo>
                    <a:cubicBezTo>
                      <a:pt x="2017" y="81499"/>
                      <a:pt x="1956" y="81479"/>
                      <a:pt x="1902" y="81444"/>
                    </a:cubicBezTo>
                    <a:cubicBezTo>
                      <a:pt x="1823" y="81364"/>
                      <a:pt x="1823" y="81285"/>
                      <a:pt x="1823" y="81166"/>
                    </a:cubicBezTo>
                    <a:cubicBezTo>
                      <a:pt x="2259" y="79938"/>
                      <a:pt x="2655" y="78710"/>
                      <a:pt x="2972" y="77482"/>
                    </a:cubicBezTo>
                    <a:cubicBezTo>
                      <a:pt x="3289" y="76254"/>
                      <a:pt x="3566" y="74987"/>
                      <a:pt x="3764" y="73719"/>
                    </a:cubicBezTo>
                    <a:cubicBezTo>
                      <a:pt x="3962" y="72531"/>
                      <a:pt x="4081" y="71303"/>
                      <a:pt x="4121" y="70075"/>
                    </a:cubicBezTo>
                    <a:cubicBezTo>
                      <a:pt x="4160" y="68926"/>
                      <a:pt x="4081" y="67777"/>
                      <a:pt x="3923" y="66628"/>
                    </a:cubicBezTo>
                    <a:cubicBezTo>
                      <a:pt x="3645" y="65044"/>
                      <a:pt x="4715" y="63578"/>
                      <a:pt x="6299" y="63301"/>
                    </a:cubicBezTo>
                    <a:cubicBezTo>
                      <a:pt x="6464" y="63272"/>
                      <a:pt x="6628" y="63257"/>
                      <a:pt x="6790" y="63257"/>
                    </a:cubicBezTo>
                    <a:close/>
                    <a:moveTo>
                      <a:pt x="66431" y="82008"/>
                    </a:moveTo>
                    <a:cubicBezTo>
                      <a:pt x="66589" y="82008"/>
                      <a:pt x="66748" y="82018"/>
                      <a:pt x="66906" y="82038"/>
                    </a:cubicBezTo>
                    <a:lnTo>
                      <a:pt x="67025" y="82038"/>
                    </a:lnTo>
                    <a:cubicBezTo>
                      <a:pt x="68491" y="82315"/>
                      <a:pt x="69917" y="82672"/>
                      <a:pt x="71263" y="83226"/>
                    </a:cubicBezTo>
                    <a:cubicBezTo>
                      <a:pt x="72571" y="83741"/>
                      <a:pt x="73799" y="84296"/>
                      <a:pt x="75027" y="84969"/>
                    </a:cubicBezTo>
                    <a:cubicBezTo>
                      <a:pt x="76215" y="85642"/>
                      <a:pt x="77364" y="86355"/>
                      <a:pt x="78473" y="87069"/>
                    </a:cubicBezTo>
                    <a:cubicBezTo>
                      <a:pt x="79582" y="87782"/>
                      <a:pt x="80652" y="88534"/>
                      <a:pt x="81721" y="89366"/>
                    </a:cubicBezTo>
                    <a:cubicBezTo>
                      <a:pt x="81800" y="89485"/>
                      <a:pt x="81840" y="89643"/>
                      <a:pt x="81761" y="89723"/>
                    </a:cubicBezTo>
                    <a:cubicBezTo>
                      <a:pt x="81703" y="89781"/>
                      <a:pt x="81623" y="89817"/>
                      <a:pt x="81539" y="89817"/>
                    </a:cubicBezTo>
                    <a:cubicBezTo>
                      <a:pt x="81507" y="89817"/>
                      <a:pt x="81476" y="89812"/>
                      <a:pt x="81444" y="89802"/>
                    </a:cubicBezTo>
                    <a:cubicBezTo>
                      <a:pt x="80255" y="89366"/>
                      <a:pt x="78988" y="89010"/>
                      <a:pt x="77760" y="88693"/>
                    </a:cubicBezTo>
                    <a:cubicBezTo>
                      <a:pt x="76532" y="88376"/>
                      <a:pt x="75264" y="88098"/>
                      <a:pt x="74036" y="87900"/>
                    </a:cubicBezTo>
                    <a:cubicBezTo>
                      <a:pt x="72808" y="87702"/>
                      <a:pt x="71580" y="87583"/>
                      <a:pt x="70352" y="87504"/>
                    </a:cubicBezTo>
                    <a:cubicBezTo>
                      <a:pt x="70161" y="87498"/>
                      <a:pt x="69969" y="87494"/>
                      <a:pt x="69778" y="87494"/>
                    </a:cubicBezTo>
                    <a:cubicBezTo>
                      <a:pt x="68821" y="87494"/>
                      <a:pt x="67863" y="87577"/>
                      <a:pt x="66906" y="87742"/>
                    </a:cubicBezTo>
                    <a:cubicBezTo>
                      <a:pt x="66718" y="87779"/>
                      <a:pt x="66531" y="87798"/>
                      <a:pt x="66347" y="87798"/>
                    </a:cubicBezTo>
                    <a:cubicBezTo>
                      <a:pt x="64973" y="87798"/>
                      <a:pt x="63744" y="86797"/>
                      <a:pt x="63499" y="85365"/>
                    </a:cubicBezTo>
                    <a:cubicBezTo>
                      <a:pt x="63222" y="83781"/>
                      <a:pt x="64331" y="82236"/>
                      <a:pt x="65955" y="82038"/>
                    </a:cubicBezTo>
                    <a:cubicBezTo>
                      <a:pt x="66114" y="82018"/>
                      <a:pt x="66272" y="82008"/>
                      <a:pt x="66431" y="82008"/>
                    </a:cubicBezTo>
                    <a:close/>
                    <a:moveTo>
                      <a:pt x="25539" y="82034"/>
                    </a:moveTo>
                    <a:cubicBezTo>
                      <a:pt x="26927" y="82034"/>
                      <a:pt x="28155" y="83034"/>
                      <a:pt x="28403" y="84414"/>
                    </a:cubicBezTo>
                    <a:cubicBezTo>
                      <a:pt x="28680" y="85999"/>
                      <a:pt x="27611" y="87504"/>
                      <a:pt x="26026" y="87742"/>
                    </a:cubicBezTo>
                    <a:cubicBezTo>
                      <a:pt x="25868" y="87762"/>
                      <a:pt x="25709" y="87772"/>
                      <a:pt x="25546" y="87772"/>
                    </a:cubicBezTo>
                    <a:cubicBezTo>
                      <a:pt x="25383" y="87772"/>
                      <a:pt x="25214" y="87762"/>
                      <a:pt x="25036" y="87742"/>
                    </a:cubicBezTo>
                    <a:cubicBezTo>
                      <a:pt x="24117" y="87611"/>
                      <a:pt x="23171" y="87534"/>
                      <a:pt x="22220" y="87534"/>
                    </a:cubicBezTo>
                    <a:cubicBezTo>
                      <a:pt x="22023" y="87534"/>
                      <a:pt x="21826" y="87537"/>
                      <a:pt x="21629" y="87544"/>
                    </a:cubicBezTo>
                    <a:cubicBezTo>
                      <a:pt x="20401" y="87583"/>
                      <a:pt x="19173" y="87702"/>
                      <a:pt x="17945" y="87900"/>
                    </a:cubicBezTo>
                    <a:cubicBezTo>
                      <a:pt x="16717" y="88098"/>
                      <a:pt x="15450" y="88376"/>
                      <a:pt x="14222" y="88693"/>
                    </a:cubicBezTo>
                    <a:cubicBezTo>
                      <a:pt x="12954" y="89010"/>
                      <a:pt x="11726" y="89406"/>
                      <a:pt x="10498" y="89841"/>
                    </a:cubicBezTo>
                    <a:cubicBezTo>
                      <a:pt x="10477" y="89848"/>
                      <a:pt x="10455" y="89852"/>
                      <a:pt x="10432" y="89852"/>
                    </a:cubicBezTo>
                    <a:cubicBezTo>
                      <a:pt x="10327" y="89852"/>
                      <a:pt x="10214" y="89781"/>
                      <a:pt x="10181" y="89683"/>
                    </a:cubicBezTo>
                    <a:cubicBezTo>
                      <a:pt x="10142" y="89564"/>
                      <a:pt x="10181" y="89485"/>
                      <a:pt x="10261" y="89406"/>
                    </a:cubicBezTo>
                    <a:cubicBezTo>
                      <a:pt x="11290" y="88574"/>
                      <a:pt x="12360" y="87821"/>
                      <a:pt x="13469" y="87069"/>
                    </a:cubicBezTo>
                    <a:cubicBezTo>
                      <a:pt x="14578" y="86316"/>
                      <a:pt x="15727" y="85642"/>
                      <a:pt x="16955" y="85009"/>
                    </a:cubicBezTo>
                    <a:cubicBezTo>
                      <a:pt x="18183" y="84335"/>
                      <a:pt x="19411" y="83741"/>
                      <a:pt x="20718" y="83266"/>
                    </a:cubicBezTo>
                    <a:cubicBezTo>
                      <a:pt x="22065" y="82711"/>
                      <a:pt x="23491" y="82315"/>
                      <a:pt x="24957" y="82077"/>
                    </a:cubicBezTo>
                    <a:lnTo>
                      <a:pt x="25036" y="82077"/>
                    </a:lnTo>
                    <a:cubicBezTo>
                      <a:pt x="25205" y="82048"/>
                      <a:pt x="25373" y="82034"/>
                      <a:pt x="25539" y="82034"/>
                    </a:cubicBezTo>
                    <a:close/>
                    <a:moveTo>
                      <a:pt x="1506" y="0"/>
                    </a:moveTo>
                    <a:lnTo>
                      <a:pt x="4239" y="1941"/>
                    </a:lnTo>
                    <a:lnTo>
                      <a:pt x="13271" y="8279"/>
                    </a:lnTo>
                    <a:cubicBezTo>
                      <a:pt x="15093" y="9547"/>
                      <a:pt x="15331" y="12161"/>
                      <a:pt x="13746" y="13746"/>
                    </a:cubicBezTo>
                    <a:cubicBezTo>
                      <a:pt x="13033" y="14441"/>
                      <a:pt x="12119" y="14783"/>
                      <a:pt x="11211" y="14783"/>
                    </a:cubicBezTo>
                    <a:cubicBezTo>
                      <a:pt x="10101" y="14783"/>
                      <a:pt x="8999" y="14273"/>
                      <a:pt x="8280" y="13270"/>
                    </a:cubicBezTo>
                    <a:lnTo>
                      <a:pt x="1982" y="4278"/>
                    </a:lnTo>
                    <a:lnTo>
                      <a:pt x="397" y="2021"/>
                    </a:lnTo>
                    <a:lnTo>
                      <a:pt x="1" y="1466"/>
                    </a:lnTo>
                    <a:lnTo>
                      <a:pt x="1" y="36880"/>
                    </a:lnTo>
                    <a:cubicBezTo>
                      <a:pt x="73" y="36878"/>
                      <a:pt x="145" y="36877"/>
                      <a:pt x="216" y="36877"/>
                    </a:cubicBezTo>
                    <a:cubicBezTo>
                      <a:pt x="5466" y="36877"/>
                      <a:pt x="9746" y="41150"/>
                      <a:pt x="9746" y="46426"/>
                    </a:cubicBezTo>
                    <a:cubicBezTo>
                      <a:pt x="9746" y="51702"/>
                      <a:pt x="5466" y="55975"/>
                      <a:pt x="216" y="55975"/>
                    </a:cubicBezTo>
                    <a:cubicBezTo>
                      <a:pt x="145" y="55975"/>
                      <a:pt x="73" y="55974"/>
                      <a:pt x="1" y="55973"/>
                    </a:cubicBezTo>
                    <a:lnTo>
                      <a:pt x="1" y="90634"/>
                    </a:lnTo>
                    <a:lnTo>
                      <a:pt x="635" y="89723"/>
                    </a:lnTo>
                    <a:lnTo>
                      <a:pt x="2219" y="87465"/>
                    </a:lnTo>
                    <a:lnTo>
                      <a:pt x="8557" y="78473"/>
                    </a:lnTo>
                    <a:cubicBezTo>
                      <a:pt x="9257" y="77467"/>
                      <a:pt x="10368" y="76943"/>
                      <a:pt x="11489" y="76943"/>
                    </a:cubicBezTo>
                    <a:cubicBezTo>
                      <a:pt x="12398" y="76943"/>
                      <a:pt x="13314" y="77288"/>
                      <a:pt x="14024" y="77997"/>
                    </a:cubicBezTo>
                    <a:cubicBezTo>
                      <a:pt x="15569" y="79582"/>
                      <a:pt x="15331" y="82196"/>
                      <a:pt x="13548" y="83464"/>
                    </a:cubicBezTo>
                    <a:lnTo>
                      <a:pt x="4517" y="89802"/>
                    </a:lnTo>
                    <a:cubicBezTo>
                      <a:pt x="3685" y="90396"/>
                      <a:pt x="2813" y="90990"/>
                      <a:pt x="1982" y="91584"/>
                    </a:cubicBezTo>
                    <a:lnTo>
                      <a:pt x="36444" y="91584"/>
                    </a:lnTo>
                    <a:cubicBezTo>
                      <a:pt x="36563" y="86395"/>
                      <a:pt x="40802" y="82236"/>
                      <a:pt x="45991" y="82236"/>
                    </a:cubicBezTo>
                    <a:cubicBezTo>
                      <a:pt x="51180" y="82236"/>
                      <a:pt x="55419" y="86395"/>
                      <a:pt x="55537" y="91584"/>
                    </a:cubicBezTo>
                    <a:lnTo>
                      <a:pt x="90000" y="91584"/>
                    </a:lnTo>
                    <a:cubicBezTo>
                      <a:pt x="89168" y="90990"/>
                      <a:pt x="88297" y="90396"/>
                      <a:pt x="87465" y="89802"/>
                    </a:cubicBezTo>
                    <a:lnTo>
                      <a:pt x="78473" y="83464"/>
                    </a:lnTo>
                    <a:cubicBezTo>
                      <a:pt x="76888" y="82315"/>
                      <a:pt x="76532" y="80097"/>
                      <a:pt x="77681" y="78512"/>
                    </a:cubicBezTo>
                    <a:cubicBezTo>
                      <a:pt x="78370" y="77527"/>
                      <a:pt x="79473" y="77002"/>
                      <a:pt x="80589" y="77002"/>
                    </a:cubicBezTo>
                    <a:cubicBezTo>
                      <a:pt x="81269" y="77002"/>
                      <a:pt x="81953" y="77196"/>
                      <a:pt x="82553" y="77601"/>
                    </a:cubicBezTo>
                    <a:cubicBezTo>
                      <a:pt x="82909" y="77839"/>
                      <a:pt x="83187" y="78156"/>
                      <a:pt x="83424" y="78473"/>
                    </a:cubicBezTo>
                    <a:lnTo>
                      <a:pt x="89762" y="87465"/>
                    </a:lnTo>
                    <a:lnTo>
                      <a:pt x="91347" y="89723"/>
                    </a:lnTo>
                    <a:lnTo>
                      <a:pt x="91585" y="90079"/>
                    </a:lnTo>
                    <a:lnTo>
                      <a:pt x="91585" y="55973"/>
                    </a:lnTo>
                    <a:cubicBezTo>
                      <a:pt x="91513" y="55974"/>
                      <a:pt x="91441" y="55975"/>
                      <a:pt x="91369" y="55975"/>
                    </a:cubicBezTo>
                    <a:cubicBezTo>
                      <a:pt x="86119" y="55975"/>
                      <a:pt x="81840" y="51702"/>
                      <a:pt x="81840" y="46426"/>
                    </a:cubicBezTo>
                    <a:cubicBezTo>
                      <a:pt x="81840" y="41150"/>
                      <a:pt x="86119" y="36877"/>
                      <a:pt x="91369" y="36877"/>
                    </a:cubicBezTo>
                    <a:cubicBezTo>
                      <a:pt x="91441" y="36877"/>
                      <a:pt x="91513" y="36878"/>
                      <a:pt x="91585" y="36880"/>
                    </a:cubicBezTo>
                    <a:lnTo>
                      <a:pt x="91585" y="1307"/>
                    </a:lnTo>
                    <a:lnTo>
                      <a:pt x="91109" y="2021"/>
                    </a:lnTo>
                    <a:lnTo>
                      <a:pt x="89525" y="4278"/>
                    </a:lnTo>
                    <a:lnTo>
                      <a:pt x="83187" y="13270"/>
                    </a:lnTo>
                    <a:cubicBezTo>
                      <a:pt x="82483" y="14266"/>
                      <a:pt x="81377" y="14800"/>
                      <a:pt x="80253" y="14800"/>
                    </a:cubicBezTo>
                    <a:cubicBezTo>
                      <a:pt x="79542" y="14800"/>
                      <a:pt x="78824" y="14587"/>
                      <a:pt x="78196" y="14142"/>
                    </a:cubicBezTo>
                    <a:cubicBezTo>
                      <a:pt x="76571" y="12993"/>
                      <a:pt x="76215" y="10775"/>
                      <a:pt x="77324" y="9151"/>
                    </a:cubicBezTo>
                    <a:cubicBezTo>
                      <a:pt x="77562" y="8834"/>
                      <a:pt x="77879" y="8517"/>
                      <a:pt x="78196" y="8279"/>
                    </a:cubicBezTo>
                    <a:lnTo>
                      <a:pt x="87227" y="1941"/>
                    </a:lnTo>
                    <a:lnTo>
                      <a:pt x="90000" y="0"/>
                    </a:lnTo>
                    <a:lnTo>
                      <a:pt x="55537" y="0"/>
                    </a:lnTo>
                    <a:cubicBezTo>
                      <a:pt x="55656" y="5348"/>
                      <a:pt x="51378" y="9745"/>
                      <a:pt x="45991" y="9745"/>
                    </a:cubicBezTo>
                    <a:cubicBezTo>
                      <a:pt x="40643" y="9745"/>
                      <a:pt x="36325" y="5348"/>
                      <a:pt x="36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0" y="0"/>
                <a:ext cx="210916" cy="203391"/>
              </a:xfrm>
              <a:custGeom>
                <a:avLst/>
                <a:gdLst/>
                <a:ahLst/>
                <a:cxnLst/>
                <a:rect l="l" t="t" r="r" b="b"/>
                <a:pathLst>
                  <a:path w="15331" h="14784" extrusionOk="0">
                    <a:moveTo>
                      <a:pt x="1" y="0"/>
                    </a:moveTo>
                    <a:lnTo>
                      <a:pt x="1" y="1466"/>
                    </a:lnTo>
                    <a:lnTo>
                      <a:pt x="397" y="2021"/>
                    </a:lnTo>
                    <a:lnTo>
                      <a:pt x="1982" y="4278"/>
                    </a:lnTo>
                    <a:lnTo>
                      <a:pt x="8280" y="13270"/>
                    </a:lnTo>
                    <a:cubicBezTo>
                      <a:pt x="8999" y="14273"/>
                      <a:pt x="10101" y="14783"/>
                      <a:pt x="11211" y="14783"/>
                    </a:cubicBezTo>
                    <a:cubicBezTo>
                      <a:pt x="12119" y="14783"/>
                      <a:pt x="13033" y="14441"/>
                      <a:pt x="13746" y="13746"/>
                    </a:cubicBezTo>
                    <a:cubicBezTo>
                      <a:pt x="15331" y="12161"/>
                      <a:pt x="15093" y="9547"/>
                      <a:pt x="13271" y="8279"/>
                    </a:cubicBezTo>
                    <a:lnTo>
                      <a:pt x="4239" y="1941"/>
                    </a:lnTo>
                    <a:lnTo>
                      <a:pt x="1506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36246" y="25948"/>
                <a:ext cx="252340" cy="107446"/>
              </a:xfrm>
              <a:custGeom>
                <a:avLst/>
                <a:gdLst/>
                <a:ahLst/>
                <a:cxnLst/>
                <a:rect l="l" t="t" r="r" b="b"/>
                <a:pathLst>
                  <a:path w="18342" h="7810" extrusionOk="0">
                    <a:moveTo>
                      <a:pt x="287" y="0"/>
                    </a:moveTo>
                    <a:cubicBezTo>
                      <a:pt x="217" y="0"/>
                      <a:pt x="138" y="37"/>
                      <a:pt x="80" y="95"/>
                    </a:cubicBezTo>
                    <a:cubicBezTo>
                      <a:pt x="1" y="214"/>
                      <a:pt x="41" y="372"/>
                      <a:pt x="120" y="451"/>
                    </a:cubicBezTo>
                    <a:cubicBezTo>
                      <a:pt x="1150" y="1283"/>
                      <a:pt x="2219" y="2036"/>
                      <a:pt x="3328" y="2789"/>
                    </a:cubicBezTo>
                    <a:cubicBezTo>
                      <a:pt x="4438" y="3502"/>
                      <a:pt x="5586" y="4215"/>
                      <a:pt x="6814" y="4848"/>
                    </a:cubicBezTo>
                    <a:cubicBezTo>
                      <a:pt x="8042" y="5522"/>
                      <a:pt x="9270" y="6076"/>
                      <a:pt x="10577" y="6591"/>
                    </a:cubicBezTo>
                    <a:cubicBezTo>
                      <a:pt x="11924" y="7146"/>
                      <a:pt x="13350" y="7502"/>
                      <a:pt x="14816" y="7780"/>
                    </a:cubicBezTo>
                    <a:lnTo>
                      <a:pt x="14895" y="7780"/>
                    </a:lnTo>
                    <a:cubicBezTo>
                      <a:pt x="15054" y="7800"/>
                      <a:pt x="15222" y="7809"/>
                      <a:pt x="15390" y="7809"/>
                    </a:cubicBezTo>
                    <a:cubicBezTo>
                      <a:pt x="15559" y="7809"/>
                      <a:pt x="15727" y="7800"/>
                      <a:pt x="15886" y="7780"/>
                    </a:cubicBezTo>
                    <a:cubicBezTo>
                      <a:pt x="17351" y="7423"/>
                      <a:pt x="18341" y="5997"/>
                      <a:pt x="18064" y="4492"/>
                    </a:cubicBezTo>
                    <a:cubicBezTo>
                      <a:pt x="17846" y="3107"/>
                      <a:pt x="16655" y="2092"/>
                      <a:pt x="15264" y="2092"/>
                    </a:cubicBezTo>
                    <a:cubicBezTo>
                      <a:pt x="15142" y="2092"/>
                      <a:pt x="15019" y="2099"/>
                      <a:pt x="14895" y="2115"/>
                    </a:cubicBezTo>
                    <a:cubicBezTo>
                      <a:pt x="13976" y="2246"/>
                      <a:pt x="13030" y="2323"/>
                      <a:pt x="12080" y="2323"/>
                    </a:cubicBezTo>
                    <a:cubicBezTo>
                      <a:pt x="11883" y="2323"/>
                      <a:pt x="11686" y="2320"/>
                      <a:pt x="11489" y="2313"/>
                    </a:cubicBezTo>
                    <a:cubicBezTo>
                      <a:pt x="10261" y="2274"/>
                      <a:pt x="9033" y="2115"/>
                      <a:pt x="7805" y="1917"/>
                    </a:cubicBezTo>
                    <a:cubicBezTo>
                      <a:pt x="6577" y="1719"/>
                      <a:pt x="5349" y="1481"/>
                      <a:pt x="4081" y="1125"/>
                    </a:cubicBezTo>
                    <a:cubicBezTo>
                      <a:pt x="2813" y="808"/>
                      <a:pt x="1585" y="451"/>
                      <a:pt x="358" y="16"/>
                    </a:cubicBezTo>
                    <a:cubicBezTo>
                      <a:pt x="336" y="5"/>
                      <a:pt x="312" y="0"/>
                      <a:pt x="28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21256" y="140937"/>
                <a:ext cx="111188" cy="250992"/>
              </a:xfrm>
              <a:custGeom>
                <a:avLst/>
                <a:gdLst/>
                <a:ahLst/>
                <a:cxnLst/>
                <a:rect l="l" t="t" r="r" b="b"/>
                <a:pathLst>
                  <a:path w="8082" h="18244" extrusionOk="0">
                    <a:moveTo>
                      <a:pt x="293" y="0"/>
                    </a:moveTo>
                    <a:cubicBezTo>
                      <a:pt x="263" y="0"/>
                      <a:pt x="231" y="5"/>
                      <a:pt x="199" y="16"/>
                    </a:cubicBezTo>
                    <a:cubicBezTo>
                      <a:pt x="80" y="56"/>
                      <a:pt x="1" y="214"/>
                      <a:pt x="40" y="333"/>
                    </a:cubicBezTo>
                    <a:cubicBezTo>
                      <a:pt x="476" y="1561"/>
                      <a:pt x="872" y="2789"/>
                      <a:pt x="1189" y="4017"/>
                    </a:cubicBezTo>
                    <a:cubicBezTo>
                      <a:pt x="1506" y="5284"/>
                      <a:pt x="1744" y="6512"/>
                      <a:pt x="1981" y="7780"/>
                    </a:cubicBezTo>
                    <a:cubicBezTo>
                      <a:pt x="2179" y="8968"/>
                      <a:pt x="2298" y="10196"/>
                      <a:pt x="2338" y="11464"/>
                    </a:cubicBezTo>
                    <a:cubicBezTo>
                      <a:pt x="2378" y="12573"/>
                      <a:pt x="2298" y="13722"/>
                      <a:pt x="2140" y="14871"/>
                    </a:cubicBezTo>
                    <a:cubicBezTo>
                      <a:pt x="2100" y="15187"/>
                      <a:pt x="2100" y="15544"/>
                      <a:pt x="2140" y="15861"/>
                    </a:cubicBezTo>
                    <a:cubicBezTo>
                      <a:pt x="2387" y="17272"/>
                      <a:pt x="3607" y="18243"/>
                      <a:pt x="4963" y="18243"/>
                    </a:cubicBezTo>
                    <a:cubicBezTo>
                      <a:pt x="5129" y="18243"/>
                      <a:pt x="5298" y="18228"/>
                      <a:pt x="5467" y="18198"/>
                    </a:cubicBezTo>
                    <a:cubicBezTo>
                      <a:pt x="7052" y="17921"/>
                      <a:pt x="8082" y="16455"/>
                      <a:pt x="7804" y="14871"/>
                    </a:cubicBezTo>
                    <a:lnTo>
                      <a:pt x="7804" y="14791"/>
                    </a:lnTo>
                    <a:cubicBezTo>
                      <a:pt x="7527" y="13326"/>
                      <a:pt x="7131" y="11900"/>
                      <a:pt x="6616" y="10553"/>
                    </a:cubicBezTo>
                    <a:cubicBezTo>
                      <a:pt x="6101" y="9246"/>
                      <a:pt x="5547" y="7978"/>
                      <a:pt x="4913" y="6790"/>
                    </a:cubicBezTo>
                    <a:cubicBezTo>
                      <a:pt x="4239" y="5601"/>
                      <a:pt x="3526" y="4413"/>
                      <a:pt x="2813" y="3304"/>
                    </a:cubicBezTo>
                    <a:cubicBezTo>
                      <a:pt x="2061" y="2195"/>
                      <a:pt x="1348" y="1125"/>
                      <a:pt x="476" y="95"/>
                    </a:cubicBezTo>
                    <a:cubicBezTo>
                      <a:pt x="447" y="37"/>
                      <a:pt x="376" y="0"/>
                      <a:pt x="29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1048018" y="0"/>
                <a:ext cx="212553" cy="203611"/>
              </a:xfrm>
              <a:custGeom>
                <a:avLst/>
                <a:gdLst/>
                <a:ahLst/>
                <a:cxnLst/>
                <a:rect l="l" t="t" r="r" b="b"/>
                <a:pathLst>
                  <a:path w="15450" h="14800" extrusionOk="0">
                    <a:moveTo>
                      <a:pt x="13825" y="0"/>
                    </a:moveTo>
                    <a:lnTo>
                      <a:pt x="11052" y="1941"/>
                    </a:lnTo>
                    <a:lnTo>
                      <a:pt x="2021" y="8279"/>
                    </a:lnTo>
                    <a:cubicBezTo>
                      <a:pt x="1704" y="8517"/>
                      <a:pt x="1387" y="8834"/>
                      <a:pt x="1149" y="9151"/>
                    </a:cubicBezTo>
                    <a:cubicBezTo>
                      <a:pt x="0" y="10775"/>
                      <a:pt x="396" y="12993"/>
                      <a:pt x="2021" y="14142"/>
                    </a:cubicBezTo>
                    <a:cubicBezTo>
                      <a:pt x="2649" y="14587"/>
                      <a:pt x="3367" y="14800"/>
                      <a:pt x="4078" y="14800"/>
                    </a:cubicBezTo>
                    <a:cubicBezTo>
                      <a:pt x="5202" y="14800"/>
                      <a:pt x="6308" y="14266"/>
                      <a:pt x="7012" y="13270"/>
                    </a:cubicBezTo>
                    <a:lnTo>
                      <a:pt x="13350" y="4278"/>
                    </a:lnTo>
                    <a:lnTo>
                      <a:pt x="14934" y="2021"/>
                    </a:lnTo>
                    <a:lnTo>
                      <a:pt x="15449" y="1307"/>
                    </a:lnTo>
                    <a:lnTo>
                      <a:pt x="15449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867623" y="26374"/>
                <a:ext cx="255697" cy="107762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7833" extrusionOk="0">
                    <a:moveTo>
                      <a:pt x="18253" y="0"/>
                    </a:moveTo>
                    <a:cubicBezTo>
                      <a:pt x="18218" y="0"/>
                      <a:pt x="18182" y="8"/>
                      <a:pt x="18143" y="24"/>
                    </a:cubicBezTo>
                    <a:cubicBezTo>
                      <a:pt x="16955" y="420"/>
                      <a:pt x="15687" y="817"/>
                      <a:pt x="14459" y="1133"/>
                    </a:cubicBezTo>
                    <a:cubicBezTo>
                      <a:pt x="13231" y="1450"/>
                      <a:pt x="11964" y="1728"/>
                      <a:pt x="10736" y="1926"/>
                    </a:cubicBezTo>
                    <a:cubicBezTo>
                      <a:pt x="9508" y="2124"/>
                      <a:pt x="8280" y="2243"/>
                      <a:pt x="7052" y="2322"/>
                    </a:cubicBezTo>
                    <a:cubicBezTo>
                      <a:pt x="5903" y="2322"/>
                      <a:pt x="4754" y="2243"/>
                      <a:pt x="3605" y="2084"/>
                    </a:cubicBezTo>
                    <a:cubicBezTo>
                      <a:pt x="3447" y="2064"/>
                      <a:pt x="3289" y="2054"/>
                      <a:pt x="3125" y="2054"/>
                    </a:cubicBezTo>
                    <a:cubicBezTo>
                      <a:pt x="2962" y="2054"/>
                      <a:pt x="2793" y="2064"/>
                      <a:pt x="2615" y="2084"/>
                    </a:cubicBezTo>
                    <a:cubicBezTo>
                      <a:pt x="1070" y="2361"/>
                      <a:pt x="1" y="3867"/>
                      <a:pt x="278" y="5412"/>
                    </a:cubicBezTo>
                    <a:cubicBezTo>
                      <a:pt x="526" y="6827"/>
                      <a:pt x="1754" y="7832"/>
                      <a:pt x="3115" y="7832"/>
                    </a:cubicBezTo>
                    <a:cubicBezTo>
                      <a:pt x="3277" y="7832"/>
                      <a:pt x="3441" y="7818"/>
                      <a:pt x="3605" y="7788"/>
                    </a:cubicBezTo>
                    <a:lnTo>
                      <a:pt x="3605" y="7749"/>
                    </a:lnTo>
                    <a:lnTo>
                      <a:pt x="3724" y="7749"/>
                    </a:lnTo>
                    <a:cubicBezTo>
                      <a:pt x="5150" y="7511"/>
                      <a:pt x="6576" y="7115"/>
                      <a:pt x="7963" y="6600"/>
                    </a:cubicBezTo>
                    <a:cubicBezTo>
                      <a:pt x="9230" y="6085"/>
                      <a:pt x="10498" y="5491"/>
                      <a:pt x="11726" y="4857"/>
                    </a:cubicBezTo>
                    <a:cubicBezTo>
                      <a:pt x="12914" y="4184"/>
                      <a:pt x="14063" y="3510"/>
                      <a:pt x="15172" y="2758"/>
                    </a:cubicBezTo>
                    <a:cubicBezTo>
                      <a:pt x="16321" y="2045"/>
                      <a:pt x="17351" y="1292"/>
                      <a:pt x="18381" y="420"/>
                    </a:cubicBezTo>
                    <a:cubicBezTo>
                      <a:pt x="18586" y="284"/>
                      <a:pt x="18467" y="0"/>
                      <a:pt x="1825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129218" y="141020"/>
                <a:ext cx="108464" cy="251432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18276" extrusionOk="0">
                    <a:moveTo>
                      <a:pt x="7567" y="0"/>
                    </a:moveTo>
                    <a:cubicBezTo>
                      <a:pt x="7497" y="0"/>
                      <a:pt x="7428" y="30"/>
                      <a:pt x="7368" y="89"/>
                    </a:cubicBezTo>
                    <a:cubicBezTo>
                      <a:pt x="6537" y="1119"/>
                      <a:pt x="5784" y="2189"/>
                      <a:pt x="5071" y="3337"/>
                    </a:cubicBezTo>
                    <a:cubicBezTo>
                      <a:pt x="4318" y="4447"/>
                      <a:pt x="3645" y="5595"/>
                      <a:pt x="2972" y="6784"/>
                    </a:cubicBezTo>
                    <a:cubicBezTo>
                      <a:pt x="2338" y="8012"/>
                      <a:pt x="1744" y="9279"/>
                      <a:pt x="1229" y="10547"/>
                    </a:cubicBezTo>
                    <a:cubicBezTo>
                      <a:pt x="714" y="11933"/>
                      <a:pt x="318" y="13359"/>
                      <a:pt x="40" y="14785"/>
                    </a:cubicBezTo>
                    <a:lnTo>
                      <a:pt x="40" y="14904"/>
                    </a:lnTo>
                    <a:cubicBezTo>
                      <a:pt x="1" y="15221"/>
                      <a:pt x="1" y="15538"/>
                      <a:pt x="40" y="15855"/>
                    </a:cubicBezTo>
                    <a:cubicBezTo>
                      <a:pt x="288" y="17271"/>
                      <a:pt x="1516" y="18275"/>
                      <a:pt x="2877" y="18275"/>
                    </a:cubicBezTo>
                    <a:cubicBezTo>
                      <a:pt x="3039" y="18275"/>
                      <a:pt x="3203" y="18261"/>
                      <a:pt x="3368" y="18232"/>
                    </a:cubicBezTo>
                    <a:cubicBezTo>
                      <a:pt x="4952" y="17954"/>
                      <a:pt x="6022" y="16489"/>
                      <a:pt x="5744" y="14904"/>
                    </a:cubicBezTo>
                    <a:cubicBezTo>
                      <a:pt x="5586" y="13755"/>
                      <a:pt x="5507" y="12607"/>
                      <a:pt x="5546" y="11458"/>
                    </a:cubicBezTo>
                    <a:cubicBezTo>
                      <a:pt x="5586" y="10230"/>
                      <a:pt x="5705" y="9002"/>
                      <a:pt x="5903" y="7814"/>
                    </a:cubicBezTo>
                    <a:cubicBezTo>
                      <a:pt x="6101" y="6546"/>
                      <a:pt x="6418" y="5318"/>
                      <a:pt x="6695" y="4050"/>
                    </a:cubicBezTo>
                    <a:cubicBezTo>
                      <a:pt x="7012" y="2822"/>
                      <a:pt x="7408" y="1594"/>
                      <a:pt x="7844" y="366"/>
                    </a:cubicBezTo>
                    <a:cubicBezTo>
                      <a:pt x="7883" y="248"/>
                      <a:pt x="7844" y="129"/>
                      <a:pt x="7765" y="89"/>
                    </a:cubicBezTo>
                    <a:cubicBezTo>
                      <a:pt x="7705" y="30"/>
                      <a:pt x="7636" y="0"/>
                      <a:pt x="756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1052916" y="1059382"/>
                <a:ext cx="207656" cy="200639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14584" extrusionOk="0">
                    <a:moveTo>
                      <a:pt x="4058" y="1"/>
                    </a:moveTo>
                    <a:cubicBezTo>
                      <a:pt x="2942" y="1"/>
                      <a:pt x="1839" y="526"/>
                      <a:pt x="1150" y="1511"/>
                    </a:cubicBezTo>
                    <a:cubicBezTo>
                      <a:pt x="1" y="3096"/>
                      <a:pt x="357" y="5314"/>
                      <a:pt x="1942" y="6463"/>
                    </a:cubicBezTo>
                    <a:lnTo>
                      <a:pt x="10934" y="12801"/>
                    </a:lnTo>
                    <a:cubicBezTo>
                      <a:pt x="11766" y="13395"/>
                      <a:pt x="12637" y="13989"/>
                      <a:pt x="13469" y="14583"/>
                    </a:cubicBezTo>
                    <a:lnTo>
                      <a:pt x="15093" y="14583"/>
                    </a:lnTo>
                    <a:lnTo>
                      <a:pt x="15093" y="13078"/>
                    </a:lnTo>
                    <a:lnTo>
                      <a:pt x="14856" y="12722"/>
                    </a:lnTo>
                    <a:lnTo>
                      <a:pt x="13231" y="10464"/>
                    </a:lnTo>
                    <a:lnTo>
                      <a:pt x="6893" y="1472"/>
                    </a:lnTo>
                    <a:cubicBezTo>
                      <a:pt x="6656" y="1155"/>
                      <a:pt x="6378" y="838"/>
                      <a:pt x="6022" y="600"/>
                    </a:cubicBezTo>
                    <a:cubicBezTo>
                      <a:pt x="5422" y="195"/>
                      <a:pt x="4738" y="1"/>
                      <a:pt x="405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869810" y="1128805"/>
                <a:ext cx="256137" cy="107446"/>
              </a:xfrm>
              <a:custGeom>
                <a:avLst/>
                <a:gdLst/>
                <a:ahLst/>
                <a:cxnLst/>
                <a:rect l="l" t="t" r="r" b="b"/>
                <a:pathLst>
                  <a:path w="18618" h="7810" extrusionOk="0">
                    <a:moveTo>
                      <a:pt x="3209" y="1"/>
                    </a:moveTo>
                    <a:cubicBezTo>
                      <a:pt x="3050" y="1"/>
                      <a:pt x="2892" y="11"/>
                      <a:pt x="2733" y="30"/>
                    </a:cubicBezTo>
                    <a:cubicBezTo>
                      <a:pt x="1109" y="228"/>
                      <a:pt x="0" y="1773"/>
                      <a:pt x="277" y="3358"/>
                    </a:cubicBezTo>
                    <a:cubicBezTo>
                      <a:pt x="522" y="4789"/>
                      <a:pt x="1751" y="5790"/>
                      <a:pt x="3125" y="5790"/>
                    </a:cubicBezTo>
                    <a:cubicBezTo>
                      <a:pt x="3309" y="5790"/>
                      <a:pt x="3496" y="5772"/>
                      <a:pt x="3684" y="5735"/>
                    </a:cubicBezTo>
                    <a:cubicBezTo>
                      <a:pt x="4641" y="5569"/>
                      <a:pt x="5599" y="5487"/>
                      <a:pt x="6556" y="5487"/>
                    </a:cubicBezTo>
                    <a:cubicBezTo>
                      <a:pt x="6747" y="5487"/>
                      <a:pt x="6939" y="5490"/>
                      <a:pt x="7130" y="5497"/>
                    </a:cubicBezTo>
                    <a:cubicBezTo>
                      <a:pt x="8358" y="5536"/>
                      <a:pt x="9586" y="5695"/>
                      <a:pt x="10775" y="5893"/>
                    </a:cubicBezTo>
                    <a:cubicBezTo>
                      <a:pt x="12042" y="6091"/>
                      <a:pt x="13270" y="6368"/>
                      <a:pt x="14538" y="6685"/>
                    </a:cubicBezTo>
                    <a:cubicBezTo>
                      <a:pt x="15766" y="7002"/>
                      <a:pt x="16994" y="7359"/>
                      <a:pt x="18222" y="7794"/>
                    </a:cubicBezTo>
                    <a:cubicBezTo>
                      <a:pt x="18254" y="7805"/>
                      <a:pt x="18285" y="7810"/>
                      <a:pt x="18316" y="7810"/>
                    </a:cubicBezTo>
                    <a:cubicBezTo>
                      <a:pt x="18399" y="7810"/>
                      <a:pt x="18470" y="7773"/>
                      <a:pt x="18499" y="7715"/>
                    </a:cubicBezTo>
                    <a:cubicBezTo>
                      <a:pt x="18618" y="7596"/>
                      <a:pt x="18578" y="7438"/>
                      <a:pt x="18459" y="7359"/>
                    </a:cubicBezTo>
                    <a:cubicBezTo>
                      <a:pt x="17430" y="6527"/>
                      <a:pt x="16360" y="5774"/>
                      <a:pt x="15251" y="5022"/>
                    </a:cubicBezTo>
                    <a:cubicBezTo>
                      <a:pt x="14142" y="4308"/>
                      <a:pt x="12993" y="3595"/>
                      <a:pt x="11805" y="2962"/>
                    </a:cubicBezTo>
                    <a:cubicBezTo>
                      <a:pt x="10577" y="2288"/>
                      <a:pt x="9309" y="1734"/>
                      <a:pt x="8041" y="1219"/>
                    </a:cubicBezTo>
                    <a:cubicBezTo>
                      <a:pt x="6655" y="664"/>
                      <a:pt x="5229" y="268"/>
                      <a:pt x="3803" y="30"/>
                    </a:cubicBezTo>
                    <a:lnTo>
                      <a:pt x="3684" y="30"/>
                    </a:lnTo>
                    <a:cubicBezTo>
                      <a:pt x="3526" y="11"/>
                      <a:pt x="3367" y="1"/>
                      <a:pt x="3209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1128668" y="868668"/>
                <a:ext cx="112289" cy="252588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8360" extrusionOk="0">
                    <a:moveTo>
                      <a:pt x="3154" y="1"/>
                    </a:moveTo>
                    <a:cubicBezTo>
                      <a:pt x="2989" y="1"/>
                      <a:pt x="2823" y="15"/>
                      <a:pt x="2655" y="43"/>
                    </a:cubicBezTo>
                    <a:cubicBezTo>
                      <a:pt x="1071" y="320"/>
                      <a:pt x="1" y="1905"/>
                      <a:pt x="358" y="3489"/>
                    </a:cubicBezTo>
                    <a:lnTo>
                      <a:pt x="358" y="3569"/>
                    </a:lnTo>
                    <a:cubicBezTo>
                      <a:pt x="595" y="5034"/>
                      <a:pt x="991" y="6460"/>
                      <a:pt x="1546" y="7807"/>
                    </a:cubicBezTo>
                    <a:cubicBezTo>
                      <a:pt x="2021" y="9114"/>
                      <a:pt x="2615" y="10342"/>
                      <a:pt x="3289" y="11570"/>
                    </a:cubicBezTo>
                    <a:cubicBezTo>
                      <a:pt x="3923" y="12759"/>
                      <a:pt x="4636" y="13947"/>
                      <a:pt x="5349" y="15056"/>
                    </a:cubicBezTo>
                    <a:cubicBezTo>
                      <a:pt x="6101" y="16165"/>
                      <a:pt x="6814" y="17235"/>
                      <a:pt x="7686" y="18265"/>
                    </a:cubicBezTo>
                    <a:cubicBezTo>
                      <a:pt x="7715" y="18323"/>
                      <a:pt x="7786" y="18360"/>
                      <a:pt x="7869" y="18360"/>
                    </a:cubicBezTo>
                    <a:cubicBezTo>
                      <a:pt x="7899" y="18360"/>
                      <a:pt x="7931" y="18355"/>
                      <a:pt x="7963" y="18344"/>
                    </a:cubicBezTo>
                    <a:cubicBezTo>
                      <a:pt x="8082" y="18305"/>
                      <a:pt x="8161" y="18146"/>
                      <a:pt x="8122" y="18027"/>
                    </a:cubicBezTo>
                    <a:cubicBezTo>
                      <a:pt x="7686" y="16799"/>
                      <a:pt x="7290" y="15571"/>
                      <a:pt x="6973" y="14343"/>
                    </a:cubicBezTo>
                    <a:cubicBezTo>
                      <a:pt x="6656" y="13115"/>
                      <a:pt x="6379" y="11848"/>
                      <a:pt x="6181" y="10580"/>
                    </a:cubicBezTo>
                    <a:cubicBezTo>
                      <a:pt x="5982" y="9392"/>
                      <a:pt x="5864" y="8164"/>
                      <a:pt x="5824" y="6936"/>
                    </a:cubicBezTo>
                    <a:cubicBezTo>
                      <a:pt x="5784" y="5787"/>
                      <a:pt x="5864" y="4638"/>
                      <a:pt x="6022" y="3489"/>
                    </a:cubicBezTo>
                    <a:cubicBezTo>
                      <a:pt x="6101" y="3173"/>
                      <a:pt x="6101" y="2816"/>
                      <a:pt x="6022" y="2499"/>
                    </a:cubicBezTo>
                    <a:cubicBezTo>
                      <a:pt x="5809" y="1043"/>
                      <a:pt x="4577" y="1"/>
                      <a:pt x="3154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0" y="1058804"/>
                <a:ext cx="214191" cy="201217"/>
              </a:xfrm>
              <a:custGeom>
                <a:avLst/>
                <a:gdLst/>
                <a:ahLst/>
                <a:cxnLst/>
                <a:rect l="l" t="t" r="r" b="b"/>
                <a:pathLst>
                  <a:path w="15569" h="14626" extrusionOk="0">
                    <a:moveTo>
                      <a:pt x="11468" y="1"/>
                    </a:moveTo>
                    <a:cubicBezTo>
                      <a:pt x="10359" y="1"/>
                      <a:pt x="9254" y="512"/>
                      <a:pt x="8557" y="1514"/>
                    </a:cubicBezTo>
                    <a:lnTo>
                      <a:pt x="2219" y="10506"/>
                    </a:lnTo>
                    <a:lnTo>
                      <a:pt x="635" y="12764"/>
                    </a:lnTo>
                    <a:lnTo>
                      <a:pt x="1" y="13675"/>
                    </a:lnTo>
                    <a:lnTo>
                      <a:pt x="1" y="14625"/>
                    </a:lnTo>
                    <a:lnTo>
                      <a:pt x="1982" y="14625"/>
                    </a:lnTo>
                    <a:cubicBezTo>
                      <a:pt x="2813" y="14031"/>
                      <a:pt x="3685" y="13437"/>
                      <a:pt x="4517" y="12843"/>
                    </a:cubicBezTo>
                    <a:lnTo>
                      <a:pt x="13548" y="6505"/>
                    </a:lnTo>
                    <a:cubicBezTo>
                      <a:pt x="15331" y="5237"/>
                      <a:pt x="15569" y="2623"/>
                      <a:pt x="13984" y="1038"/>
                    </a:cubicBezTo>
                    <a:cubicBezTo>
                      <a:pt x="13289" y="343"/>
                      <a:pt x="12377" y="1"/>
                      <a:pt x="1146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139520" y="1128062"/>
                <a:ext cx="255064" cy="107873"/>
              </a:xfrm>
              <a:custGeom>
                <a:avLst/>
                <a:gdLst/>
                <a:ahLst/>
                <a:cxnLst/>
                <a:rect l="l" t="t" r="r" b="b"/>
                <a:pathLst>
                  <a:path w="18540" h="7841" extrusionOk="0">
                    <a:moveTo>
                      <a:pt x="15398" y="1"/>
                    </a:moveTo>
                    <a:cubicBezTo>
                      <a:pt x="15232" y="1"/>
                      <a:pt x="15064" y="15"/>
                      <a:pt x="14895" y="45"/>
                    </a:cubicBezTo>
                    <a:lnTo>
                      <a:pt x="14935" y="84"/>
                    </a:lnTo>
                    <a:lnTo>
                      <a:pt x="14816" y="84"/>
                    </a:lnTo>
                    <a:cubicBezTo>
                      <a:pt x="13390" y="322"/>
                      <a:pt x="11964" y="718"/>
                      <a:pt x="10577" y="1233"/>
                    </a:cubicBezTo>
                    <a:cubicBezTo>
                      <a:pt x="9270" y="1748"/>
                      <a:pt x="8042" y="2342"/>
                      <a:pt x="6814" y="2976"/>
                    </a:cubicBezTo>
                    <a:cubicBezTo>
                      <a:pt x="5626" y="3649"/>
                      <a:pt x="4477" y="4323"/>
                      <a:pt x="3368" y="5076"/>
                    </a:cubicBezTo>
                    <a:cubicBezTo>
                      <a:pt x="2219" y="5789"/>
                      <a:pt x="1149" y="6541"/>
                      <a:pt x="120" y="7413"/>
                    </a:cubicBezTo>
                    <a:cubicBezTo>
                      <a:pt x="40" y="7452"/>
                      <a:pt x="1" y="7571"/>
                      <a:pt x="40" y="7690"/>
                    </a:cubicBezTo>
                    <a:cubicBezTo>
                      <a:pt x="69" y="7776"/>
                      <a:pt x="159" y="7841"/>
                      <a:pt x="252" y="7841"/>
                    </a:cubicBezTo>
                    <a:cubicBezTo>
                      <a:pt x="288" y="7841"/>
                      <a:pt x="324" y="7831"/>
                      <a:pt x="357" y="7809"/>
                    </a:cubicBezTo>
                    <a:cubicBezTo>
                      <a:pt x="1585" y="7373"/>
                      <a:pt x="2853" y="7017"/>
                      <a:pt x="4081" y="6700"/>
                    </a:cubicBezTo>
                    <a:cubicBezTo>
                      <a:pt x="5309" y="6383"/>
                      <a:pt x="6537" y="6105"/>
                      <a:pt x="7804" y="5907"/>
                    </a:cubicBezTo>
                    <a:cubicBezTo>
                      <a:pt x="9032" y="5709"/>
                      <a:pt x="10260" y="5590"/>
                      <a:pt x="11488" y="5511"/>
                    </a:cubicBezTo>
                    <a:cubicBezTo>
                      <a:pt x="11680" y="5505"/>
                      <a:pt x="11871" y="5501"/>
                      <a:pt x="12062" y="5501"/>
                    </a:cubicBezTo>
                    <a:cubicBezTo>
                      <a:pt x="13019" y="5501"/>
                      <a:pt x="13971" y="5584"/>
                      <a:pt x="14895" y="5749"/>
                    </a:cubicBezTo>
                    <a:cubicBezTo>
                      <a:pt x="15073" y="5769"/>
                      <a:pt x="15242" y="5779"/>
                      <a:pt x="15405" y="5779"/>
                    </a:cubicBezTo>
                    <a:cubicBezTo>
                      <a:pt x="15568" y="5779"/>
                      <a:pt x="15727" y="5769"/>
                      <a:pt x="15885" y="5749"/>
                    </a:cubicBezTo>
                    <a:cubicBezTo>
                      <a:pt x="17470" y="5472"/>
                      <a:pt x="18539" y="3966"/>
                      <a:pt x="18262" y="2382"/>
                    </a:cubicBezTo>
                    <a:cubicBezTo>
                      <a:pt x="18014" y="1002"/>
                      <a:pt x="16786" y="1"/>
                      <a:pt x="15398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25081" y="870264"/>
                <a:ext cx="107914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7844" h="18221" extrusionOk="0">
                    <a:moveTo>
                      <a:pt x="4980" y="1"/>
                    </a:moveTo>
                    <a:cubicBezTo>
                      <a:pt x="4814" y="1"/>
                      <a:pt x="4646" y="16"/>
                      <a:pt x="4476" y="46"/>
                    </a:cubicBezTo>
                    <a:cubicBezTo>
                      <a:pt x="2892" y="284"/>
                      <a:pt x="1822" y="1789"/>
                      <a:pt x="2100" y="3334"/>
                    </a:cubicBezTo>
                    <a:cubicBezTo>
                      <a:pt x="2258" y="4483"/>
                      <a:pt x="2337" y="5631"/>
                      <a:pt x="2298" y="6780"/>
                    </a:cubicBezTo>
                    <a:cubicBezTo>
                      <a:pt x="2258" y="8008"/>
                      <a:pt x="2139" y="9236"/>
                      <a:pt x="1941" y="10464"/>
                    </a:cubicBezTo>
                    <a:cubicBezTo>
                      <a:pt x="1743" y="11692"/>
                      <a:pt x="1426" y="12920"/>
                      <a:pt x="1149" y="14188"/>
                    </a:cubicBezTo>
                    <a:cubicBezTo>
                      <a:pt x="832" y="15455"/>
                      <a:pt x="436" y="16644"/>
                      <a:pt x="0" y="17872"/>
                    </a:cubicBezTo>
                    <a:cubicBezTo>
                      <a:pt x="0" y="17990"/>
                      <a:pt x="0" y="18109"/>
                      <a:pt x="79" y="18149"/>
                    </a:cubicBezTo>
                    <a:cubicBezTo>
                      <a:pt x="129" y="18199"/>
                      <a:pt x="186" y="18221"/>
                      <a:pt x="241" y="18221"/>
                    </a:cubicBezTo>
                    <a:cubicBezTo>
                      <a:pt x="317" y="18221"/>
                      <a:pt x="390" y="18178"/>
                      <a:pt x="436" y="18109"/>
                    </a:cubicBezTo>
                    <a:cubicBezTo>
                      <a:pt x="1268" y="17079"/>
                      <a:pt x="2060" y="16010"/>
                      <a:pt x="2773" y="14901"/>
                    </a:cubicBezTo>
                    <a:cubicBezTo>
                      <a:pt x="3526" y="13792"/>
                      <a:pt x="4199" y="12643"/>
                      <a:pt x="4872" y="11454"/>
                    </a:cubicBezTo>
                    <a:cubicBezTo>
                      <a:pt x="5506" y="10226"/>
                      <a:pt x="6100" y="8959"/>
                      <a:pt x="6615" y="7691"/>
                    </a:cubicBezTo>
                    <a:cubicBezTo>
                      <a:pt x="7130" y="6305"/>
                      <a:pt x="7526" y="4879"/>
                      <a:pt x="7764" y="3413"/>
                    </a:cubicBezTo>
                    <a:lnTo>
                      <a:pt x="7764" y="3334"/>
                    </a:lnTo>
                    <a:cubicBezTo>
                      <a:pt x="7843" y="3017"/>
                      <a:pt x="7843" y="2700"/>
                      <a:pt x="7764" y="2344"/>
                    </a:cubicBezTo>
                    <a:cubicBezTo>
                      <a:pt x="7517" y="968"/>
                      <a:pt x="6328" y="1"/>
                      <a:pt x="4980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0" y="507382"/>
                <a:ext cx="131357" cy="262686"/>
              </a:xfrm>
              <a:custGeom>
                <a:avLst/>
                <a:gdLst/>
                <a:ahLst/>
                <a:cxnLst/>
                <a:rect l="l" t="t" r="r" b="b"/>
                <a:pathLst>
                  <a:path w="9548" h="19094" extrusionOk="0">
                    <a:moveTo>
                      <a:pt x="1" y="1"/>
                    </a:moveTo>
                    <a:lnTo>
                      <a:pt x="1" y="19094"/>
                    </a:lnTo>
                    <a:cubicBezTo>
                      <a:pt x="5269" y="19094"/>
                      <a:pt x="9547" y="14816"/>
                      <a:pt x="9547" y="9547"/>
                    </a:cubicBezTo>
                    <a:cubicBezTo>
                      <a:pt x="9547" y="4279"/>
                      <a:pt x="5269" y="1"/>
                      <a:pt x="1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1128668" y="507382"/>
                <a:ext cx="131907" cy="262686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19094" extrusionOk="0">
                    <a:moveTo>
                      <a:pt x="9587" y="1"/>
                    </a:moveTo>
                    <a:cubicBezTo>
                      <a:pt x="4279" y="1"/>
                      <a:pt x="1" y="4279"/>
                      <a:pt x="1" y="9547"/>
                    </a:cubicBezTo>
                    <a:cubicBezTo>
                      <a:pt x="1" y="14816"/>
                      <a:pt x="4279" y="19094"/>
                      <a:pt x="9587" y="19094"/>
                    </a:cubicBezTo>
                    <a:lnTo>
                      <a:pt x="9587" y="1"/>
                    </a:ln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501398" y="0"/>
                <a:ext cx="262686" cy="131343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7" extrusionOk="0">
                    <a:moveTo>
                      <a:pt x="0" y="0"/>
                    </a:moveTo>
                    <a:cubicBezTo>
                      <a:pt x="0" y="5269"/>
                      <a:pt x="4278" y="9547"/>
                      <a:pt x="9547" y="9547"/>
                    </a:cubicBezTo>
                    <a:cubicBezTo>
                      <a:pt x="14815" y="9547"/>
                      <a:pt x="19093" y="5269"/>
                      <a:pt x="19093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501398" y="1128668"/>
                <a:ext cx="262686" cy="131357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8" extrusionOk="0">
                    <a:moveTo>
                      <a:pt x="9547" y="1"/>
                    </a:moveTo>
                    <a:cubicBezTo>
                      <a:pt x="4278" y="1"/>
                      <a:pt x="0" y="4279"/>
                      <a:pt x="0" y="9547"/>
                    </a:cubicBezTo>
                    <a:lnTo>
                      <a:pt x="19093" y="9547"/>
                    </a:lnTo>
                    <a:cubicBezTo>
                      <a:pt x="19093" y="4279"/>
                      <a:pt x="14815" y="1"/>
                      <a:pt x="9547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640368" y="239390"/>
                <a:ext cx="139529" cy="262548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084" extrusionOk="0">
                    <a:moveTo>
                      <a:pt x="6084" y="1"/>
                    </a:moveTo>
                    <a:cubicBezTo>
                      <a:pt x="4638" y="1"/>
                      <a:pt x="3284" y="1135"/>
                      <a:pt x="2734" y="3001"/>
                    </a:cubicBezTo>
                    <a:lnTo>
                      <a:pt x="2219" y="4744"/>
                    </a:lnTo>
                    <a:lnTo>
                      <a:pt x="1823" y="6407"/>
                    </a:lnTo>
                    <a:cubicBezTo>
                      <a:pt x="1585" y="7517"/>
                      <a:pt x="1387" y="8586"/>
                      <a:pt x="1189" y="9656"/>
                    </a:cubicBezTo>
                    <a:cubicBezTo>
                      <a:pt x="951" y="11082"/>
                      <a:pt x="753" y="12508"/>
                      <a:pt x="555" y="13894"/>
                    </a:cubicBezTo>
                    <a:cubicBezTo>
                      <a:pt x="515" y="14171"/>
                      <a:pt x="515" y="14409"/>
                      <a:pt x="476" y="14647"/>
                    </a:cubicBezTo>
                    <a:cubicBezTo>
                      <a:pt x="317" y="15796"/>
                      <a:pt x="198" y="16944"/>
                      <a:pt x="119" y="18093"/>
                    </a:cubicBezTo>
                    <a:lnTo>
                      <a:pt x="0" y="19083"/>
                    </a:lnTo>
                    <a:lnTo>
                      <a:pt x="4080" y="16944"/>
                    </a:lnTo>
                    <a:cubicBezTo>
                      <a:pt x="4754" y="15360"/>
                      <a:pt x="5427" y="13815"/>
                      <a:pt x="6180" y="12310"/>
                    </a:cubicBezTo>
                    <a:cubicBezTo>
                      <a:pt x="6576" y="11438"/>
                      <a:pt x="7012" y="10646"/>
                      <a:pt x="7447" y="9854"/>
                    </a:cubicBezTo>
                    <a:lnTo>
                      <a:pt x="8081" y="8745"/>
                    </a:lnTo>
                    <a:lnTo>
                      <a:pt x="8715" y="7833"/>
                    </a:lnTo>
                    <a:lnTo>
                      <a:pt x="8715" y="7794"/>
                    </a:lnTo>
                    <a:cubicBezTo>
                      <a:pt x="9032" y="7358"/>
                      <a:pt x="9270" y="6883"/>
                      <a:pt x="9428" y="6368"/>
                    </a:cubicBezTo>
                    <a:cubicBezTo>
                      <a:pt x="10141" y="3951"/>
                      <a:pt x="9190" y="1258"/>
                      <a:pt x="7368" y="307"/>
                    </a:cubicBezTo>
                    <a:cubicBezTo>
                      <a:pt x="6944" y="100"/>
                      <a:pt x="6510" y="1"/>
                      <a:pt x="6084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481779" y="239417"/>
                <a:ext cx="138428" cy="26579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19320" extrusionOk="0">
                    <a:moveTo>
                      <a:pt x="3989" y="0"/>
                    </a:moveTo>
                    <a:cubicBezTo>
                      <a:pt x="3136" y="0"/>
                      <a:pt x="2280" y="390"/>
                      <a:pt x="1585" y="1177"/>
                    </a:cubicBezTo>
                    <a:cubicBezTo>
                      <a:pt x="79" y="3078"/>
                      <a:pt x="0" y="5732"/>
                      <a:pt x="1307" y="7792"/>
                    </a:cubicBezTo>
                    <a:lnTo>
                      <a:pt x="1941" y="8743"/>
                    </a:lnTo>
                    <a:lnTo>
                      <a:pt x="2615" y="9852"/>
                    </a:lnTo>
                    <a:cubicBezTo>
                      <a:pt x="3050" y="10644"/>
                      <a:pt x="3486" y="11436"/>
                      <a:pt x="3882" y="12308"/>
                    </a:cubicBezTo>
                    <a:cubicBezTo>
                      <a:pt x="4635" y="13892"/>
                      <a:pt x="5387" y="15556"/>
                      <a:pt x="6140" y="17259"/>
                    </a:cubicBezTo>
                    <a:lnTo>
                      <a:pt x="9824" y="19240"/>
                    </a:lnTo>
                    <a:cubicBezTo>
                      <a:pt x="9864" y="19279"/>
                      <a:pt x="9943" y="19279"/>
                      <a:pt x="10062" y="19319"/>
                    </a:cubicBezTo>
                    <a:cubicBezTo>
                      <a:pt x="10022" y="18883"/>
                      <a:pt x="9982" y="18487"/>
                      <a:pt x="9943" y="18091"/>
                    </a:cubicBezTo>
                    <a:cubicBezTo>
                      <a:pt x="9824" y="16942"/>
                      <a:pt x="9705" y="15794"/>
                      <a:pt x="9586" y="14645"/>
                    </a:cubicBezTo>
                    <a:cubicBezTo>
                      <a:pt x="9547" y="14130"/>
                      <a:pt x="9468" y="13575"/>
                      <a:pt x="9428" y="13060"/>
                    </a:cubicBezTo>
                    <a:cubicBezTo>
                      <a:pt x="9269" y="11912"/>
                      <a:pt x="9071" y="10802"/>
                      <a:pt x="8873" y="9654"/>
                    </a:cubicBezTo>
                    <a:cubicBezTo>
                      <a:pt x="8715" y="8584"/>
                      <a:pt x="8477" y="7515"/>
                      <a:pt x="8240" y="6405"/>
                    </a:cubicBezTo>
                    <a:lnTo>
                      <a:pt x="7843" y="4742"/>
                    </a:lnTo>
                    <a:lnTo>
                      <a:pt x="7368" y="2999"/>
                    </a:lnTo>
                    <a:cubicBezTo>
                      <a:pt x="7210" y="2484"/>
                      <a:pt x="6972" y="2008"/>
                      <a:pt x="6695" y="1573"/>
                    </a:cubicBezTo>
                    <a:cubicBezTo>
                      <a:pt x="5970" y="528"/>
                      <a:pt x="4982" y="0"/>
                      <a:pt x="398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574425" y="167999"/>
                <a:ext cx="105740" cy="338118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4577" extrusionOk="0">
                    <a:moveTo>
                      <a:pt x="4042" y="1"/>
                    </a:moveTo>
                    <a:cubicBezTo>
                      <a:pt x="3675" y="1"/>
                      <a:pt x="3301" y="74"/>
                      <a:pt x="2932" y="228"/>
                    </a:cubicBezTo>
                    <a:cubicBezTo>
                      <a:pt x="1070" y="1020"/>
                      <a:pt x="0" y="3674"/>
                      <a:pt x="634" y="6130"/>
                    </a:cubicBezTo>
                    <a:cubicBezTo>
                      <a:pt x="1189" y="8427"/>
                      <a:pt x="1585" y="10725"/>
                      <a:pt x="1941" y="12983"/>
                    </a:cubicBezTo>
                    <a:cubicBezTo>
                      <a:pt x="2219" y="14726"/>
                      <a:pt x="2456" y="16508"/>
                      <a:pt x="2654" y="18251"/>
                    </a:cubicBezTo>
                    <a:cubicBezTo>
                      <a:pt x="2734" y="18766"/>
                      <a:pt x="2773" y="19321"/>
                      <a:pt x="2852" y="19836"/>
                    </a:cubicBezTo>
                    <a:cubicBezTo>
                      <a:pt x="2971" y="20985"/>
                      <a:pt x="3090" y="22133"/>
                      <a:pt x="3209" y="23282"/>
                    </a:cubicBezTo>
                    <a:cubicBezTo>
                      <a:pt x="3248" y="23678"/>
                      <a:pt x="3248" y="24074"/>
                      <a:pt x="3288" y="24510"/>
                    </a:cubicBezTo>
                    <a:cubicBezTo>
                      <a:pt x="3452" y="24555"/>
                      <a:pt x="3615" y="24577"/>
                      <a:pt x="3776" y="24577"/>
                    </a:cubicBezTo>
                    <a:cubicBezTo>
                      <a:pt x="4045" y="24577"/>
                      <a:pt x="4308" y="24515"/>
                      <a:pt x="4556" y="24391"/>
                    </a:cubicBezTo>
                    <a:lnTo>
                      <a:pt x="4793" y="24272"/>
                    </a:lnTo>
                    <a:lnTo>
                      <a:pt x="4912" y="23282"/>
                    </a:lnTo>
                    <a:cubicBezTo>
                      <a:pt x="4991" y="22133"/>
                      <a:pt x="5110" y="20985"/>
                      <a:pt x="5269" y="19836"/>
                    </a:cubicBezTo>
                    <a:cubicBezTo>
                      <a:pt x="5269" y="19598"/>
                      <a:pt x="5308" y="19360"/>
                      <a:pt x="5348" y="19083"/>
                    </a:cubicBezTo>
                    <a:cubicBezTo>
                      <a:pt x="5546" y="17063"/>
                      <a:pt x="5823" y="15003"/>
                      <a:pt x="6140" y="12983"/>
                    </a:cubicBezTo>
                    <a:cubicBezTo>
                      <a:pt x="6497" y="10685"/>
                      <a:pt x="6893" y="8427"/>
                      <a:pt x="7487" y="6130"/>
                    </a:cubicBezTo>
                    <a:cubicBezTo>
                      <a:pt x="7685" y="5179"/>
                      <a:pt x="7685" y="4189"/>
                      <a:pt x="7487" y="3238"/>
                    </a:cubicBezTo>
                    <a:cubicBezTo>
                      <a:pt x="6976" y="1259"/>
                      <a:pt x="5566" y="1"/>
                      <a:pt x="4042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324277" y="334004"/>
                <a:ext cx="200557" cy="225706"/>
              </a:xfrm>
              <a:custGeom>
                <a:avLst/>
                <a:gdLst/>
                <a:ahLst/>
                <a:cxnLst/>
                <a:rect l="l" t="t" r="r" b="b"/>
                <a:pathLst>
                  <a:path w="14578" h="16406" extrusionOk="0">
                    <a:moveTo>
                      <a:pt x="3867" y="1"/>
                    </a:moveTo>
                    <a:cubicBezTo>
                      <a:pt x="3085" y="1"/>
                      <a:pt x="2345" y="194"/>
                      <a:pt x="1743" y="600"/>
                    </a:cubicBezTo>
                    <a:cubicBezTo>
                      <a:pt x="0" y="1709"/>
                      <a:pt x="0" y="4125"/>
                      <a:pt x="1743" y="5948"/>
                    </a:cubicBezTo>
                    <a:lnTo>
                      <a:pt x="3011" y="7255"/>
                    </a:lnTo>
                    <a:lnTo>
                      <a:pt x="4239" y="8443"/>
                    </a:lnTo>
                    <a:cubicBezTo>
                      <a:pt x="5071" y="9196"/>
                      <a:pt x="5902" y="9948"/>
                      <a:pt x="6734" y="10622"/>
                    </a:cubicBezTo>
                    <a:cubicBezTo>
                      <a:pt x="7685" y="11414"/>
                      <a:pt x="8675" y="12167"/>
                      <a:pt x="9626" y="12919"/>
                    </a:cubicBezTo>
                    <a:cubicBezTo>
                      <a:pt x="9983" y="13197"/>
                      <a:pt x="10339" y="13474"/>
                      <a:pt x="10696" y="13751"/>
                    </a:cubicBezTo>
                    <a:cubicBezTo>
                      <a:pt x="11607" y="14425"/>
                      <a:pt x="12557" y="15098"/>
                      <a:pt x="13508" y="15772"/>
                    </a:cubicBezTo>
                    <a:cubicBezTo>
                      <a:pt x="13785" y="15970"/>
                      <a:pt x="14102" y="16168"/>
                      <a:pt x="14380" y="16405"/>
                    </a:cubicBezTo>
                    <a:cubicBezTo>
                      <a:pt x="14380" y="16366"/>
                      <a:pt x="14380" y="16326"/>
                      <a:pt x="14380" y="16286"/>
                    </a:cubicBezTo>
                    <a:lnTo>
                      <a:pt x="14578" y="11889"/>
                    </a:lnTo>
                    <a:cubicBezTo>
                      <a:pt x="13468" y="10463"/>
                      <a:pt x="12439" y="9037"/>
                      <a:pt x="11488" y="7611"/>
                    </a:cubicBezTo>
                    <a:cubicBezTo>
                      <a:pt x="10973" y="6819"/>
                      <a:pt x="10458" y="6066"/>
                      <a:pt x="10022" y="5274"/>
                    </a:cubicBezTo>
                    <a:lnTo>
                      <a:pt x="9388" y="4165"/>
                    </a:lnTo>
                    <a:lnTo>
                      <a:pt x="8873" y="3135"/>
                    </a:lnTo>
                    <a:lnTo>
                      <a:pt x="8873" y="3096"/>
                    </a:lnTo>
                    <a:cubicBezTo>
                      <a:pt x="8636" y="2620"/>
                      <a:pt x="8358" y="2184"/>
                      <a:pt x="8002" y="1828"/>
                    </a:cubicBezTo>
                    <a:cubicBezTo>
                      <a:pt x="6875" y="649"/>
                      <a:pt x="5300" y="1"/>
                      <a:pt x="3867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228906" y="496830"/>
                <a:ext cx="281217" cy="114105"/>
              </a:xfrm>
              <a:custGeom>
                <a:avLst/>
                <a:gdLst/>
                <a:ahLst/>
                <a:cxnLst/>
                <a:rect l="l" t="t" r="r" b="b"/>
                <a:pathLst>
                  <a:path w="20441" h="8294" extrusionOk="0">
                    <a:moveTo>
                      <a:pt x="4014" y="0"/>
                    </a:moveTo>
                    <a:cubicBezTo>
                      <a:pt x="3880" y="0"/>
                      <a:pt x="3743" y="5"/>
                      <a:pt x="3605" y="15"/>
                    </a:cubicBezTo>
                    <a:cubicBezTo>
                      <a:pt x="1307" y="173"/>
                      <a:pt x="0" y="2035"/>
                      <a:pt x="753" y="4174"/>
                    </a:cubicBezTo>
                    <a:cubicBezTo>
                      <a:pt x="1628" y="6344"/>
                      <a:pt x="3712" y="7746"/>
                      <a:pt x="6053" y="7746"/>
                    </a:cubicBezTo>
                    <a:cubicBezTo>
                      <a:pt x="6148" y="7746"/>
                      <a:pt x="6243" y="7744"/>
                      <a:pt x="6338" y="7739"/>
                    </a:cubicBezTo>
                    <a:lnTo>
                      <a:pt x="7487" y="7660"/>
                    </a:lnTo>
                    <a:lnTo>
                      <a:pt x="8794" y="7660"/>
                    </a:lnTo>
                    <a:cubicBezTo>
                      <a:pt x="9665" y="7660"/>
                      <a:pt x="10577" y="7700"/>
                      <a:pt x="11527" y="7779"/>
                    </a:cubicBezTo>
                    <a:cubicBezTo>
                      <a:pt x="13191" y="7898"/>
                      <a:pt x="14894" y="8056"/>
                      <a:pt x="16598" y="8294"/>
                    </a:cubicBezTo>
                    <a:lnTo>
                      <a:pt x="20440" y="5878"/>
                    </a:lnTo>
                    <a:cubicBezTo>
                      <a:pt x="20163" y="5679"/>
                      <a:pt x="19846" y="5561"/>
                      <a:pt x="19569" y="5402"/>
                    </a:cubicBezTo>
                    <a:cubicBezTo>
                      <a:pt x="18539" y="4927"/>
                      <a:pt x="17469" y="4451"/>
                      <a:pt x="16439" y="4016"/>
                    </a:cubicBezTo>
                    <a:cubicBezTo>
                      <a:pt x="15805" y="3699"/>
                      <a:pt x="15172" y="3461"/>
                      <a:pt x="14538" y="3184"/>
                    </a:cubicBezTo>
                    <a:cubicBezTo>
                      <a:pt x="13627" y="2827"/>
                      <a:pt x="12676" y="2471"/>
                      <a:pt x="11725" y="2114"/>
                    </a:cubicBezTo>
                    <a:cubicBezTo>
                      <a:pt x="10814" y="1758"/>
                      <a:pt x="9665" y="1362"/>
                      <a:pt x="8636" y="1045"/>
                    </a:cubicBezTo>
                    <a:lnTo>
                      <a:pt x="6972" y="569"/>
                    </a:lnTo>
                    <a:lnTo>
                      <a:pt x="5189" y="134"/>
                    </a:lnTo>
                    <a:cubicBezTo>
                      <a:pt x="4803" y="45"/>
                      <a:pt x="4417" y="0"/>
                      <a:pt x="4014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>
                <a:off x="218546" y="379543"/>
                <a:ext cx="303559" cy="197599"/>
              </a:xfrm>
              <a:custGeom>
                <a:avLst/>
                <a:gdLst/>
                <a:ahLst/>
                <a:cxnLst/>
                <a:rect l="l" t="t" r="r" b="b"/>
                <a:pathLst>
                  <a:path w="22065" h="14363" extrusionOk="0">
                    <a:moveTo>
                      <a:pt x="3656" y="1"/>
                    </a:moveTo>
                    <a:cubicBezTo>
                      <a:pt x="1864" y="1"/>
                      <a:pt x="457" y="1010"/>
                      <a:pt x="238" y="2638"/>
                    </a:cubicBezTo>
                    <a:cubicBezTo>
                      <a:pt x="0" y="4658"/>
                      <a:pt x="1743" y="6876"/>
                      <a:pt x="4199" y="7589"/>
                    </a:cubicBezTo>
                    <a:cubicBezTo>
                      <a:pt x="6457" y="8223"/>
                      <a:pt x="8676" y="9055"/>
                      <a:pt x="10815" y="9847"/>
                    </a:cubicBezTo>
                    <a:cubicBezTo>
                      <a:pt x="12320" y="10441"/>
                      <a:pt x="13825" y="11075"/>
                      <a:pt x="15330" y="11709"/>
                    </a:cubicBezTo>
                    <a:cubicBezTo>
                      <a:pt x="15964" y="11986"/>
                      <a:pt x="16598" y="12224"/>
                      <a:pt x="17192" y="12501"/>
                    </a:cubicBezTo>
                    <a:cubicBezTo>
                      <a:pt x="18222" y="12976"/>
                      <a:pt x="19292" y="13452"/>
                      <a:pt x="20322" y="13927"/>
                    </a:cubicBezTo>
                    <a:cubicBezTo>
                      <a:pt x="20599" y="14086"/>
                      <a:pt x="20916" y="14204"/>
                      <a:pt x="21193" y="14363"/>
                    </a:cubicBezTo>
                    <a:lnTo>
                      <a:pt x="21351" y="14244"/>
                    </a:lnTo>
                    <a:cubicBezTo>
                      <a:pt x="21787" y="14006"/>
                      <a:pt x="22025" y="13571"/>
                      <a:pt x="22065" y="13095"/>
                    </a:cubicBezTo>
                    <a:cubicBezTo>
                      <a:pt x="21787" y="12858"/>
                      <a:pt x="21470" y="12660"/>
                      <a:pt x="21193" y="12462"/>
                    </a:cubicBezTo>
                    <a:cubicBezTo>
                      <a:pt x="20242" y="11788"/>
                      <a:pt x="19292" y="11115"/>
                      <a:pt x="18381" y="10441"/>
                    </a:cubicBezTo>
                    <a:cubicBezTo>
                      <a:pt x="18024" y="10164"/>
                      <a:pt x="17668" y="9887"/>
                      <a:pt x="17311" y="9609"/>
                    </a:cubicBezTo>
                    <a:cubicBezTo>
                      <a:pt x="15806" y="8540"/>
                      <a:pt x="14340" y="7391"/>
                      <a:pt x="12874" y="6242"/>
                    </a:cubicBezTo>
                    <a:cubicBezTo>
                      <a:pt x="11092" y="4737"/>
                      <a:pt x="9309" y="3271"/>
                      <a:pt x="7606" y="1647"/>
                    </a:cubicBezTo>
                    <a:cubicBezTo>
                      <a:pt x="6893" y="974"/>
                      <a:pt x="6061" y="499"/>
                      <a:pt x="5150" y="221"/>
                    </a:cubicBezTo>
                    <a:cubicBezTo>
                      <a:pt x="4635" y="72"/>
                      <a:pt x="4132" y="1"/>
                      <a:pt x="3656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234891" y="656162"/>
                <a:ext cx="281767" cy="114930"/>
              </a:xfrm>
              <a:custGeom>
                <a:avLst/>
                <a:gdLst/>
                <a:ahLst/>
                <a:cxnLst/>
                <a:rect l="l" t="t" r="r" b="b"/>
                <a:pathLst>
                  <a:path w="20481" h="8354" extrusionOk="0">
                    <a:moveTo>
                      <a:pt x="16836" y="1"/>
                    </a:moveTo>
                    <a:cubicBezTo>
                      <a:pt x="14895" y="238"/>
                      <a:pt x="12954" y="436"/>
                      <a:pt x="11092" y="555"/>
                    </a:cubicBezTo>
                    <a:cubicBezTo>
                      <a:pt x="10142" y="635"/>
                      <a:pt x="9230" y="674"/>
                      <a:pt x="8319" y="674"/>
                    </a:cubicBezTo>
                    <a:lnTo>
                      <a:pt x="7052" y="674"/>
                    </a:lnTo>
                    <a:lnTo>
                      <a:pt x="5903" y="595"/>
                    </a:lnTo>
                    <a:lnTo>
                      <a:pt x="5863" y="595"/>
                    </a:lnTo>
                    <a:cubicBezTo>
                      <a:pt x="5742" y="586"/>
                      <a:pt x="5620" y="581"/>
                      <a:pt x="5499" y="581"/>
                    </a:cubicBezTo>
                    <a:cubicBezTo>
                      <a:pt x="5105" y="581"/>
                      <a:pt x="4712" y="632"/>
                      <a:pt x="4319" y="753"/>
                    </a:cubicBezTo>
                    <a:cubicBezTo>
                      <a:pt x="1863" y="1308"/>
                      <a:pt x="1" y="3447"/>
                      <a:pt x="120" y="5546"/>
                    </a:cubicBezTo>
                    <a:cubicBezTo>
                      <a:pt x="218" y="7247"/>
                      <a:pt x="1639" y="8354"/>
                      <a:pt x="3513" y="8354"/>
                    </a:cubicBezTo>
                    <a:cubicBezTo>
                      <a:pt x="3910" y="8354"/>
                      <a:pt x="4326" y="8304"/>
                      <a:pt x="4754" y="8200"/>
                    </a:cubicBezTo>
                    <a:lnTo>
                      <a:pt x="6537" y="7804"/>
                    </a:lnTo>
                    <a:lnTo>
                      <a:pt x="8201" y="7289"/>
                    </a:lnTo>
                    <a:cubicBezTo>
                      <a:pt x="9270" y="6933"/>
                      <a:pt x="10300" y="6576"/>
                      <a:pt x="11330" y="6220"/>
                    </a:cubicBezTo>
                    <a:cubicBezTo>
                      <a:pt x="12518" y="5745"/>
                      <a:pt x="13746" y="5269"/>
                      <a:pt x="14935" y="4794"/>
                    </a:cubicBezTo>
                    <a:cubicBezTo>
                      <a:pt x="15291" y="4635"/>
                      <a:pt x="15648" y="4477"/>
                      <a:pt x="16004" y="4318"/>
                    </a:cubicBezTo>
                    <a:cubicBezTo>
                      <a:pt x="17034" y="3883"/>
                      <a:pt x="18104" y="3407"/>
                      <a:pt x="19134" y="2932"/>
                    </a:cubicBezTo>
                    <a:cubicBezTo>
                      <a:pt x="19569" y="2734"/>
                      <a:pt x="20045" y="2496"/>
                      <a:pt x="20480" y="2298"/>
                    </a:cubicBezTo>
                    <a:cubicBezTo>
                      <a:pt x="20401" y="2179"/>
                      <a:pt x="20282" y="2100"/>
                      <a:pt x="20163" y="2021"/>
                    </a:cubicBezTo>
                    <a:lnTo>
                      <a:pt x="16915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321553" y="707933"/>
                <a:ext cx="202731" cy="225389"/>
              </a:xfrm>
              <a:custGeom>
                <a:avLst/>
                <a:gdLst/>
                <a:ahLst/>
                <a:cxnLst/>
                <a:rect l="l" t="t" r="r" b="b"/>
                <a:pathLst>
                  <a:path w="14736" h="16383" extrusionOk="0">
                    <a:moveTo>
                      <a:pt x="14578" y="1"/>
                    </a:moveTo>
                    <a:cubicBezTo>
                      <a:pt x="14300" y="199"/>
                      <a:pt x="13983" y="437"/>
                      <a:pt x="13666" y="635"/>
                    </a:cubicBezTo>
                    <a:cubicBezTo>
                      <a:pt x="12755" y="1308"/>
                      <a:pt x="11805" y="1982"/>
                      <a:pt x="10894" y="2655"/>
                    </a:cubicBezTo>
                    <a:cubicBezTo>
                      <a:pt x="10299" y="3091"/>
                      <a:pt x="9745" y="3487"/>
                      <a:pt x="9190" y="3923"/>
                    </a:cubicBezTo>
                    <a:cubicBezTo>
                      <a:pt x="8438" y="4517"/>
                      <a:pt x="7685" y="5151"/>
                      <a:pt x="6932" y="5784"/>
                    </a:cubicBezTo>
                    <a:cubicBezTo>
                      <a:pt x="6061" y="6458"/>
                      <a:pt x="5229" y="7171"/>
                      <a:pt x="4397" y="7923"/>
                    </a:cubicBezTo>
                    <a:lnTo>
                      <a:pt x="3169" y="9112"/>
                    </a:lnTo>
                    <a:lnTo>
                      <a:pt x="1902" y="10459"/>
                    </a:lnTo>
                    <a:cubicBezTo>
                      <a:pt x="1505" y="10855"/>
                      <a:pt x="1228" y="11290"/>
                      <a:pt x="990" y="11766"/>
                    </a:cubicBezTo>
                    <a:cubicBezTo>
                      <a:pt x="0" y="13865"/>
                      <a:pt x="990" y="15885"/>
                      <a:pt x="3209" y="16321"/>
                    </a:cubicBezTo>
                    <a:cubicBezTo>
                      <a:pt x="3482" y="16362"/>
                      <a:pt x="3756" y="16382"/>
                      <a:pt x="4026" y="16382"/>
                    </a:cubicBezTo>
                    <a:cubicBezTo>
                      <a:pt x="6107" y="16382"/>
                      <a:pt x="8050" y="15199"/>
                      <a:pt x="9032" y="13271"/>
                    </a:cubicBezTo>
                    <a:lnTo>
                      <a:pt x="9547" y="12241"/>
                    </a:lnTo>
                    <a:lnTo>
                      <a:pt x="10181" y="11092"/>
                    </a:lnTo>
                    <a:cubicBezTo>
                      <a:pt x="10656" y="10340"/>
                      <a:pt x="11131" y="9587"/>
                      <a:pt x="11646" y="8795"/>
                    </a:cubicBezTo>
                    <a:cubicBezTo>
                      <a:pt x="12637" y="7369"/>
                      <a:pt x="13666" y="5903"/>
                      <a:pt x="14736" y="4477"/>
                    </a:cubicBezTo>
                    <a:lnTo>
                      <a:pt x="14578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214735" y="688314"/>
                <a:ext cx="307920" cy="200240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14555" extrusionOk="0">
                    <a:moveTo>
                      <a:pt x="21985" y="1"/>
                    </a:moveTo>
                    <a:cubicBezTo>
                      <a:pt x="21510" y="199"/>
                      <a:pt x="21074" y="397"/>
                      <a:pt x="20599" y="635"/>
                    </a:cubicBezTo>
                    <a:cubicBezTo>
                      <a:pt x="19569" y="1110"/>
                      <a:pt x="18499" y="1585"/>
                      <a:pt x="17469" y="2021"/>
                    </a:cubicBezTo>
                    <a:cubicBezTo>
                      <a:pt x="17113" y="2180"/>
                      <a:pt x="16756" y="2338"/>
                      <a:pt x="16400" y="2496"/>
                    </a:cubicBezTo>
                    <a:cubicBezTo>
                      <a:pt x="14617" y="3249"/>
                      <a:pt x="12874" y="3962"/>
                      <a:pt x="11092" y="4675"/>
                    </a:cubicBezTo>
                    <a:cubicBezTo>
                      <a:pt x="8913" y="5507"/>
                      <a:pt x="6734" y="6299"/>
                      <a:pt x="4476" y="6973"/>
                    </a:cubicBezTo>
                    <a:cubicBezTo>
                      <a:pt x="3526" y="7250"/>
                      <a:pt x="2694" y="7725"/>
                      <a:pt x="1981" y="8399"/>
                    </a:cubicBezTo>
                    <a:cubicBezTo>
                      <a:pt x="159" y="10142"/>
                      <a:pt x="0" y="12598"/>
                      <a:pt x="1624" y="13826"/>
                    </a:cubicBezTo>
                    <a:cubicBezTo>
                      <a:pt x="2257" y="14320"/>
                      <a:pt x="3077" y="14555"/>
                      <a:pt x="3947" y="14555"/>
                    </a:cubicBezTo>
                    <a:cubicBezTo>
                      <a:pt x="5309" y="14555"/>
                      <a:pt x="6795" y="13978"/>
                      <a:pt x="7883" y="12915"/>
                    </a:cubicBezTo>
                    <a:cubicBezTo>
                      <a:pt x="9586" y="11290"/>
                      <a:pt x="11369" y="9785"/>
                      <a:pt x="13191" y="8319"/>
                    </a:cubicBezTo>
                    <a:cubicBezTo>
                      <a:pt x="14419" y="7329"/>
                      <a:pt x="15687" y="6378"/>
                      <a:pt x="16994" y="5388"/>
                    </a:cubicBezTo>
                    <a:cubicBezTo>
                      <a:pt x="17548" y="4952"/>
                      <a:pt x="18103" y="4556"/>
                      <a:pt x="18658" y="4121"/>
                    </a:cubicBezTo>
                    <a:cubicBezTo>
                      <a:pt x="19569" y="3408"/>
                      <a:pt x="20519" y="2734"/>
                      <a:pt x="21430" y="2061"/>
                    </a:cubicBezTo>
                    <a:cubicBezTo>
                      <a:pt x="21747" y="1863"/>
                      <a:pt x="22064" y="1625"/>
                      <a:pt x="22381" y="1427"/>
                    </a:cubicBezTo>
                    <a:lnTo>
                      <a:pt x="22381" y="991"/>
                    </a:lnTo>
                    <a:cubicBezTo>
                      <a:pt x="22381" y="595"/>
                      <a:pt x="22223" y="239"/>
                      <a:pt x="21985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480678" y="754807"/>
                <a:ext cx="139529" cy="273444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876" extrusionOk="0">
                    <a:moveTo>
                      <a:pt x="10142" y="1"/>
                    </a:moveTo>
                    <a:cubicBezTo>
                      <a:pt x="10062" y="1"/>
                      <a:pt x="9983" y="40"/>
                      <a:pt x="9904" y="80"/>
                    </a:cubicBezTo>
                    <a:lnTo>
                      <a:pt x="6497" y="1902"/>
                    </a:lnTo>
                    <a:cubicBezTo>
                      <a:pt x="6418" y="2021"/>
                      <a:pt x="6379" y="2179"/>
                      <a:pt x="6339" y="2298"/>
                    </a:cubicBezTo>
                    <a:cubicBezTo>
                      <a:pt x="5547" y="4120"/>
                      <a:pt x="4754" y="5903"/>
                      <a:pt x="3923" y="7567"/>
                    </a:cubicBezTo>
                    <a:cubicBezTo>
                      <a:pt x="3526" y="8438"/>
                      <a:pt x="3091" y="9230"/>
                      <a:pt x="2655" y="10023"/>
                    </a:cubicBezTo>
                    <a:lnTo>
                      <a:pt x="2021" y="11132"/>
                    </a:lnTo>
                    <a:lnTo>
                      <a:pt x="1348" y="12082"/>
                    </a:lnTo>
                    <a:lnTo>
                      <a:pt x="1348" y="12122"/>
                    </a:lnTo>
                    <a:cubicBezTo>
                      <a:pt x="1071" y="12558"/>
                      <a:pt x="872" y="13033"/>
                      <a:pt x="714" y="13508"/>
                    </a:cubicBezTo>
                    <a:cubicBezTo>
                      <a:pt x="1" y="15925"/>
                      <a:pt x="912" y="18618"/>
                      <a:pt x="2774" y="19569"/>
                    </a:cubicBezTo>
                    <a:cubicBezTo>
                      <a:pt x="3190" y="19777"/>
                      <a:pt x="3620" y="19876"/>
                      <a:pt x="4045" y="19876"/>
                    </a:cubicBezTo>
                    <a:cubicBezTo>
                      <a:pt x="5482" y="19876"/>
                      <a:pt x="6858" y="18749"/>
                      <a:pt x="7408" y="16915"/>
                    </a:cubicBezTo>
                    <a:lnTo>
                      <a:pt x="7923" y="15133"/>
                    </a:lnTo>
                    <a:lnTo>
                      <a:pt x="8320" y="13469"/>
                    </a:lnTo>
                    <a:cubicBezTo>
                      <a:pt x="8557" y="12360"/>
                      <a:pt x="8795" y="11290"/>
                      <a:pt x="8953" y="10221"/>
                    </a:cubicBezTo>
                    <a:cubicBezTo>
                      <a:pt x="9191" y="8795"/>
                      <a:pt x="9389" y="7368"/>
                      <a:pt x="9587" y="5982"/>
                    </a:cubicBezTo>
                    <a:cubicBezTo>
                      <a:pt x="9627" y="5744"/>
                      <a:pt x="9666" y="5467"/>
                      <a:pt x="9666" y="5229"/>
                    </a:cubicBezTo>
                    <a:cubicBezTo>
                      <a:pt x="9785" y="4081"/>
                      <a:pt x="9904" y="2932"/>
                      <a:pt x="9983" y="1783"/>
                    </a:cubicBezTo>
                    <a:cubicBezTo>
                      <a:pt x="10062" y="1189"/>
                      <a:pt x="10102" y="595"/>
                      <a:pt x="10142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639817" y="757531"/>
                <a:ext cx="138442" cy="270706"/>
              </a:xfrm>
              <a:custGeom>
                <a:avLst/>
                <a:gdLst/>
                <a:ahLst/>
                <a:cxnLst/>
                <a:rect l="l" t="t" r="r" b="b"/>
                <a:pathLst>
                  <a:path w="10063" h="196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0" y="516"/>
                      <a:pt x="80" y="1070"/>
                      <a:pt x="159" y="1585"/>
                    </a:cubicBezTo>
                    <a:cubicBezTo>
                      <a:pt x="238" y="2734"/>
                      <a:pt x="357" y="3883"/>
                      <a:pt x="476" y="5031"/>
                    </a:cubicBezTo>
                    <a:cubicBezTo>
                      <a:pt x="555" y="5546"/>
                      <a:pt x="595" y="6101"/>
                      <a:pt x="674" y="6616"/>
                    </a:cubicBezTo>
                    <a:cubicBezTo>
                      <a:pt x="833" y="7765"/>
                      <a:pt x="991" y="8874"/>
                      <a:pt x="1189" y="10023"/>
                    </a:cubicBezTo>
                    <a:cubicBezTo>
                      <a:pt x="1348" y="11092"/>
                      <a:pt x="1585" y="12162"/>
                      <a:pt x="1823" y="13271"/>
                    </a:cubicBezTo>
                    <a:lnTo>
                      <a:pt x="2219" y="14935"/>
                    </a:lnTo>
                    <a:lnTo>
                      <a:pt x="2734" y="16717"/>
                    </a:lnTo>
                    <a:cubicBezTo>
                      <a:pt x="2853" y="17192"/>
                      <a:pt x="3091" y="17668"/>
                      <a:pt x="3368" y="18104"/>
                    </a:cubicBezTo>
                    <a:cubicBezTo>
                      <a:pt x="4092" y="19148"/>
                      <a:pt x="5081" y="19676"/>
                      <a:pt x="6068" y="19676"/>
                    </a:cubicBezTo>
                    <a:cubicBezTo>
                      <a:pt x="6915" y="19676"/>
                      <a:pt x="7761" y="19287"/>
                      <a:pt x="8438" y="18500"/>
                    </a:cubicBezTo>
                    <a:cubicBezTo>
                      <a:pt x="9943" y="16598"/>
                      <a:pt x="10062" y="13944"/>
                      <a:pt x="8755" y="11924"/>
                    </a:cubicBezTo>
                    <a:lnTo>
                      <a:pt x="8755" y="11884"/>
                    </a:lnTo>
                    <a:lnTo>
                      <a:pt x="8082" y="10934"/>
                    </a:lnTo>
                    <a:lnTo>
                      <a:pt x="7487" y="9825"/>
                    </a:lnTo>
                    <a:cubicBezTo>
                      <a:pt x="7052" y="9032"/>
                      <a:pt x="6616" y="8240"/>
                      <a:pt x="6220" y="7369"/>
                    </a:cubicBezTo>
                    <a:cubicBezTo>
                      <a:pt x="5388" y="5705"/>
                      <a:pt x="4596" y="3922"/>
                      <a:pt x="3804" y="2100"/>
                    </a:cubicBezTo>
                    <a:lnTo>
                      <a:pt x="3764" y="198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579874" y="753459"/>
                <a:ext cx="105740" cy="346180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5163" extrusionOk="0">
                    <a:moveTo>
                      <a:pt x="3443" y="1"/>
                    </a:moveTo>
                    <a:cubicBezTo>
                      <a:pt x="3269" y="1"/>
                      <a:pt x="3097" y="32"/>
                      <a:pt x="2932" y="99"/>
                    </a:cubicBezTo>
                    <a:cubicBezTo>
                      <a:pt x="2892" y="693"/>
                      <a:pt x="2852" y="1287"/>
                      <a:pt x="2773" y="1881"/>
                    </a:cubicBezTo>
                    <a:cubicBezTo>
                      <a:pt x="2694" y="3030"/>
                      <a:pt x="2575" y="4179"/>
                      <a:pt x="2456" y="5327"/>
                    </a:cubicBezTo>
                    <a:cubicBezTo>
                      <a:pt x="2417" y="5565"/>
                      <a:pt x="2377" y="5803"/>
                      <a:pt x="2338" y="6080"/>
                    </a:cubicBezTo>
                    <a:cubicBezTo>
                      <a:pt x="2139" y="8100"/>
                      <a:pt x="1862" y="10160"/>
                      <a:pt x="1545" y="12180"/>
                    </a:cubicBezTo>
                    <a:cubicBezTo>
                      <a:pt x="1189" y="14478"/>
                      <a:pt x="793" y="16775"/>
                      <a:pt x="198" y="19033"/>
                    </a:cubicBezTo>
                    <a:cubicBezTo>
                      <a:pt x="0" y="19984"/>
                      <a:pt x="0" y="20974"/>
                      <a:pt x="198" y="21925"/>
                    </a:cubicBezTo>
                    <a:cubicBezTo>
                      <a:pt x="709" y="23904"/>
                      <a:pt x="2120" y="25163"/>
                      <a:pt x="3643" y="25163"/>
                    </a:cubicBezTo>
                    <a:cubicBezTo>
                      <a:pt x="4011" y="25163"/>
                      <a:pt x="4385" y="25090"/>
                      <a:pt x="4754" y="24936"/>
                    </a:cubicBezTo>
                    <a:cubicBezTo>
                      <a:pt x="6655" y="24143"/>
                      <a:pt x="7685" y="21489"/>
                      <a:pt x="7051" y="19033"/>
                    </a:cubicBezTo>
                    <a:cubicBezTo>
                      <a:pt x="6497" y="16775"/>
                      <a:pt x="6101" y="14478"/>
                      <a:pt x="5744" y="12180"/>
                    </a:cubicBezTo>
                    <a:cubicBezTo>
                      <a:pt x="5467" y="10437"/>
                      <a:pt x="5229" y="8694"/>
                      <a:pt x="5031" y="6912"/>
                    </a:cubicBezTo>
                    <a:cubicBezTo>
                      <a:pt x="4952" y="6397"/>
                      <a:pt x="4912" y="5842"/>
                      <a:pt x="4833" y="5327"/>
                    </a:cubicBezTo>
                    <a:cubicBezTo>
                      <a:pt x="4714" y="4179"/>
                      <a:pt x="4595" y="3030"/>
                      <a:pt x="4516" y="1881"/>
                    </a:cubicBezTo>
                    <a:cubicBezTo>
                      <a:pt x="4437" y="1366"/>
                      <a:pt x="4397" y="812"/>
                      <a:pt x="4358" y="297"/>
                    </a:cubicBezTo>
                    <a:lnTo>
                      <a:pt x="4160" y="178"/>
                    </a:lnTo>
                    <a:cubicBezTo>
                      <a:pt x="3929" y="62"/>
                      <a:pt x="3685" y="1"/>
                      <a:pt x="3443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729203" y="703035"/>
                <a:ext cx="206555" cy="23075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6773" extrusionOk="0">
                    <a:moveTo>
                      <a:pt x="119" y="0"/>
                    </a:moveTo>
                    <a:lnTo>
                      <a:pt x="0" y="4239"/>
                    </a:lnTo>
                    <a:lnTo>
                      <a:pt x="159" y="4437"/>
                    </a:lnTo>
                    <a:cubicBezTo>
                      <a:pt x="1347" y="5982"/>
                      <a:pt x="2456" y="7566"/>
                      <a:pt x="3526" y="9151"/>
                    </a:cubicBezTo>
                    <a:cubicBezTo>
                      <a:pt x="4041" y="9904"/>
                      <a:pt x="4516" y="10696"/>
                      <a:pt x="4991" y="11448"/>
                    </a:cubicBezTo>
                    <a:lnTo>
                      <a:pt x="5625" y="12597"/>
                    </a:lnTo>
                    <a:lnTo>
                      <a:pt x="6140" y="13627"/>
                    </a:lnTo>
                    <a:lnTo>
                      <a:pt x="6140" y="13667"/>
                    </a:lnTo>
                    <a:cubicBezTo>
                      <a:pt x="6378" y="14142"/>
                      <a:pt x="6655" y="14538"/>
                      <a:pt x="7012" y="14934"/>
                    </a:cubicBezTo>
                    <a:cubicBezTo>
                      <a:pt x="8148" y="16123"/>
                      <a:pt x="9740" y="16772"/>
                      <a:pt x="11183" y="16772"/>
                    </a:cubicBezTo>
                    <a:cubicBezTo>
                      <a:pt x="11952" y="16772"/>
                      <a:pt x="12678" y="16588"/>
                      <a:pt x="13270" y="16202"/>
                    </a:cubicBezTo>
                    <a:cubicBezTo>
                      <a:pt x="15013" y="15053"/>
                      <a:pt x="15013" y="12637"/>
                      <a:pt x="13270" y="10815"/>
                    </a:cubicBezTo>
                    <a:lnTo>
                      <a:pt x="12042" y="9507"/>
                    </a:lnTo>
                    <a:lnTo>
                      <a:pt x="10775" y="8319"/>
                    </a:lnTo>
                    <a:cubicBezTo>
                      <a:pt x="9943" y="7566"/>
                      <a:pt x="9111" y="6814"/>
                      <a:pt x="8319" y="6140"/>
                    </a:cubicBezTo>
                    <a:cubicBezTo>
                      <a:pt x="7328" y="5348"/>
                      <a:pt x="6378" y="4595"/>
                      <a:pt x="5427" y="3843"/>
                    </a:cubicBezTo>
                    <a:lnTo>
                      <a:pt x="4358" y="3011"/>
                    </a:lnTo>
                    <a:cubicBezTo>
                      <a:pt x="3407" y="2338"/>
                      <a:pt x="2496" y="1664"/>
                      <a:pt x="1545" y="991"/>
                    </a:cubicBezTo>
                    <a:cubicBezTo>
                      <a:pt x="1070" y="674"/>
                      <a:pt x="594" y="357"/>
                      <a:pt x="11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739013" y="655625"/>
                <a:ext cx="292113" cy="115742"/>
              </a:xfrm>
              <a:custGeom>
                <a:avLst/>
                <a:gdLst/>
                <a:ahLst/>
                <a:cxnLst/>
                <a:rect l="l" t="t" r="r" b="b"/>
                <a:pathLst>
                  <a:path w="21233" h="8413" extrusionOk="0">
                    <a:moveTo>
                      <a:pt x="3486" y="0"/>
                    </a:moveTo>
                    <a:lnTo>
                      <a:pt x="159" y="2060"/>
                    </a:lnTo>
                    <a:cubicBezTo>
                      <a:pt x="79" y="2100"/>
                      <a:pt x="40" y="2139"/>
                      <a:pt x="0" y="2179"/>
                    </a:cubicBezTo>
                    <a:cubicBezTo>
                      <a:pt x="555" y="2456"/>
                      <a:pt x="1109" y="2733"/>
                      <a:pt x="1664" y="2971"/>
                    </a:cubicBezTo>
                    <a:cubicBezTo>
                      <a:pt x="2694" y="3486"/>
                      <a:pt x="3763" y="3922"/>
                      <a:pt x="4833" y="4397"/>
                    </a:cubicBezTo>
                    <a:cubicBezTo>
                      <a:pt x="5427" y="4674"/>
                      <a:pt x="6061" y="4912"/>
                      <a:pt x="6695" y="5189"/>
                    </a:cubicBezTo>
                    <a:cubicBezTo>
                      <a:pt x="7606" y="5546"/>
                      <a:pt x="8556" y="5942"/>
                      <a:pt x="9507" y="6298"/>
                    </a:cubicBezTo>
                    <a:cubicBezTo>
                      <a:pt x="10497" y="6655"/>
                      <a:pt x="11567" y="7012"/>
                      <a:pt x="12637" y="7368"/>
                    </a:cubicBezTo>
                    <a:lnTo>
                      <a:pt x="14261" y="7843"/>
                    </a:lnTo>
                    <a:lnTo>
                      <a:pt x="16043" y="8279"/>
                    </a:lnTo>
                    <a:cubicBezTo>
                      <a:pt x="16429" y="8368"/>
                      <a:pt x="16816" y="8413"/>
                      <a:pt x="17219" y="8413"/>
                    </a:cubicBezTo>
                    <a:cubicBezTo>
                      <a:pt x="17353" y="8413"/>
                      <a:pt x="17489" y="8408"/>
                      <a:pt x="17628" y="8398"/>
                    </a:cubicBezTo>
                    <a:cubicBezTo>
                      <a:pt x="19925" y="8239"/>
                      <a:pt x="21232" y="6338"/>
                      <a:pt x="20480" y="4199"/>
                    </a:cubicBezTo>
                    <a:cubicBezTo>
                      <a:pt x="19604" y="2067"/>
                      <a:pt x="17484" y="667"/>
                      <a:pt x="15175" y="667"/>
                    </a:cubicBezTo>
                    <a:cubicBezTo>
                      <a:pt x="15082" y="667"/>
                      <a:pt x="14988" y="669"/>
                      <a:pt x="14894" y="674"/>
                    </a:cubicBezTo>
                    <a:lnTo>
                      <a:pt x="13746" y="753"/>
                    </a:lnTo>
                    <a:lnTo>
                      <a:pt x="12438" y="753"/>
                    </a:lnTo>
                    <a:cubicBezTo>
                      <a:pt x="11567" y="753"/>
                      <a:pt x="10656" y="713"/>
                      <a:pt x="9705" y="634"/>
                    </a:cubicBezTo>
                    <a:cubicBezTo>
                      <a:pt x="7843" y="475"/>
                      <a:pt x="5902" y="277"/>
                      <a:pt x="3922" y="40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730840" y="685590"/>
                <a:ext cx="310644" cy="202786"/>
              </a:xfrm>
              <a:custGeom>
                <a:avLst/>
                <a:gdLst/>
                <a:ahLst/>
                <a:cxnLst/>
                <a:rect l="l" t="t" r="r" b="b"/>
                <a:pathLst>
                  <a:path w="22580" h="14740" extrusionOk="0">
                    <a:moveTo>
                      <a:pt x="594" y="1"/>
                    </a:moveTo>
                    <a:cubicBezTo>
                      <a:pt x="238" y="278"/>
                      <a:pt x="40" y="714"/>
                      <a:pt x="0" y="1189"/>
                    </a:cubicBezTo>
                    <a:lnTo>
                      <a:pt x="0" y="1308"/>
                    </a:lnTo>
                    <a:cubicBezTo>
                      <a:pt x="515" y="1625"/>
                      <a:pt x="951" y="1942"/>
                      <a:pt x="1426" y="2298"/>
                    </a:cubicBezTo>
                    <a:cubicBezTo>
                      <a:pt x="2337" y="2932"/>
                      <a:pt x="3288" y="3645"/>
                      <a:pt x="4199" y="4319"/>
                    </a:cubicBezTo>
                    <a:lnTo>
                      <a:pt x="5308" y="5111"/>
                    </a:lnTo>
                    <a:cubicBezTo>
                      <a:pt x="6774" y="6220"/>
                      <a:pt x="8239" y="7329"/>
                      <a:pt x="9705" y="8517"/>
                    </a:cubicBezTo>
                    <a:cubicBezTo>
                      <a:pt x="11488" y="9983"/>
                      <a:pt x="13270" y="11488"/>
                      <a:pt x="14973" y="13073"/>
                    </a:cubicBezTo>
                    <a:cubicBezTo>
                      <a:pt x="15686" y="13746"/>
                      <a:pt x="16518" y="14261"/>
                      <a:pt x="17469" y="14539"/>
                    </a:cubicBezTo>
                    <a:cubicBezTo>
                      <a:pt x="17958" y="14675"/>
                      <a:pt x="18438" y="14740"/>
                      <a:pt x="18894" y="14740"/>
                    </a:cubicBezTo>
                    <a:cubicBezTo>
                      <a:pt x="20690" y="14740"/>
                      <a:pt x="22120" y="13733"/>
                      <a:pt x="22341" y="12122"/>
                    </a:cubicBezTo>
                    <a:cubicBezTo>
                      <a:pt x="22579" y="10062"/>
                      <a:pt x="20836" y="7844"/>
                      <a:pt x="18380" y="7171"/>
                    </a:cubicBezTo>
                    <a:cubicBezTo>
                      <a:pt x="16122" y="6497"/>
                      <a:pt x="13904" y="5705"/>
                      <a:pt x="11765" y="4873"/>
                    </a:cubicBezTo>
                    <a:cubicBezTo>
                      <a:pt x="10260" y="4279"/>
                      <a:pt x="8754" y="3685"/>
                      <a:pt x="7289" y="3051"/>
                    </a:cubicBezTo>
                    <a:cubicBezTo>
                      <a:pt x="6655" y="2774"/>
                      <a:pt x="6021" y="2496"/>
                      <a:pt x="5387" y="2219"/>
                    </a:cubicBezTo>
                    <a:cubicBezTo>
                      <a:pt x="4357" y="1744"/>
                      <a:pt x="3327" y="1268"/>
                      <a:pt x="2258" y="793"/>
                    </a:cubicBezTo>
                    <a:cubicBezTo>
                      <a:pt x="1703" y="555"/>
                      <a:pt x="1149" y="318"/>
                      <a:pt x="59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746098" y="496555"/>
                <a:ext cx="279580" cy="114380"/>
              </a:xfrm>
              <a:custGeom>
                <a:avLst/>
                <a:gdLst/>
                <a:ahLst/>
                <a:cxnLst/>
                <a:rect l="l" t="t" r="r" b="b"/>
                <a:pathLst>
                  <a:path w="20322" h="8314" extrusionOk="0">
                    <a:moveTo>
                      <a:pt x="16795" y="1"/>
                    </a:moveTo>
                    <a:cubicBezTo>
                      <a:pt x="16401" y="1"/>
                      <a:pt x="15989" y="50"/>
                      <a:pt x="15568" y="154"/>
                    </a:cubicBezTo>
                    <a:lnTo>
                      <a:pt x="13785" y="550"/>
                    </a:lnTo>
                    <a:lnTo>
                      <a:pt x="12122" y="1065"/>
                    </a:lnTo>
                    <a:cubicBezTo>
                      <a:pt x="11052" y="1421"/>
                      <a:pt x="10022" y="1778"/>
                      <a:pt x="8992" y="2134"/>
                    </a:cubicBezTo>
                    <a:cubicBezTo>
                      <a:pt x="7764" y="2610"/>
                      <a:pt x="6576" y="3085"/>
                      <a:pt x="5387" y="3560"/>
                    </a:cubicBezTo>
                    <a:cubicBezTo>
                      <a:pt x="5031" y="3719"/>
                      <a:pt x="4674" y="3877"/>
                      <a:pt x="4318" y="4036"/>
                    </a:cubicBezTo>
                    <a:cubicBezTo>
                      <a:pt x="3248" y="4471"/>
                      <a:pt x="2218" y="4947"/>
                      <a:pt x="1149" y="5422"/>
                    </a:cubicBezTo>
                    <a:cubicBezTo>
                      <a:pt x="753" y="5620"/>
                      <a:pt x="396" y="5818"/>
                      <a:pt x="0" y="5977"/>
                    </a:cubicBezTo>
                    <a:lnTo>
                      <a:pt x="3763" y="8314"/>
                    </a:lnTo>
                    <a:cubicBezTo>
                      <a:pt x="5585" y="8116"/>
                      <a:pt x="7408" y="7918"/>
                      <a:pt x="9230" y="7799"/>
                    </a:cubicBezTo>
                    <a:cubicBezTo>
                      <a:pt x="10181" y="7720"/>
                      <a:pt x="11092" y="7680"/>
                      <a:pt x="11963" y="7680"/>
                    </a:cubicBezTo>
                    <a:lnTo>
                      <a:pt x="13270" y="7680"/>
                    </a:lnTo>
                    <a:lnTo>
                      <a:pt x="14379" y="7759"/>
                    </a:lnTo>
                    <a:lnTo>
                      <a:pt x="14459" y="7759"/>
                    </a:lnTo>
                    <a:cubicBezTo>
                      <a:pt x="14587" y="7769"/>
                      <a:pt x="14716" y="7774"/>
                      <a:pt x="14845" y="7774"/>
                    </a:cubicBezTo>
                    <a:cubicBezTo>
                      <a:pt x="15231" y="7774"/>
                      <a:pt x="15617" y="7730"/>
                      <a:pt x="16004" y="7640"/>
                    </a:cubicBezTo>
                    <a:cubicBezTo>
                      <a:pt x="18420" y="7046"/>
                      <a:pt x="20321" y="4907"/>
                      <a:pt x="20202" y="2808"/>
                    </a:cubicBezTo>
                    <a:cubicBezTo>
                      <a:pt x="20104" y="1107"/>
                      <a:pt x="18656" y="1"/>
                      <a:pt x="16795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729203" y="334320"/>
                <a:ext cx="209279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15212" h="16660" extrusionOk="0">
                    <a:moveTo>
                      <a:pt x="11173" y="1"/>
                    </a:moveTo>
                    <a:cubicBezTo>
                      <a:pt x="9064" y="1"/>
                      <a:pt x="7122" y="1184"/>
                      <a:pt x="6140" y="3112"/>
                    </a:cubicBezTo>
                    <a:lnTo>
                      <a:pt x="5665" y="4182"/>
                    </a:lnTo>
                    <a:lnTo>
                      <a:pt x="5031" y="5291"/>
                    </a:lnTo>
                    <a:cubicBezTo>
                      <a:pt x="4556" y="6043"/>
                      <a:pt x="4080" y="6836"/>
                      <a:pt x="3526" y="7588"/>
                    </a:cubicBezTo>
                    <a:cubicBezTo>
                      <a:pt x="2496" y="9173"/>
                      <a:pt x="1347" y="10757"/>
                      <a:pt x="159" y="12302"/>
                    </a:cubicBezTo>
                    <a:cubicBezTo>
                      <a:pt x="119" y="12381"/>
                      <a:pt x="40" y="12421"/>
                      <a:pt x="0" y="12500"/>
                    </a:cubicBezTo>
                    <a:lnTo>
                      <a:pt x="119" y="16263"/>
                    </a:lnTo>
                    <a:cubicBezTo>
                      <a:pt x="119" y="16382"/>
                      <a:pt x="159" y="16541"/>
                      <a:pt x="198" y="16660"/>
                    </a:cubicBezTo>
                    <a:cubicBezTo>
                      <a:pt x="634" y="16382"/>
                      <a:pt x="1109" y="16065"/>
                      <a:pt x="1545" y="15749"/>
                    </a:cubicBezTo>
                    <a:cubicBezTo>
                      <a:pt x="2456" y="15075"/>
                      <a:pt x="3407" y="14402"/>
                      <a:pt x="4318" y="13728"/>
                    </a:cubicBezTo>
                    <a:cubicBezTo>
                      <a:pt x="4912" y="13332"/>
                      <a:pt x="5467" y="12896"/>
                      <a:pt x="6021" y="12461"/>
                    </a:cubicBezTo>
                    <a:cubicBezTo>
                      <a:pt x="6774" y="11866"/>
                      <a:pt x="7527" y="11272"/>
                      <a:pt x="8319" y="10638"/>
                    </a:cubicBezTo>
                    <a:cubicBezTo>
                      <a:pt x="9151" y="9925"/>
                      <a:pt x="9982" y="9212"/>
                      <a:pt x="10775" y="8460"/>
                    </a:cubicBezTo>
                    <a:lnTo>
                      <a:pt x="12042" y="7271"/>
                    </a:lnTo>
                    <a:lnTo>
                      <a:pt x="13310" y="5925"/>
                    </a:lnTo>
                    <a:cubicBezTo>
                      <a:pt x="13666" y="5528"/>
                      <a:pt x="13983" y="5093"/>
                      <a:pt x="14221" y="4657"/>
                    </a:cubicBezTo>
                    <a:cubicBezTo>
                      <a:pt x="15211" y="2518"/>
                      <a:pt x="14221" y="498"/>
                      <a:pt x="12003" y="62"/>
                    </a:cubicBezTo>
                    <a:cubicBezTo>
                      <a:pt x="11724" y="21"/>
                      <a:pt x="11447" y="1"/>
                      <a:pt x="11173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731927" y="379502"/>
                <a:ext cx="313368" cy="199277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14485" extrusionOk="0">
                    <a:moveTo>
                      <a:pt x="18874" y="1"/>
                    </a:moveTo>
                    <a:cubicBezTo>
                      <a:pt x="17511" y="1"/>
                      <a:pt x="16015" y="578"/>
                      <a:pt x="14894" y="1650"/>
                    </a:cubicBezTo>
                    <a:cubicBezTo>
                      <a:pt x="13191" y="3274"/>
                      <a:pt x="11409" y="4780"/>
                      <a:pt x="9626" y="6245"/>
                    </a:cubicBezTo>
                    <a:cubicBezTo>
                      <a:pt x="8358" y="7236"/>
                      <a:pt x="7091" y="8186"/>
                      <a:pt x="5823" y="9177"/>
                    </a:cubicBezTo>
                    <a:cubicBezTo>
                      <a:pt x="5269" y="9612"/>
                      <a:pt x="4674" y="10009"/>
                      <a:pt x="4120" y="10444"/>
                    </a:cubicBezTo>
                    <a:cubicBezTo>
                      <a:pt x="3209" y="11118"/>
                      <a:pt x="2258" y="11791"/>
                      <a:pt x="1347" y="12465"/>
                    </a:cubicBezTo>
                    <a:cubicBezTo>
                      <a:pt x="911" y="12781"/>
                      <a:pt x="436" y="13098"/>
                      <a:pt x="0" y="13376"/>
                    </a:cubicBezTo>
                    <a:cubicBezTo>
                      <a:pt x="119" y="13732"/>
                      <a:pt x="357" y="14049"/>
                      <a:pt x="674" y="14247"/>
                    </a:cubicBezTo>
                    <a:lnTo>
                      <a:pt x="1030" y="14485"/>
                    </a:lnTo>
                    <a:cubicBezTo>
                      <a:pt x="1426" y="14326"/>
                      <a:pt x="1783" y="14128"/>
                      <a:pt x="2179" y="13930"/>
                    </a:cubicBezTo>
                    <a:cubicBezTo>
                      <a:pt x="3209" y="13455"/>
                      <a:pt x="4278" y="12979"/>
                      <a:pt x="5348" y="12544"/>
                    </a:cubicBezTo>
                    <a:cubicBezTo>
                      <a:pt x="5665" y="12385"/>
                      <a:pt x="6061" y="12227"/>
                      <a:pt x="6417" y="12068"/>
                    </a:cubicBezTo>
                    <a:cubicBezTo>
                      <a:pt x="8160" y="11316"/>
                      <a:pt x="9943" y="10563"/>
                      <a:pt x="11725" y="9890"/>
                    </a:cubicBezTo>
                    <a:cubicBezTo>
                      <a:pt x="13865" y="9058"/>
                      <a:pt x="16083" y="8226"/>
                      <a:pt x="18341" y="7592"/>
                    </a:cubicBezTo>
                    <a:cubicBezTo>
                      <a:pt x="19252" y="7315"/>
                      <a:pt x="20123" y="6840"/>
                      <a:pt x="20797" y="6166"/>
                    </a:cubicBezTo>
                    <a:cubicBezTo>
                      <a:pt x="22619" y="4423"/>
                      <a:pt x="22777" y="1967"/>
                      <a:pt x="21153" y="700"/>
                    </a:cubicBezTo>
                    <a:cubicBezTo>
                      <a:pt x="20528" y="227"/>
                      <a:pt x="19727" y="1"/>
                      <a:pt x="1887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41440" y="468777"/>
                <a:ext cx="370600" cy="322159"/>
              </a:xfrm>
              <a:custGeom>
                <a:avLst/>
                <a:gdLst/>
                <a:ahLst/>
                <a:cxnLst/>
                <a:rect l="l" t="t" r="r" b="b"/>
                <a:pathLst>
                  <a:path w="26938" h="23417" extrusionOk="0">
                    <a:moveTo>
                      <a:pt x="13433" y="4614"/>
                    </a:moveTo>
                    <a:cubicBezTo>
                      <a:pt x="17151" y="4614"/>
                      <a:pt x="20718" y="7513"/>
                      <a:pt x="20718" y="11878"/>
                    </a:cubicBezTo>
                    <a:cubicBezTo>
                      <a:pt x="20718" y="15879"/>
                      <a:pt x="17470" y="19127"/>
                      <a:pt x="13469" y="19127"/>
                    </a:cubicBezTo>
                    <a:cubicBezTo>
                      <a:pt x="7012" y="19127"/>
                      <a:pt x="3764" y="11323"/>
                      <a:pt x="8359" y="6768"/>
                    </a:cubicBezTo>
                    <a:cubicBezTo>
                      <a:pt x="9835" y="5279"/>
                      <a:pt x="11651" y="4614"/>
                      <a:pt x="13433" y="4614"/>
                    </a:cubicBezTo>
                    <a:close/>
                    <a:moveTo>
                      <a:pt x="7591" y="1"/>
                    </a:moveTo>
                    <a:cubicBezTo>
                      <a:pt x="6799" y="1"/>
                      <a:pt x="6052" y="631"/>
                      <a:pt x="6022" y="1539"/>
                    </a:cubicBezTo>
                    <a:lnTo>
                      <a:pt x="6062" y="2093"/>
                    </a:lnTo>
                    <a:lnTo>
                      <a:pt x="5903" y="6490"/>
                    </a:lnTo>
                    <a:cubicBezTo>
                      <a:pt x="5903" y="6530"/>
                      <a:pt x="5903" y="6570"/>
                      <a:pt x="5903" y="6609"/>
                    </a:cubicBezTo>
                    <a:cubicBezTo>
                      <a:pt x="5824" y="7085"/>
                      <a:pt x="5586" y="7481"/>
                      <a:pt x="5190" y="7758"/>
                    </a:cubicBezTo>
                    <a:lnTo>
                      <a:pt x="5032" y="7837"/>
                    </a:lnTo>
                    <a:lnTo>
                      <a:pt x="1150" y="10254"/>
                    </a:lnTo>
                    <a:lnTo>
                      <a:pt x="991" y="10372"/>
                    </a:lnTo>
                    <a:cubicBezTo>
                      <a:pt x="1" y="10967"/>
                      <a:pt x="1" y="12432"/>
                      <a:pt x="991" y="13027"/>
                    </a:cubicBezTo>
                    <a:lnTo>
                      <a:pt x="1902" y="13581"/>
                    </a:lnTo>
                    <a:lnTo>
                      <a:pt x="5190" y="15641"/>
                    </a:lnTo>
                    <a:cubicBezTo>
                      <a:pt x="5269" y="15720"/>
                      <a:pt x="5388" y="15799"/>
                      <a:pt x="5467" y="15918"/>
                    </a:cubicBezTo>
                    <a:cubicBezTo>
                      <a:pt x="5745" y="16156"/>
                      <a:pt x="5903" y="16512"/>
                      <a:pt x="5903" y="16909"/>
                    </a:cubicBezTo>
                    <a:lnTo>
                      <a:pt x="5903" y="17344"/>
                    </a:lnTo>
                    <a:lnTo>
                      <a:pt x="6062" y="21781"/>
                    </a:lnTo>
                    <a:lnTo>
                      <a:pt x="6062" y="21900"/>
                    </a:lnTo>
                    <a:cubicBezTo>
                      <a:pt x="6092" y="22789"/>
                      <a:pt x="6834" y="23417"/>
                      <a:pt x="7646" y="23417"/>
                    </a:cubicBezTo>
                    <a:cubicBezTo>
                      <a:pt x="7883" y="23417"/>
                      <a:pt x="8126" y="23363"/>
                      <a:pt x="8359" y="23247"/>
                    </a:cubicBezTo>
                    <a:lnTo>
                      <a:pt x="9349" y="22732"/>
                    </a:lnTo>
                    <a:lnTo>
                      <a:pt x="12756" y="20909"/>
                    </a:lnTo>
                    <a:cubicBezTo>
                      <a:pt x="12835" y="20870"/>
                      <a:pt x="12914" y="20830"/>
                      <a:pt x="13033" y="20830"/>
                    </a:cubicBezTo>
                    <a:cubicBezTo>
                      <a:pt x="13190" y="20783"/>
                      <a:pt x="13346" y="20761"/>
                      <a:pt x="13502" y="20761"/>
                    </a:cubicBezTo>
                    <a:cubicBezTo>
                      <a:pt x="13742" y="20761"/>
                      <a:pt x="13982" y="20813"/>
                      <a:pt x="14222" y="20909"/>
                    </a:cubicBezTo>
                    <a:lnTo>
                      <a:pt x="14420" y="21028"/>
                    </a:lnTo>
                    <a:lnTo>
                      <a:pt x="18183" y="23009"/>
                    </a:lnTo>
                    <a:lnTo>
                      <a:pt x="18579" y="23247"/>
                    </a:lnTo>
                    <a:cubicBezTo>
                      <a:pt x="18812" y="23363"/>
                      <a:pt x="19055" y="23417"/>
                      <a:pt x="19292" y="23417"/>
                    </a:cubicBezTo>
                    <a:cubicBezTo>
                      <a:pt x="20104" y="23417"/>
                      <a:pt x="20846" y="22789"/>
                      <a:pt x="20877" y="21900"/>
                    </a:cubicBezTo>
                    <a:lnTo>
                      <a:pt x="20877" y="21306"/>
                    </a:lnTo>
                    <a:lnTo>
                      <a:pt x="21035" y="17107"/>
                    </a:lnTo>
                    <a:lnTo>
                      <a:pt x="21035" y="16948"/>
                    </a:lnTo>
                    <a:cubicBezTo>
                      <a:pt x="21075" y="16512"/>
                      <a:pt x="21273" y="16077"/>
                      <a:pt x="21629" y="15799"/>
                    </a:cubicBezTo>
                    <a:cubicBezTo>
                      <a:pt x="21669" y="15760"/>
                      <a:pt x="21708" y="15720"/>
                      <a:pt x="21788" y="15681"/>
                    </a:cubicBezTo>
                    <a:lnTo>
                      <a:pt x="25115" y="13621"/>
                    </a:lnTo>
                    <a:lnTo>
                      <a:pt x="25987" y="13066"/>
                    </a:lnTo>
                    <a:cubicBezTo>
                      <a:pt x="26937" y="12432"/>
                      <a:pt x="26937" y="11006"/>
                      <a:pt x="25987" y="10412"/>
                    </a:cubicBezTo>
                    <a:lnTo>
                      <a:pt x="25907" y="10372"/>
                    </a:lnTo>
                    <a:lnTo>
                      <a:pt x="22144" y="8035"/>
                    </a:lnTo>
                    <a:lnTo>
                      <a:pt x="21788" y="7798"/>
                    </a:lnTo>
                    <a:cubicBezTo>
                      <a:pt x="21471" y="7600"/>
                      <a:pt x="21233" y="7283"/>
                      <a:pt x="21114" y="6926"/>
                    </a:cubicBezTo>
                    <a:cubicBezTo>
                      <a:pt x="21075" y="6807"/>
                      <a:pt x="21035" y="6649"/>
                      <a:pt x="21035" y="6530"/>
                    </a:cubicBezTo>
                    <a:lnTo>
                      <a:pt x="20916" y="2727"/>
                    </a:lnTo>
                    <a:lnTo>
                      <a:pt x="20837" y="1539"/>
                    </a:lnTo>
                    <a:cubicBezTo>
                      <a:pt x="20807" y="663"/>
                      <a:pt x="20085" y="40"/>
                      <a:pt x="19287" y="40"/>
                    </a:cubicBezTo>
                    <a:cubicBezTo>
                      <a:pt x="19039" y="40"/>
                      <a:pt x="18784" y="100"/>
                      <a:pt x="18539" y="232"/>
                    </a:cubicBezTo>
                    <a:lnTo>
                      <a:pt x="18500" y="232"/>
                    </a:lnTo>
                    <a:lnTo>
                      <a:pt x="14459" y="2410"/>
                    </a:lnTo>
                    <a:lnTo>
                      <a:pt x="14182" y="2529"/>
                    </a:lnTo>
                    <a:cubicBezTo>
                      <a:pt x="13944" y="2648"/>
                      <a:pt x="13687" y="2707"/>
                      <a:pt x="13434" y="2707"/>
                    </a:cubicBezTo>
                    <a:cubicBezTo>
                      <a:pt x="13182" y="2707"/>
                      <a:pt x="12934" y="2648"/>
                      <a:pt x="12716" y="2529"/>
                    </a:cubicBezTo>
                    <a:lnTo>
                      <a:pt x="9032" y="549"/>
                    </a:lnTo>
                    <a:lnTo>
                      <a:pt x="8319" y="192"/>
                    </a:lnTo>
                    <a:cubicBezTo>
                      <a:pt x="8086" y="61"/>
                      <a:pt x="7836" y="1"/>
                      <a:pt x="7591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93762" y="532491"/>
                <a:ext cx="232722" cy="199429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4496" extrusionOk="0">
                    <a:moveTo>
                      <a:pt x="9649" y="4004"/>
                    </a:moveTo>
                    <a:cubicBezTo>
                      <a:pt x="11296" y="4004"/>
                      <a:pt x="12875" y="5289"/>
                      <a:pt x="12875" y="7247"/>
                    </a:cubicBezTo>
                    <a:cubicBezTo>
                      <a:pt x="12875" y="9029"/>
                      <a:pt x="11449" y="10455"/>
                      <a:pt x="9666" y="10455"/>
                    </a:cubicBezTo>
                    <a:cubicBezTo>
                      <a:pt x="6814" y="10455"/>
                      <a:pt x="5348" y="7009"/>
                      <a:pt x="7408" y="4949"/>
                    </a:cubicBezTo>
                    <a:cubicBezTo>
                      <a:pt x="8061" y="4296"/>
                      <a:pt x="8863" y="4004"/>
                      <a:pt x="9649" y="4004"/>
                    </a:cubicBezTo>
                    <a:close/>
                    <a:moveTo>
                      <a:pt x="9629" y="0"/>
                    </a:moveTo>
                    <a:cubicBezTo>
                      <a:pt x="7848" y="0"/>
                      <a:pt x="6031" y="661"/>
                      <a:pt x="4556" y="2137"/>
                    </a:cubicBezTo>
                    <a:cubicBezTo>
                      <a:pt x="1" y="6692"/>
                      <a:pt x="3209" y="14496"/>
                      <a:pt x="9666" y="14496"/>
                    </a:cubicBezTo>
                    <a:cubicBezTo>
                      <a:pt x="13667" y="14496"/>
                      <a:pt x="16915" y="11248"/>
                      <a:pt x="16915" y="7247"/>
                    </a:cubicBezTo>
                    <a:cubicBezTo>
                      <a:pt x="16915" y="2881"/>
                      <a:pt x="13348" y="0"/>
                      <a:pt x="9629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582598" y="588046"/>
                <a:ext cx="88296" cy="88296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6418" extrusionOk="0">
                    <a:moveTo>
                      <a:pt x="3209" y="0"/>
                    </a:moveTo>
                    <a:cubicBezTo>
                      <a:pt x="1427" y="0"/>
                      <a:pt x="0" y="1426"/>
                      <a:pt x="0" y="3209"/>
                    </a:cubicBezTo>
                    <a:cubicBezTo>
                      <a:pt x="0" y="4991"/>
                      <a:pt x="1427" y="6417"/>
                      <a:pt x="3209" y="6417"/>
                    </a:cubicBezTo>
                    <a:cubicBezTo>
                      <a:pt x="4992" y="6417"/>
                      <a:pt x="6418" y="4991"/>
                      <a:pt x="6418" y="3209"/>
                    </a:cubicBezTo>
                    <a:cubicBezTo>
                      <a:pt x="6418" y="1426"/>
                      <a:pt x="4992" y="0"/>
                      <a:pt x="320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2"/>
            <p:cNvGrpSpPr/>
            <p:nvPr/>
          </p:nvGrpSpPr>
          <p:grpSpPr>
            <a:xfrm rot="10800000">
              <a:off x="8412235" y="2949125"/>
              <a:ext cx="731749" cy="731494"/>
              <a:chOff x="6" y="1202848"/>
              <a:chExt cx="598030" cy="597821"/>
            </a:xfrm>
          </p:grpSpPr>
          <p:sp>
            <p:nvSpPr>
              <p:cNvPr id="365" name="Google Shape;365;p2"/>
              <p:cNvSpPr/>
              <p:nvPr/>
            </p:nvSpPr>
            <p:spPr>
              <a:xfrm>
                <a:off x="6" y="1202848"/>
                <a:ext cx="597821" cy="597821"/>
              </a:xfrm>
              <a:custGeom>
                <a:avLst/>
                <a:gdLst/>
                <a:ahLst/>
                <a:cxnLst/>
                <a:rect l="l" t="t" r="r" b="b"/>
                <a:pathLst>
                  <a:path w="91585" h="91585" extrusionOk="0">
                    <a:moveTo>
                      <a:pt x="81291" y="1889"/>
                    </a:moveTo>
                    <a:cubicBezTo>
                      <a:pt x="81513" y="1889"/>
                      <a:pt x="81621" y="2161"/>
                      <a:pt x="81444" y="2337"/>
                    </a:cubicBezTo>
                    <a:cubicBezTo>
                      <a:pt x="80414" y="3169"/>
                      <a:pt x="79344" y="3922"/>
                      <a:pt x="78235" y="4675"/>
                    </a:cubicBezTo>
                    <a:cubicBezTo>
                      <a:pt x="77126" y="5388"/>
                      <a:pt x="75977" y="6101"/>
                      <a:pt x="74789" y="6734"/>
                    </a:cubicBezTo>
                    <a:cubicBezTo>
                      <a:pt x="73561" y="7408"/>
                      <a:pt x="72293" y="7962"/>
                      <a:pt x="71026" y="8477"/>
                    </a:cubicBezTo>
                    <a:cubicBezTo>
                      <a:pt x="69639" y="8992"/>
                      <a:pt x="68213" y="9388"/>
                      <a:pt x="66748" y="9666"/>
                    </a:cubicBezTo>
                    <a:lnTo>
                      <a:pt x="66668" y="9666"/>
                    </a:lnTo>
                    <a:cubicBezTo>
                      <a:pt x="66499" y="9695"/>
                      <a:pt x="66332" y="9710"/>
                      <a:pt x="66167" y="9710"/>
                    </a:cubicBezTo>
                    <a:cubicBezTo>
                      <a:pt x="64785" y="9710"/>
                      <a:pt x="63589" y="8709"/>
                      <a:pt x="63341" y="7329"/>
                    </a:cubicBezTo>
                    <a:cubicBezTo>
                      <a:pt x="63064" y="5744"/>
                      <a:pt x="64094" y="4239"/>
                      <a:pt x="65678" y="3962"/>
                    </a:cubicBezTo>
                    <a:lnTo>
                      <a:pt x="65678" y="4001"/>
                    </a:lnTo>
                    <a:cubicBezTo>
                      <a:pt x="65856" y="3962"/>
                      <a:pt x="66025" y="3942"/>
                      <a:pt x="66188" y="3942"/>
                    </a:cubicBezTo>
                    <a:cubicBezTo>
                      <a:pt x="66352" y="3942"/>
                      <a:pt x="66510" y="3962"/>
                      <a:pt x="66668" y="4001"/>
                    </a:cubicBezTo>
                    <a:cubicBezTo>
                      <a:pt x="67620" y="4132"/>
                      <a:pt x="68572" y="4209"/>
                      <a:pt x="69523" y="4209"/>
                    </a:cubicBezTo>
                    <a:cubicBezTo>
                      <a:pt x="69721" y="4209"/>
                      <a:pt x="69918" y="4206"/>
                      <a:pt x="70115" y="4199"/>
                    </a:cubicBezTo>
                    <a:cubicBezTo>
                      <a:pt x="71343" y="4160"/>
                      <a:pt x="72571" y="4001"/>
                      <a:pt x="73799" y="3803"/>
                    </a:cubicBezTo>
                    <a:cubicBezTo>
                      <a:pt x="75027" y="3605"/>
                      <a:pt x="76255" y="3367"/>
                      <a:pt x="77522" y="3011"/>
                    </a:cubicBezTo>
                    <a:cubicBezTo>
                      <a:pt x="78790" y="2694"/>
                      <a:pt x="79978" y="2337"/>
                      <a:pt x="81206" y="1902"/>
                    </a:cubicBezTo>
                    <a:cubicBezTo>
                      <a:pt x="81236" y="1893"/>
                      <a:pt x="81264" y="1889"/>
                      <a:pt x="81291" y="1889"/>
                    </a:cubicBezTo>
                    <a:close/>
                    <a:moveTo>
                      <a:pt x="10190" y="1886"/>
                    </a:moveTo>
                    <a:cubicBezTo>
                      <a:pt x="10215" y="1886"/>
                      <a:pt x="10239" y="1891"/>
                      <a:pt x="10261" y="1902"/>
                    </a:cubicBezTo>
                    <a:cubicBezTo>
                      <a:pt x="11488" y="2337"/>
                      <a:pt x="12756" y="2694"/>
                      <a:pt x="13984" y="3011"/>
                    </a:cubicBezTo>
                    <a:cubicBezTo>
                      <a:pt x="15212" y="3367"/>
                      <a:pt x="16440" y="3605"/>
                      <a:pt x="17708" y="3803"/>
                    </a:cubicBezTo>
                    <a:cubicBezTo>
                      <a:pt x="18936" y="4001"/>
                      <a:pt x="20164" y="4160"/>
                      <a:pt x="21392" y="4199"/>
                    </a:cubicBezTo>
                    <a:cubicBezTo>
                      <a:pt x="21589" y="4206"/>
                      <a:pt x="21786" y="4209"/>
                      <a:pt x="21983" y="4209"/>
                    </a:cubicBezTo>
                    <a:cubicBezTo>
                      <a:pt x="22933" y="4209"/>
                      <a:pt x="23879" y="4132"/>
                      <a:pt x="24798" y="4001"/>
                    </a:cubicBezTo>
                    <a:cubicBezTo>
                      <a:pt x="24967" y="3972"/>
                      <a:pt x="25135" y="3957"/>
                      <a:pt x="25301" y="3957"/>
                    </a:cubicBezTo>
                    <a:cubicBezTo>
                      <a:pt x="26689" y="3957"/>
                      <a:pt x="27913" y="4958"/>
                      <a:pt x="28126" y="6338"/>
                    </a:cubicBezTo>
                    <a:cubicBezTo>
                      <a:pt x="28403" y="7923"/>
                      <a:pt x="27333" y="9428"/>
                      <a:pt x="25789" y="9666"/>
                    </a:cubicBezTo>
                    <a:cubicBezTo>
                      <a:pt x="25630" y="9705"/>
                      <a:pt x="25462" y="9725"/>
                      <a:pt x="25293" y="9725"/>
                    </a:cubicBezTo>
                    <a:cubicBezTo>
                      <a:pt x="25125" y="9725"/>
                      <a:pt x="24957" y="9705"/>
                      <a:pt x="24798" y="9666"/>
                    </a:cubicBezTo>
                    <a:lnTo>
                      <a:pt x="24719" y="9666"/>
                    </a:lnTo>
                    <a:cubicBezTo>
                      <a:pt x="23253" y="9428"/>
                      <a:pt x="21827" y="9032"/>
                      <a:pt x="20480" y="8517"/>
                    </a:cubicBezTo>
                    <a:cubicBezTo>
                      <a:pt x="19173" y="8002"/>
                      <a:pt x="17906" y="7408"/>
                      <a:pt x="16717" y="6774"/>
                    </a:cubicBezTo>
                    <a:cubicBezTo>
                      <a:pt x="15489" y="6101"/>
                      <a:pt x="14341" y="5388"/>
                      <a:pt x="13231" y="4675"/>
                    </a:cubicBezTo>
                    <a:cubicBezTo>
                      <a:pt x="12122" y="3922"/>
                      <a:pt x="11053" y="3169"/>
                      <a:pt x="10023" y="2337"/>
                    </a:cubicBezTo>
                    <a:cubicBezTo>
                      <a:pt x="9904" y="2258"/>
                      <a:pt x="9904" y="2100"/>
                      <a:pt x="9983" y="1981"/>
                    </a:cubicBezTo>
                    <a:cubicBezTo>
                      <a:pt x="10041" y="1923"/>
                      <a:pt x="10120" y="1886"/>
                      <a:pt x="10190" y="1886"/>
                    </a:cubicBezTo>
                    <a:close/>
                    <a:moveTo>
                      <a:pt x="89629" y="10244"/>
                    </a:moveTo>
                    <a:cubicBezTo>
                      <a:pt x="89687" y="10244"/>
                      <a:pt x="89749" y="10264"/>
                      <a:pt x="89802" y="10300"/>
                    </a:cubicBezTo>
                    <a:cubicBezTo>
                      <a:pt x="89881" y="10339"/>
                      <a:pt x="89921" y="10498"/>
                      <a:pt x="89881" y="10577"/>
                    </a:cubicBezTo>
                    <a:cubicBezTo>
                      <a:pt x="89445" y="11805"/>
                      <a:pt x="89089" y="13072"/>
                      <a:pt x="88772" y="14300"/>
                    </a:cubicBezTo>
                    <a:cubicBezTo>
                      <a:pt x="88455" y="15528"/>
                      <a:pt x="88178" y="16756"/>
                      <a:pt x="87980" y="18024"/>
                    </a:cubicBezTo>
                    <a:cubicBezTo>
                      <a:pt x="87782" y="19252"/>
                      <a:pt x="87623" y="20480"/>
                      <a:pt x="87584" y="21708"/>
                    </a:cubicBezTo>
                    <a:cubicBezTo>
                      <a:pt x="87544" y="22857"/>
                      <a:pt x="87623" y="24005"/>
                      <a:pt x="87821" y="25115"/>
                    </a:cubicBezTo>
                    <a:cubicBezTo>
                      <a:pt x="88059" y="26699"/>
                      <a:pt x="87029" y="28204"/>
                      <a:pt x="85445" y="28442"/>
                    </a:cubicBezTo>
                    <a:cubicBezTo>
                      <a:pt x="85276" y="28472"/>
                      <a:pt x="85108" y="28486"/>
                      <a:pt x="84943" y="28486"/>
                    </a:cubicBezTo>
                    <a:cubicBezTo>
                      <a:pt x="83561" y="28486"/>
                      <a:pt x="82365" y="27485"/>
                      <a:pt x="82117" y="26105"/>
                    </a:cubicBezTo>
                    <a:cubicBezTo>
                      <a:pt x="82038" y="25788"/>
                      <a:pt x="82038" y="25431"/>
                      <a:pt x="82117" y="25115"/>
                    </a:cubicBezTo>
                    <a:lnTo>
                      <a:pt x="82117" y="25035"/>
                    </a:lnTo>
                    <a:cubicBezTo>
                      <a:pt x="82355" y="23570"/>
                      <a:pt x="82751" y="22144"/>
                      <a:pt x="83306" y="20797"/>
                    </a:cubicBezTo>
                    <a:cubicBezTo>
                      <a:pt x="83781" y="19490"/>
                      <a:pt x="84375" y="18222"/>
                      <a:pt x="85049" y="17034"/>
                    </a:cubicBezTo>
                    <a:cubicBezTo>
                      <a:pt x="85682" y="15806"/>
                      <a:pt x="86356" y="14657"/>
                      <a:pt x="87108" y="13548"/>
                    </a:cubicBezTo>
                    <a:cubicBezTo>
                      <a:pt x="87861" y="12439"/>
                      <a:pt x="88614" y="11369"/>
                      <a:pt x="89445" y="10339"/>
                    </a:cubicBezTo>
                    <a:cubicBezTo>
                      <a:pt x="89489" y="10274"/>
                      <a:pt x="89557" y="10244"/>
                      <a:pt x="89629" y="10244"/>
                    </a:cubicBezTo>
                    <a:close/>
                    <a:moveTo>
                      <a:pt x="1832" y="10244"/>
                    </a:moveTo>
                    <a:cubicBezTo>
                      <a:pt x="1905" y="10244"/>
                      <a:pt x="1963" y="10281"/>
                      <a:pt x="2021" y="10339"/>
                    </a:cubicBezTo>
                    <a:cubicBezTo>
                      <a:pt x="2853" y="11369"/>
                      <a:pt x="3606" y="12439"/>
                      <a:pt x="4358" y="13548"/>
                    </a:cubicBezTo>
                    <a:cubicBezTo>
                      <a:pt x="5071" y="14657"/>
                      <a:pt x="5784" y="15806"/>
                      <a:pt x="6418" y="17034"/>
                    </a:cubicBezTo>
                    <a:cubicBezTo>
                      <a:pt x="7092" y="18222"/>
                      <a:pt x="7646" y="19490"/>
                      <a:pt x="8161" y="20797"/>
                    </a:cubicBezTo>
                    <a:cubicBezTo>
                      <a:pt x="8676" y="22144"/>
                      <a:pt x="9072" y="23570"/>
                      <a:pt x="9349" y="25035"/>
                    </a:cubicBezTo>
                    <a:lnTo>
                      <a:pt x="9349" y="25115"/>
                    </a:lnTo>
                    <a:cubicBezTo>
                      <a:pt x="9627" y="26699"/>
                      <a:pt x="8557" y="28165"/>
                      <a:pt x="7012" y="28442"/>
                    </a:cubicBezTo>
                    <a:cubicBezTo>
                      <a:pt x="6839" y="28472"/>
                      <a:pt x="6666" y="28487"/>
                      <a:pt x="6496" y="28487"/>
                    </a:cubicBezTo>
                    <a:cubicBezTo>
                      <a:pt x="5113" y="28487"/>
                      <a:pt x="3897" y="27516"/>
                      <a:pt x="3685" y="26105"/>
                    </a:cubicBezTo>
                    <a:cubicBezTo>
                      <a:pt x="3606" y="25788"/>
                      <a:pt x="3606" y="25431"/>
                      <a:pt x="3685" y="25115"/>
                    </a:cubicBezTo>
                    <a:cubicBezTo>
                      <a:pt x="3843" y="23966"/>
                      <a:pt x="3923" y="22817"/>
                      <a:pt x="3883" y="21708"/>
                    </a:cubicBezTo>
                    <a:cubicBezTo>
                      <a:pt x="3843" y="20440"/>
                      <a:pt x="3685" y="19212"/>
                      <a:pt x="3487" y="18024"/>
                    </a:cubicBezTo>
                    <a:cubicBezTo>
                      <a:pt x="3289" y="16756"/>
                      <a:pt x="3051" y="15528"/>
                      <a:pt x="2695" y="14300"/>
                    </a:cubicBezTo>
                    <a:cubicBezTo>
                      <a:pt x="2378" y="13033"/>
                      <a:pt x="2021" y="11805"/>
                      <a:pt x="1585" y="10577"/>
                    </a:cubicBezTo>
                    <a:cubicBezTo>
                      <a:pt x="1546" y="10458"/>
                      <a:pt x="1625" y="10300"/>
                      <a:pt x="1744" y="10260"/>
                    </a:cubicBezTo>
                    <a:cubicBezTo>
                      <a:pt x="1776" y="10249"/>
                      <a:pt x="1805" y="10244"/>
                      <a:pt x="1832" y="10244"/>
                    </a:cubicBezTo>
                    <a:close/>
                    <a:moveTo>
                      <a:pt x="59709" y="39653"/>
                    </a:moveTo>
                    <a:lnTo>
                      <a:pt x="59709" y="39653"/>
                    </a:lnTo>
                    <a:cubicBezTo>
                      <a:pt x="59678" y="39666"/>
                      <a:pt x="59648" y="39679"/>
                      <a:pt x="59617" y="39692"/>
                    </a:cubicBezTo>
                    <a:cubicBezTo>
                      <a:pt x="59648" y="39679"/>
                      <a:pt x="59678" y="39666"/>
                      <a:pt x="59709" y="39653"/>
                    </a:cubicBezTo>
                    <a:close/>
                    <a:moveTo>
                      <a:pt x="32562" y="55379"/>
                    </a:moveTo>
                    <a:cubicBezTo>
                      <a:pt x="32495" y="55429"/>
                      <a:pt x="32428" y="55480"/>
                      <a:pt x="32361" y="55531"/>
                    </a:cubicBezTo>
                    <a:lnTo>
                      <a:pt x="32361" y="55531"/>
                    </a:lnTo>
                    <a:cubicBezTo>
                      <a:pt x="32428" y="55480"/>
                      <a:pt x="32495" y="55429"/>
                      <a:pt x="32562" y="55379"/>
                    </a:cubicBezTo>
                    <a:close/>
                    <a:moveTo>
                      <a:pt x="45794" y="12251"/>
                    </a:moveTo>
                    <a:cubicBezTo>
                      <a:pt x="47316" y="12251"/>
                      <a:pt x="48721" y="13510"/>
                      <a:pt x="49199" y="15489"/>
                    </a:cubicBezTo>
                    <a:cubicBezTo>
                      <a:pt x="49437" y="16439"/>
                      <a:pt x="49437" y="17430"/>
                      <a:pt x="49199" y="18380"/>
                    </a:cubicBezTo>
                    <a:cubicBezTo>
                      <a:pt x="48645" y="20638"/>
                      <a:pt x="48249" y="22936"/>
                      <a:pt x="47892" y="25233"/>
                    </a:cubicBezTo>
                    <a:cubicBezTo>
                      <a:pt x="47575" y="27254"/>
                      <a:pt x="47298" y="29314"/>
                      <a:pt x="47060" y="31334"/>
                    </a:cubicBezTo>
                    <a:cubicBezTo>
                      <a:pt x="47258" y="29908"/>
                      <a:pt x="47456" y="28521"/>
                      <a:pt x="47694" y="27095"/>
                    </a:cubicBezTo>
                    <a:cubicBezTo>
                      <a:pt x="47892" y="26026"/>
                      <a:pt x="48090" y="24956"/>
                      <a:pt x="48328" y="23847"/>
                    </a:cubicBezTo>
                    <a:lnTo>
                      <a:pt x="48724" y="22183"/>
                    </a:lnTo>
                    <a:lnTo>
                      <a:pt x="49239" y="20401"/>
                    </a:lnTo>
                    <a:cubicBezTo>
                      <a:pt x="49787" y="18572"/>
                      <a:pt x="51133" y="17424"/>
                      <a:pt x="52572" y="17424"/>
                    </a:cubicBezTo>
                    <a:cubicBezTo>
                      <a:pt x="53004" y="17424"/>
                      <a:pt x="53444" y="17527"/>
                      <a:pt x="53874" y="17747"/>
                    </a:cubicBezTo>
                    <a:cubicBezTo>
                      <a:pt x="55735" y="18658"/>
                      <a:pt x="56647" y="21391"/>
                      <a:pt x="55933" y="23768"/>
                    </a:cubicBezTo>
                    <a:cubicBezTo>
                      <a:pt x="55775" y="24283"/>
                      <a:pt x="55577" y="24758"/>
                      <a:pt x="55260" y="25194"/>
                    </a:cubicBezTo>
                    <a:lnTo>
                      <a:pt x="55260" y="25233"/>
                    </a:lnTo>
                    <a:lnTo>
                      <a:pt x="54626" y="26184"/>
                    </a:lnTo>
                    <a:lnTo>
                      <a:pt x="53992" y="27254"/>
                    </a:lnTo>
                    <a:cubicBezTo>
                      <a:pt x="53557" y="28046"/>
                      <a:pt x="53121" y="28838"/>
                      <a:pt x="52725" y="29710"/>
                    </a:cubicBezTo>
                    <a:cubicBezTo>
                      <a:pt x="51972" y="31175"/>
                      <a:pt x="51299" y="32720"/>
                      <a:pt x="50625" y="34305"/>
                    </a:cubicBezTo>
                    <a:lnTo>
                      <a:pt x="50665" y="34305"/>
                    </a:lnTo>
                    <a:cubicBezTo>
                      <a:pt x="50889" y="34188"/>
                      <a:pt x="51127" y="34135"/>
                      <a:pt x="51362" y="34135"/>
                    </a:cubicBezTo>
                    <a:cubicBezTo>
                      <a:pt x="52166" y="34135"/>
                      <a:pt x="52932" y="34763"/>
                      <a:pt x="52963" y="35652"/>
                    </a:cubicBezTo>
                    <a:lnTo>
                      <a:pt x="53002" y="36840"/>
                    </a:lnTo>
                    <a:cubicBezTo>
                      <a:pt x="53042" y="36761"/>
                      <a:pt x="53081" y="36721"/>
                      <a:pt x="53121" y="36642"/>
                    </a:cubicBezTo>
                    <a:cubicBezTo>
                      <a:pt x="54309" y="35097"/>
                      <a:pt x="55458" y="33512"/>
                      <a:pt x="56528" y="31928"/>
                    </a:cubicBezTo>
                    <a:cubicBezTo>
                      <a:pt x="57043" y="31175"/>
                      <a:pt x="57518" y="30383"/>
                      <a:pt x="57993" y="29630"/>
                    </a:cubicBezTo>
                    <a:lnTo>
                      <a:pt x="58627" y="28521"/>
                    </a:lnTo>
                    <a:lnTo>
                      <a:pt x="59142" y="27452"/>
                    </a:lnTo>
                    <a:cubicBezTo>
                      <a:pt x="60124" y="25524"/>
                      <a:pt x="62066" y="24340"/>
                      <a:pt x="64175" y="24340"/>
                    </a:cubicBezTo>
                    <a:cubicBezTo>
                      <a:pt x="64449" y="24340"/>
                      <a:pt x="64726" y="24361"/>
                      <a:pt x="65005" y="24402"/>
                    </a:cubicBezTo>
                    <a:cubicBezTo>
                      <a:pt x="67223" y="24837"/>
                      <a:pt x="68213" y="26858"/>
                      <a:pt x="67183" y="28957"/>
                    </a:cubicBezTo>
                    <a:cubicBezTo>
                      <a:pt x="66946" y="29432"/>
                      <a:pt x="66668" y="29868"/>
                      <a:pt x="66312" y="30264"/>
                    </a:cubicBezTo>
                    <a:lnTo>
                      <a:pt x="65044" y="31571"/>
                    </a:lnTo>
                    <a:lnTo>
                      <a:pt x="63777" y="32760"/>
                    </a:lnTo>
                    <a:cubicBezTo>
                      <a:pt x="62945" y="33512"/>
                      <a:pt x="62113" y="34265"/>
                      <a:pt x="61321" y="34938"/>
                    </a:cubicBezTo>
                    <a:cubicBezTo>
                      <a:pt x="60568" y="35572"/>
                      <a:pt x="59776" y="36206"/>
                      <a:pt x="59023" y="36800"/>
                    </a:cubicBezTo>
                    <a:cubicBezTo>
                      <a:pt x="60291" y="35810"/>
                      <a:pt x="61558" y="34859"/>
                      <a:pt x="62826" y="33829"/>
                    </a:cubicBezTo>
                    <a:cubicBezTo>
                      <a:pt x="64609" y="32364"/>
                      <a:pt x="66391" y="30858"/>
                      <a:pt x="68094" y="29274"/>
                    </a:cubicBezTo>
                    <a:cubicBezTo>
                      <a:pt x="69208" y="28185"/>
                      <a:pt x="70690" y="27613"/>
                      <a:pt x="72046" y="27613"/>
                    </a:cubicBezTo>
                    <a:cubicBezTo>
                      <a:pt x="72909" y="27613"/>
                      <a:pt x="73721" y="27845"/>
                      <a:pt x="74353" y="28323"/>
                    </a:cubicBezTo>
                    <a:cubicBezTo>
                      <a:pt x="76017" y="29591"/>
                      <a:pt x="75858" y="32007"/>
                      <a:pt x="73997" y="33790"/>
                    </a:cubicBezTo>
                    <a:cubicBezTo>
                      <a:pt x="73323" y="34463"/>
                      <a:pt x="72452" y="34938"/>
                      <a:pt x="71541" y="35216"/>
                    </a:cubicBezTo>
                    <a:cubicBezTo>
                      <a:pt x="69283" y="35850"/>
                      <a:pt x="67065" y="36681"/>
                      <a:pt x="64925" y="37474"/>
                    </a:cubicBezTo>
                    <a:cubicBezTo>
                      <a:pt x="63174" y="38174"/>
                      <a:pt x="61423" y="38913"/>
                      <a:pt x="59709" y="39653"/>
                    </a:cubicBezTo>
                    <a:lnTo>
                      <a:pt x="59709" y="39653"/>
                    </a:lnTo>
                    <a:cubicBezTo>
                      <a:pt x="60867" y="39155"/>
                      <a:pt x="62026" y="38729"/>
                      <a:pt x="63222" y="38266"/>
                    </a:cubicBezTo>
                    <a:cubicBezTo>
                      <a:pt x="64212" y="37909"/>
                      <a:pt x="65282" y="37553"/>
                      <a:pt x="66352" y="37196"/>
                    </a:cubicBezTo>
                    <a:lnTo>
                      <a:pt x="68015" y="36681"/>
                    </a:lnTo>
                    <a:lnTo>
                      <a:pt x="69798" y="36285"/>
                    </a:lnTo>
                    <a:cubicBezTo>
                      <a:pt x="70219" y="36182"/>
                      <a:pt x="70631" y="36132"/>
                      <a:pt x="71025" y="36132"/>
                    </a:cubicBezTo>
                    <a:cubicBezTo>
                      <a:pt x="72886" y="36132"/>
                      <a:pt x="74334" y="37239"/>
                      <a:pt x="74432" y="38939"/>
                    </a:cubicBezTo>
                    <a:cubicBezTo>
                      <a:pt x="74551" y="41039"/>
                      <a:pt x="72650" y="43178"/>
                      <a:pt x="70234" y="43772"/>
                    </a:cubicBezTo>
                    <a:cubicBezTo>
                      <a:pt x="69847" y="43861"/>
                      <a:pt x="69461" y="43906"/>
                      <a:pt x="69075" y="43906"/>
                    </a:cubicBezTo>
                    <a:cubicBezTo>
                      <a:pt x="68946" y="43906"/>
                      <a:pt x="68817" y="43901"/>
                      <a:pt x="68689" y="43891"/>
                    </a:cubicBezTo>
                    <a:lnTo>
                      <a:pt x="68609" y="43891"/>
                    </a:lnTo>
                    <a:lnTo>
                      <a:pt x="67500" y="43812"/>
                    </a:lnTo>
                    <a:lnTo>
                      <a:pt x="66193" y="43812"/>
                    </a:lnTo>
                    <a:cubicBezTo>
                      <a:pt x="65322" y="43812"/>
                      <a:pt x="64411" y="43851"/>
                      <a:pt x="63460" y="43931"/>
                    </a:cubicBezTo>
                    <a:cubicBezTo>
                      <a:pt x="61677" y="44049"/>
                      <a:pt x="59855" y="44247"/>
                      <a:pt x="57993" y="44445"/>
                    </a:cubicBezTo>
                    <a:lnTo>
                      <a:pt x="58073" y="44485"/>
                    </a:lnTo>
                    <a:cubicBezTo>
                      <a:pt x="59023" y="45119"/>
                      <a:pt x="59023" y="46545"/>
                      <a:pt x="58073" y="47139"/>
                    </a:cubicBezTo>
                    <a:lnTo>
                      <a:pt x="57201" y="47694"/>
                    </a:lnTo>
                    <a:lnTo>
                      <a:pt x="57637" y="47733"/>
                    </a:lnTo>
                    <a:cubicBezTo>
                      <a:pt x="59617" y="48011"/>
                      <a:pt x="61558" y="48209"/>
                      <a:pt x="63420" y="48328"/>
                    </a:cubicBezTo>
                    <a:cubicBezTo>
                      <a:pt x="64371" y="48407"/>
                      <a:pt x="65282" y="48446"/>
                      <a:pt x="66153" y="48446"/>
                    </a:cubicBezTo>
                    <a:lnTo>
                      <a:pt x="67461" y="48446"/>
                    </a:lnTo>
                    <a:lnTo>
                      <a:pt x="68609" y="48367"/>
                    </a:lnTo>
                    <a:cubicBezTo>
                      <a:pt x="68703" y="48363"/>
                      <a:pt x="68797" y="48360"/>
                      <a:pt x="68890" y="48360"/>
                    </a:cubicBezTo>
                    <a:cubicBezTo>
                      <a:pt x="71199" y="48360"/>
                      <a:pt x="73319" y="49762"/>
                      <a:pt x="74195" y="51932"/>
                    </a:cubicBezTo>
                    <a:cubicBezTo>
                      <a:pt x="74947" y="54071"/>
                      <a:pt x="73640" y="55933"/>
                      <a:pt x="71343" y="56131"/>
                    </a:cubicBezTo>
                    <a:cubicBezTo>
                      <a:pt x="71244" y="56138"/>
                      <a:pt x="71147" y="56141"/>
                      <a:pt x="71051" y="56141"/>
                    </a:cubicBezTo>
                    <a:cubicBezTo>
                      <a:pt x="70606" y="56141"/>
                      <a:pt x="70182" y="56071"/>
                      <a:pt x="69758" y="55973"/>
                    </a:cubicBezTo>
                    <a:lnTo>
                      <a:pt x="67976" y="55577"/>
                    </a:lnTo>
                    <a:lnTo>
                      <a:pt x="66312" y="55062"/>
                    </a:lnTo>
                    <a:cubicBezTo>
                      <a:pt x="65242" y="54705"/>
                      <a:pt x="64212" y="54349"/>
                      <a:pt x="63183" y="53992"/>
                    </a:cubicBezTo>
                    <a:cubicBezTo>
                      <a:pt x="62271" y="53636"/>
                      <a:pt x="61321" y="53279"/>
                      <a:pt x="60410" y="52923"/>
                    </a:cubicBezTo>
                    <a:lnTo>
                      <a:pt x="60410" y="52923"/>
                    </a:lnTo>
                    <a:cubicBezTo>
                      <a:pt x="61915" y="53556"/>
                      <a:pt x="63420" y="54151"/>
                      <a:pt x="64925" y="54745"/>
                    </a:cubicBezTo>
                    <a:cubicBezTo>
                      <a:pt x="67065" y="55577"/>
                      <a:pt x="69243" y="56369"/>
                      <a:pt x="71541" y="57042"/>
                    </a:cubicBezTo>
                    <a:cubicBezTo>
                      <a:pt x="73957" y="57716"/>
                      <a:pt x="75700" y="59934"/>
                      <a:pt x="75502" y="61994"/>
                    </a:cubicBezTo>
                    <a:cubicBezTo>
                      <a:pt x="75312" y="63605"/>
                      <a:pt x="73863" y="64611"/>
                      <a:pt x="72038" y="64611"/>
                    </a:cubicBezTo>
                    <a:cubicBezTo>
                      <a:pt x="71575" y="64611"/>
                      <a:pt x="71087" y="64547"/>
                      <a:pt x="70590" y="64410"/>
                    </a:cubicBezTo>
                    <a:cubicBezTo>
                      <a:pt x="69679" y="64133"/>
                      <a:pt x="68807" y="63618"/>
                      <a:pt x="68134" y="62945"/>
                    </a:cubicBezTo>
                    <a:cubicBezTo>
                      <a:pt x="66431" y="61320"/>
                      <a:pt x="64648" y="59855"/>
                      <a:pt x="62866" y="58389"/>
                    </a:cubicBezTo>
                    <a:cubicBezTo>
                      <a:pt x="61400" y="57201"/>
                      <a:pt x="59934" y="56092"/>
                      <a:pt x="58429" y="54982"/>
                    </a:cubicBezTo>
                    <a:lnTo>
                      <a:pt x="58429" y="54982"/>
                    </a:lnTo>
                    <a:cubicBezTo>
                      <a:pt x="59380" y="55735"/>
                      <a:pt x="60370" y="56488"/>
                      <a:pt x="61321" y="57280"/>
                    </a:cubicBezTo>
                    <a:cubicBezTo>
                      <a:pt x="62153" y="57993"/>
                      <a:pt x="62984" y="58706"/>
                      <a:pt x="63777" y="59459"/>
                    </a:cubicBezTo>
                    <a:lnTo>
                      <a:pt x="65044" y="60647"/>
                    </a:lnTo>
                    <a:lnTo>
                      <a:pt x="66312" y="61994"/>
                    </a:lnTo>
                    <a:cubicBezTo>
                      <a:pt x="68015" y="63816"/>
                      <a:pt x="68015" y="66193"/>
                      <a:pt x="66312" y="67341"/>
                    </a:cubicBezTo>
                    <a:cubicBezTo>
                      <a:pt x="65706" y="67727"/>
                      <a:pt x="64970" y="67912"/>
                      <a:pt x="64197" y="67912"/>
                    </a:cubicBezTo>
                    <a:cubicBezTo>
                      <a:pt x="62747" y="67912"/>
                      <a:pt x="61164" y="67262"/>
                      <a:pt x="60053" y="66074"/>
                    </a:cubicBezTo>
                    <a:cubicBezTo>
                      <a:pt x="59697" y="65717"/>
                      <a:pt x="59380" y="65242"/>
                      <a:pt x="59142" y="64767"/>
                    </a:cubicBezTo>
                    <a:lnTo>
                      <a:pt x="59142" y="64727"/>
                    </a:lnTo>
                    <a:lnTo>
                      <a:pt x="58667" y="63697"/>
                    </a:lnTo>
                    <a:lnTo>
                      <a:pt x="58033" y="62588"/>
                    </a:lnTo>
                    <a:cubicBezTo>
                      <a:pt x="57518" y="61796"/>
                      <a:pt x="57082" y="61043"/>
                      <a:pt x="56528" y="60251"/>
                    </a:cubicBezTo>
                    <a:cubicBezTo>
                      <a:pt x="55498" y="58706"/>
                      <a:pt x="54349" y="57121"/>
                      <a:pt x="53161" y="55537"/>
                    </a:cubicBezTo>
                    <a:lnTo>
                      <a:pt x="53002" y="55339"/>
                    </a:lnTo>
                    <a:lnTo>
                      <a:pt x="53002" y="55933"/>
                    </a:lnTo>
                    <a:cubicBezTo>
                      <a:pt x="52972" y="56841"/>
                      <a:pt x="52248" y="57471"/>
                      <a:pt x="51449" y="57471"/>
                    </a:cubicBezTo>
                    <a:cubicBezTo>
                      <a:pt x="51202" y="57471"/>
                      <a:pt x="50948" y="57411"/>
                      <a:pt x="50705" y="57280"/>
                    </a:cubicBezTo>
                    <a:lnTo>
                      <a:pt x="50309" y="57042"/>
                    </a:lnTo>
                    <a:lnTo>
                      <a:pt x="50348" y="57161"/>
                    </a:lnTo>
                    <a:cubicBezTo>
                      <a:pt x="51101" y="58983"/>
                      <a:pt x="51893" y="60766"/>
                      <a:pt x="52725" y="62430"/>
                    </a:cubicBezTo>
                    <a:cubicBezTo>
                      <a:pt x="53161" y="63301"/>
                      <a:pt x="53557" y="64093"/>
                      <a:pt x="53992" y="64886"/>
                    </a:cubicBezTo>
                    <a:lnTo>
                      <a:pt x="54666" y="65995"/>
                    </a:lnTo>
                    <a:lnTo>
                      <a:pt x="55300" y="66945"/>
                    </a:lnTo>
                    <a:lnTo>
                      <a:pt x="55300" y="66985"/>
                    </a:lnTo>
                    <a:cubicBezTo>
                      <a:pt x="56607" y="69005"/>
                      <a:pt x="56488" y="71659"/>
                      <a:pt x="55022" y="73561"/>
                    </a:cubicBezTo>
                    <a:cubicBezTo>
                      <a:pt x="54327" y="74348"/>
                      <a:pt x="53471" y="74737"/>
                      <a:pt x="52622" y="74737"/>
                    </a:cubicBezTo>
                    <a:cubicBezTo>
                      <a:pt x="51634" y="74737"/>
                      <a:pt x="50655" y="74209"/>
                      <a:pt x="49952" y="73165"/>
                    </a:cubicBezTo>
                    <a:cubicBezTo>
                      <a:pt x="49635" y="72729"/>
                      <a:pt x="49437" y="72253"/>
                      <a:pt x="49279" y="71738"/>
                    </a:cubicBezTo>
                    <a:lnTo>
                      <a:pt x="48764" y="69996"/>
                    </a:lnTo>
                    <a:lnTo>
                      <a:pt x="48368" y="68332"/>
                    </a:lnTo>
                    <a:cubicBezTo>
                      <a:pt x="48130" y="67223"/>
                      <a:pt x="47932" y="66153"/>
                      <a:pt x="47734" y="65084"/>
                    </a:cubicBezTo>
                    <a:cubicBezTo>
                      <a:pt x="47575" y="63935"/>
                      <a:pt x="47377" y="62826"/>
                      <a:pt x="47219" y="61677"/>
                    </a:cubicBezTo>
                    <a:lnTo>
                      <a:pt x="47219" y="61677"/>
                    </a:lnTo>
                    <a:cubicBezTo>
                      <a:pt x="47417" y="63459"/>
                      <a:pt x="47694" y="65202"/>
                      <a:pt x="47932" y="66945"/>
                    </a:cubicBezTo>
                    <a:cubicBezTo>
                      <a:pt x="48328" y="69243"/>
                      <a:pt x="48724" y="71501"/>
                      <a:pt x="49279" y="73798"/>
                    </a:cubicBezTo>
                    <a:cubicBezTo>
                      <a:pt x="49873" y="76294"/>
                      <a:pt x="48843" y="78908"/>
                      <a:pt x="46941" y="79701"/>
                    </a:cubicBezTo>
                    <a:cubicBezTo>
                      <a:pt x="46572" y="79855"/>
                      <a:pt x="46198" y="79928"/>
                      <a:pt x="45831" y="79928"/>
                    </a:cubicBezTo>
                    <a:cubicBezTo>
                      <a:pt x="44309" y="79928"/>
                      <a:pt x="42904" y="78669"/>
                      <a:pt x="42426" y="76690"/>
                    </a:cubicBezTo>
                    <a:cubicBezTo>
                      <a:pt x="42188" y="75739"/>
                      <a:pt x="42188" y="74749"/>
                      <a:pt x="42426" y="73798"/>
                    </a:cubicBezTo>
                    <a:cubicBezTo>
                      <a:pt x="42980" y="71501"/>
                      <a:pt x="43376" y="69243"/>
                      <a:pt x="43733" y="66945"/>
                    </a:cubicBezTo>
                    <a:cubicBezTo>
                      <a:pt x="44050" y="64925"/>
                      <a:pt x="44327" y="62865"/>
                      <a:pt x="44565" y="60845"/>
                    </a:cubicBezTo>
                    <a:lnTo>
                      <a:pt x="44565" y="60845"/>
                    </a:lnTo>
                    <a:cubicBezTo>
                      <a:pt x="44367" y="62231"/>
                      <a:pt x="44169" y="63658"/>
                      <a:pt x="43931" y="65084"/>
                    </a:cubicBezTo>
                    <a:cubicBezTo>
                      <a:pt x="43733" y="66153"/>
                      <a:pt x="43535" y="67223"/>
                      <a:pt x="43297" y="68332"/>
                    </a:cubicBezTo>
                    <a:lnTo>
                      <a:pt x="42901" y="69996"/>
                    </a:lnTo>
                    <a:lnTo>
                      <a:pt x="42346" y="71738"/>
                    </a:lnTo>
                    <a:cubicBezTo>
                      <a:pt x="41796" y="73605"/>
                      <a:pt x="40442" y="74738"/>
                      <a:pt x="38996" y="74738"/>
                    </a:cubicBezTo>
                    <a:cubicBezTo>
                      <a:pt x="38570" y="74738"/>
                      <a:pt x="38136" y="74640"/>
                      <a:pt x="37712" y="74432"/>
                    </a:cubicBezTo>
                    <a:cubicBezTo>
                      <a:pt x="35890" y="73481"/>
                      <a:pt x="34939" y="70788"/>
                      <a:pt x="35692" y="68371"/>
                    </a:cubicBezTo>
                    <a:cubicBezTo>
                      <a:pt x="35810" y="67896"/>
                      <a:pt x="36048" y="67421"/>
                      <a:pt x="36325" y="66985"/>
                    </a:cubicBezTo>
                    <a:lnTo>
                      <a:pt x="36325" y="66945"/>
                    </a:lnTo>
                    <a:lnTo>
                      <a:pt x="36999" y="65995"/>
                    </a:lnTo>
                    <a:lnTo>
                      <a:pt x="37593" y="64886"/>
                    </a:lnTo>
                    <a:cubicBezTo>
                      <a:pt x="38029" y="64093"/>
                      <a:pt x="38464" y="63301"/>
                      <a:pt x="38861" y="62430"/>
                    </a:cubicBezTo>
                    <a:cubicBezTo>
                      <a:pt x="39692" y="60766"/>
                      <a:pt x="40485" y="58983"/>
                      <a:pt x="41277" y="57161"/>
                    </a:cubicBezTo>
                    <a:cubicBezTo>
                      <a:pt x="41317" y="57042"/>
                      <a:pt x="41356" y="56884"/>
                      <a:pt x="41435" y="56765"/>
                    </a:cubicBezTo>
                    <a:lnTo>
                      <a:pt x="41435" y="56765"/>
                    </a:lnTo>
                    <a:lnTo>
                      <a:pt x="40445" y="57240"/>
                    </a:lnTo>
                    <a:cubicBezTo>
                      <a:pt x="40213" y="57361"/>
                      <a:pt x="39969" y="57416"/>
                      <a:pt x="39729" y="57416"/>
                    </a:cubicBezTo>
                    <a:cubicBezTo>
                      <a:pt x="38943" y="57416"/>
                      <a:pt x="38208" y="56822"/>
                      <a:pt x="38148" y="55973"/>
                    </a:cubicBezTo>
                    <a:lnTo>
                      <a:pt x="38148" y="55933"/>
                    </a:lnTo>
                    <a:cubicBezTo>
                      <a:pt x="37078" y="57359"/>
                      <a:pt x="36048" y="58825"/>
                      <a:pt x="35058" y="60251"/>
                    </a:cubicBezTo>
                    <a:cubicBezTo>
                      <a:pt x="34543" y="61043"/>
                      <a:pt x="34068" y="61835"/>
                      <a:pt x="33592" y="62588"/>
                    </a:cubicBezTo>
                    <a:lnTo>
                      <a:pt x="32958" y="63697"/>
                    </a:lnTo>
                    <a:lnTo>
                      <a:pt x="32443" y="64727"/>
                    </a:lnTo>
                    <a:lnTo>
                      <a:pt x="32443" y="64767"/>
                    </a:lnTo>
                    <a:cubicBezTo>
                      <a:pt x="31451" y="66682"/>
                      <a:pt x="29474" y="67866"/>
                      <a:pt x="27365" y="67866"/>
                    </a:cubicBezTo>
                    <a:cubicBezTo>
                      <a:pt x="27118" y="67866"/>
                      <a:pt x="26870" y="67850"/>
                      <a:pt x="26620" y="67817"/>
                    </a:cubicBezTo>
                    <a:cubicBezTo>
                      <a:pt x="24362" y="67381"/>
                      <a:pt x="23412" y="65321"/>
                      <a:pt x="24402" y="63222"/>
                    </a:cubicBezTo>
                    <a:cubicBezTo>
                      <a:pt x="24600" y="62746"/>
                      <a:pt x="24917" y="62311"/>
                      <a:pt x="25274" y="61915"/>
                    </a:cubicBezTo>
                    <a:lnTo>
                      <a:pt x="26502" y="60607"/>
                    </a:lnTo>
                    <a:lnTo>
                      <a:pt x="27769" y="59419"/>
                    </a:lnTo>
                    <a:cubicBezTo>
                      <a:pt x="28601" y="58666"/>
                      <a:pt x="29433" y="57914"/>
                      <a:pt x="30265" y="57240"/>
                    </a:cubicBezTo>
                    <a:cubicBezTo>
                      <a:pt x="30953" y="56660"/>
                      <a:pt x="31642" y="56080"/>
                      <a:pt x="32361" y="55531"/>
                    </a:cubicBezTo>
                    <a:lnTo>
                      <a:pt x="32361" y="55531"/>
                    </a:lnTo>
                    <a:cubicBezTo>
                      <a:pt x="31125" y="56467"/>
                      <a:pt x="29922" y="57372"/>
                      <a:pt x="28720" y="58349"/>
                    </a:cubicBezTo>
                    <a:cubicBezTo>
                      <a:pt x="26937" y="59815"/>
                      <a:pt x="25155" y="61320"/>
                      <a:pt x="23451" y="62905"/>
                    </a:cubicBezTo>
                    <a:cubicBezTo>
                      <a:pt x="22338" y="63994"/>
                      <a:pt x="20856" y="64565"/>
                      <a:pt x="19500" y="64565"/>
                    </a:cubicBezTo>
                    <a:cubicBezTo>
                      <a:pt x="18637" y="64565"/>
                      <a:pt x="17825" y="64333"/>
                      <a:pt x="17193" y="63856"/>
                    </a:cubicBezTo>
                    <a:cubicBezTo>
                      <a:pt x="15569" y="62588"/>
                      <a:pt x="15727" y="60172"/>
                      <a:pt x="17549" y="58389"/>
                    </a:cubicBezTo>
                    <a:cubicBezTo>
                      <a:pt x="18262" y="57716"/>
                      <a:pt x="19094" y="57240"/>
                      <a:pt x="20045" y="56963"/>
                    </a:cubicBezTo>
                    <a:cubicBezTo>
                      <a:pt x="22303" y="56329"/>
                      <a:pt x="24481" y="55497"/>
                      <a:pt x="26620" y="54705"/>
                    </a:cubicBezTo>
                    <a:cubicBezTo>
                      <a:pt x="28443" y="53992"/>
                      <a:pt x="30225" y="53279"/>
                      <a:pt x="31968" y="52526"/>
                    </a:cubicBezTo>
                    <a:lnTo>
                      <a:pt x="31968" y="52526"/>
                    </a:lnTo>
                    <a:cubicBezTo>
                      <a:pt x="30780" y="53002"/>
                      <a:pt x="29591" y="53477"/>
                      <a:pt x="28363" y="53913"/>
                    </a:cubicBezTo>
                    <a:cubicBezTo>
                      <a:pt x="27373" y="54309"/>
                      <a:pt x="26303" y="54666"/>
                      <a:pt x="25234" y="55022"/>
                    </a:cubicBezTo>
                    <a:lnTo>
                      <a:pt x="23610" y="55497"/>
                    </a:lnTo>
                    <a:lnTo>
                      <a:pt x="21827" y="55933"/>
                    </a:lnTo>
                    <a:cubicBezTo>
                      <a:pt x="21407" y="56035"/>
                      <a:pt x="20999" y="56083"/>
                      <a:pt x="20610" y="56083"/>
                    </a:cubicBezTo>
                    <a:cubicBezTo>
                      <a:pt x="18724" y="56083"/>
                      <a:pt x="17291" y="54947"/>
                      <a:pt x="17193" y="53239"/>
                    </a:cubicBezTo>
                    <a:cubicBezTo>
                      <a:pt x="17074" y="51180"/>
                      <a:pt x="18936" y="49041"/>
                      <a:pt x="21392" y="48446"/>
                    </a:cubicBezTo>
                    <a:cubicBezTo>
                      <a:pt x="21778" y="48357"/>
                      <a:pt x="22164" y="48313"/>
                      <a:pt x="22550" y="48313"/>
                    </a:cubicBezTo>
                    <a:cubicBezTo>
                      <a:pt x="22679" y="48313"/>
                      <a:pt x="22808" y="48318"/>
                      <a:pt x="22936" y="48328"/>
                    </a:cubicBezTo>
                    <a:lnTo>
                      <a:pt x="22976" y="48328"/>
                    </a:lnTo>
                    <a:lnTo>
                      <a:pt x="24125" y="48407"/>
                    </a:lnTo>
                    <a:lnTo>
                      <a:pt x="25392" y="48407"/>
                    </a:lnTo>
                    <a:cubicBezTo>
                      <a:pt x="26303" y="48407"/>
                      <a:pt x="27215" y="48328"/>
                      <a:pt x="28165" y="48288"/>
                    </a:cubicBezTo>
                    <a:cubicBezTo>
                      <a:pt x="30027" y="48129"/>
                      <a:pt x="31968" y="47931"/>
                      <a:pt x="33909" y="47694"/>
                    </a:cubicBezTo>
                    <a:lnTo>
                      <a:pt x="33988" y="47694"/>
                    </a:lnTo>
                    <a:lnTo>
                      <a:pt x="33038" y="47139"/>
                    </a:lnTo>
                    <a:cubicBezTo>
                      <a:pt x="32087" y="46505"/>
                      <a:pt x="32087" y="45079"/>
                      <a:pt x="33038" y="44485"/>
                    </a:cubicBezTo>
                    <a:lnTo>
                      <a:pt x="33236" y="44366"/>
                    </a:lnTo>
                    <a:cubicBezTo>
                      <a:pt x="31532" y="44168"/>
                      <a:pt x="29829" y="44010"/>
                      <a:pt x="28165" y="43891"/>
                    </a:cubicBezTo>
                    <a:cubicBezTo>
                      <a:pt x="27215" y="43812"/>
                      <a:pt x="26303" y="43772"/>
                      <a:pt x="25432" y="43732"/>
                    </a:cubicBezTo>
                    <a:lnTo>
                      <a:pt x="24125" y="43732"/>
                    </a:lnTo>
                    <a:lnTo>
                      <a:pt x="22976" y="43851"/>
                    </a:lnTo>
                    <a:cubicBezTo>
                      <a:pt x="22909" y="43853"/>
                      <a:pt x="22843" y="43855"/>
                      <a:pt x="22776" y="43855"/>
                    </a:cubicBezTo>
                    <a:cubicBezTo>
                      <a:pt x="20400" y="43855"/>
                      <a:pt x="18277" y="42483"/>
                      <a:pt x="17391" y="40286"/>
                    </a:cubicBezTo>
                    <a:cubicBezTo>
                      <a:pt x="16638" y="38147"/>
                      <a:pt x="17945" y="36285"/>
                      <a:pt x="20243" y="36087"/>
                    </a:cubicBezTo>
                    <a:cubicBezTo>
                      <a:pt x="20381" y="36077"/>
                      <a:pt x="20518" y="36072"/>
                      <a:pt x="20652" y="36072"/>
                    </a:cubicBezTo>
                    <a:cubicBezTo>
                      <a:pt x="21055" y="36072"/>
                      <a:pt x="21441" y="36117"/>
                      <a:pt x="21827" y="36206"/>
                    </a:cubicBezTo>
                    <a:lnTo>
                      <a:pt x="23610" y="36642"/>
                    </a:lnTo>
                    <a:lnTo>
                      <a:pt x="25274" y="37157"/>
                    </a:lnTo>
                    <a:cubicBezTo>
                      <a:pt x="26303" y="37513"/>
                      <a:pt x="27373" y="37870"/>
                      <a:pt x="28363" y="38226"/>
                    </a:cubicBezTo>
                    <a:cubicBezTo>
                      <a:pt x="29393" y="38622"/>
                      <a:pt x="30265" y="38939"/>
                      <a:pt x="31176" y="39335"/>
                    </a:cubicBezTo>
                    <a:cubicBezTo>
                      <a:pt x="29671" y="38662"/>
                      <a:pt x="28165" y="38068"/>
                      <a:pt x="26660" y="37474"/>
                    </a:cubicBezTo>
                    <a:cubicBezTo>
                      <a:pt x="24521" y="36642"/>
                      <a:pt x="22342" y="35850"/>
                      <a:pt x="20084" y="35176"/>
                    </a:cubicBezTo>
                    <a:cubicBezTo>
                      <a:pt x="17628" y="34503"/>
                      <a:pt x="15846" y="32284"/>
                      <a:pt x="16084" y="30225"/>
                    </a:cubicBezTo>
                    <a:cubicBezTo>
                      <a:pt x="16302" y="28629"/>
                      <a:pt x="17707" y="27627"/>
                      <a:pt x="19498" y="27627"/>
                    </a:cubicBezTo>
                    <a:cubicBezTo>
                      <a:pt x="19975" y="27627"/>
                      <a:pt x="20479" y="27698"/>
                      <a:pt x="20995" y="27848"/>
                    </a:cubicBezTo>
                    <a:cubicBezTo>
                      <a:pt x="21907" y="28086"/>
                      <a:pt x="22778" y="28600"/>
                      <a:pt x="23451" y="29274"/>
                    </a:cubicBezTo>
                    <a:cubicBezTo>
                      <a:pt x="25155" y="30898"/>
                      <a:pt x="26937" y="32403"/>
                      <a:pt x="28720" y="33829"/>
                    </a:cubicBezTo>
                    <a:cubicBezTo>
                      <a:pt x="30185" y="35018"/>
                      <a:pt x="31651" y="36127"/>
                      <a:pt x="33156" y="37236"/>
                    </a:cubicBezTo>
                    <a:cubicBezTo>
                      <a:pt x="32166" y="36483"/>
                      <a:pt x="31215" y="35731"/>
                      <a:pt x="30265" y="34938"/>
                    </a:cubicBezTo>
                    <a:cubicBezTo>
                      <a:pt x="29433" y="34225"/>
                      <a:pt x="28601" y="33512"/>
                      <a:pt x="27769" y="32760"/>
                    </a:cubicBezTo>
                    <a:lnTo>
                      <a:pt x="26502" y="31571"/>
                    </a:lnTo>
                    <a:lnTo>
                      <a:pt x="25274" y="30225"/>
                    </a:lnTo>
                    <a:cubicBezTo>
                      <a:pt x="23570" y="28402"/>
                      <a:pt x="23570" y="26026"/>
                      <a:pt x="25274" y="24877"/>
                    </a:cubicBezTo>
                    <a:cubicBezTo>
                      <a:pt x="25889" y="24471"/>
                      <a:pt x="26638" y="24278"/>
                      <a:pt x="27426" y="24278"/>
                    </a:cubicBezTo>
                    <a:cubicBezTo>
                      <a:pt x="28870" y="24278"/>
                      <a:pt x="30445" y="24926"/>
                      <a:pt x="31572" y="26105"/>
                    </a:cubicBezTo>
                    <a:cubicBezTo>
                      <a:pt x="31928" y="26501"/>
                      <a:pt x="32206" y="26897"/>
                      <a:pt x="32443" y="27373"/>
                    </a:cubicBezTo>
                    <a:lnTo>
                      <a:pt x="32443" y="27412"/>
                    </a:lnTo>
                    <a:lnTo>
                      <a:pt x="32958" y="28442"/>
                    </a:lnTo>
                    <a:lnTo>
                      <a:pt x="33592" y="29591"/>
                    </a:lnTo>
                    <a:cubicBezTo>
                      <a:pt x="34028" y="30343"/>
                      <a:pt x="34503" y="31136"/>
                      <a:pt x="35058" y="31888"/>
                    </a:cubicBezTo>
                    <a:cubicBezTo>
                      <a:pt x="36009" y="33314"/>
                      <a:pt x="37038" y="34740"/>
                      <a:pt x="38108" y="36166"/>
                    </a:cubicBezTo>
                    <a:lnTo>
                      <a:pt x="38108" y="35612"/>
                    </a:lnTo>
                    <a:cubicBezTo>
                      <a:pt x="38138" y="34736"/>
                      <a:pt x="38860" y="34113"/>
                      <a:pt x="39658" y="34113"/>
                    </a:cubicBezTo>
                    <a:cubicBezTo>
                      <a:pt x="39906" y="34113"/>
                      <a:pt x="40161" y="34173"/>
                      <a:pt x="40405" y="34305"/>
                    </a:cubicBezTo>
                    <a:lnTo>
                      <a:pt x="41118" y="34661"/>
                    </a:lnTo>
                    <a:cubicBezTo>
                      <a:pt x="40366" y="32958"/>
                      <a:pt x="39613" y="31294"/>
                      <a:pt x="38861" y="29710"/>
                    </a:cubicBezTo>
                    <a:cubicBezTo>
                      <a:pt x="38504" y="28838"/>
                      <a:pt x="38068" y="28046"/>
                      <a:pt x="37633" y="27254"/>
                    </a:cubicBezTo>
                    <a:lnTo>
                      <a:pt x="36999" y="26145"/>
                    </a:lnTo>
                    <a:lnTo>
                      <a:pt x="36325" y="25194"/>
                    </a:lnTo>
                    <a:cubicBezTo>
                      <a:pt x="35018" y="23174"/>
                      <a:pt x="35137" y="20520"/>
                      <a:pt x="36642" y="18618"/>
                    </a:cubicBezTo>
                    <a:cubicBezTo>
                      <a:pt x="37323" y="17827"/>
                      <a:pt x="38174" y="17438"/>
                      <a:pt x="39022" y="17438"/>
                    </a:cubicBezTo>
                    <a:cubicBezTo>
                      <a:pt x="40000" y="17438"/>
                      <a:pt x="40973" y="17956"/>
                      <a:pt x="41673" y="18975"/>
                    </a:cubicBezTo>
                    <a:cubicBezTo>
                      <a:pt x="41990" y="19410"/>
                      <a:pt x="42188" y="19925"/>
                      <a:pt x="42346" y="20401"/>
                    </a:cubicBezTo>
                    <a:lnTo>
                      <a:pt x="42861" y="22183"/>
                    </a:lnTo>
                    <a:lnTo>
                      <a:pt x="43258" y="23847"/>
                    </a:lnTo>
                    <a:cubicBezTo>
                      <a:pt x="43495" y="24956"/>
                      <a:pt x="43693" y="26026"/>
                      <a:pt x="43891" y="27095"/>
                    </a:cubicBezTo>
                    <a:cubicBezTo>
                      <a:pt x="44089" y="28244"/>
                      <a:pt x="44248" y="29353"/>
                      <a:pt x="44406" y="30462"/>
                    </a:cubicBezTo>
                    <a:cubicBezTo>
                      <a:pt x="44208" y="28719"/>
                      <a:pt x="43971" y="26976"/>
                      <a:pt x="43693" y="25233"/>
                    </a:cubicBezTo>
                    <a:cubicBezTo>
                      <a:pt x="43337" y="22936"/>
                      <a:pt x="42941" y="20638"/>
                      <a:pt x="42346" y="18380"/>
                    </a:cubicBezTo>
                    <a:cubicBezTo>
                      <a:pt x="41752" y="15885"/>
                      <a:pt x="42782" y="13270"/>
                      <a:pt x="44684" y="12478"/>
                    </a:cubicBezTo>
                    <a:cubicBezTo>
                      <a:pt x="45053" y="12324"/>
                      <a:pt x="45427" y="12251"/>
                      <a:pt x="45794" y="12251"/>
                    </a:cubicBezTo>
                    <a:close/>
                    <a:moveTo>
                      <a:pt x="85236" y="63256"/>
                    </a:moveTo>
                    <a:cubicBezTo>
                      <a:pt x="86591" y="63256"/>
                      <a:pt x="87812" y="64227"/>
                      <a:pt x="88059" y="65638"/>
                    </a:cubicBezTo>
                    <a:cubicBezTo>
                      <a:pt x="88099" y="65955"/>
                      <a:pt x="88099" y="66312"/>
                      <a:pt x="88059" y="66628"/>
                    </a:cubicBezTo>
                    <a:cubicBezTo>
                      <a:pt x="87861" y="67738"/>
                      <a:pt x="87821" y="68886"/>
                      <a:pt x="87821" y="70035"/>
                    </a:cubicBezTo>
                    <a:cubicBezTo>
                      <a:pt x="87901" y="71263"/>
                      <a:pt x="88019" y="72491"/>
                      <a:pt x="88218" y="73719"/>
                    </a:cubicBezTo>
                    <a:cubicBezTo>
                      <a:pt x="88416" y="74947"/>
                      <a:pt x="88693" y="76215"/>
                      <a:pt x="89010" y="77443"/>
                    </a:cubicBezTo>
                    <a:cubicBezTo>
                      <a:pt x="89327" y="78710"/>
                      <a:pt x="89683" y="79938"/>
                      <a:pt x="90119" y="81166"/>
                    </a:cubicBezTo>
                    <a:cubicBezTo>
                      <a:pt x="90159" y="81285"/>
                      <a:pt x="90119" y="81444"/>
                      <a:pt x="90000" y="81483"/>
                    </a:cubicBezTo>
                    <a:cubicBezTo>
                      <a:pt x="89968" y="81494"/>
                      <a:pt x="89936" y="81499"/>
                      <a:pt x="89906" y="81499"/>
                    </a:cubicBezTo>
                    <a:cubicBezTo>
                      <a:pt x="89823" y="81499"/>
                      <a:pt x="89752" y="81462"/>
                      <a:pt x="89723" y="81404"/>
                    </a:cubicBezTo>
                    <a:cubicBezTo>
                      <a:pt x="88891" y="80374"/>
                      <a:pt x="88099" y="79304"/>
                      <a:pt x="87386" y="78156"/>
                    </a:cubicBezTo>
                    <a:cubicBezTo>
                      <a:pt x="86633" y="77047"/>
                      <a:pt x="85960" y="75898"/>
                      <a:pt x="85286" y="74709"/>
                    </a:cubicBezTo>
                    <a:cubicBezTo>
                      <a:pt x="84652" y="73481"/>
                      <a:pt x="84058" y="72253"/>
                      <a:pt x="83543" y="70946"/>
                    </a:cubicBezTo>
                    <a:cubicBezTo>
                      <a:pt x="83028" y="69560"/>
                      <a:pt x="82632" y="68134"/>
                      <a:pt x="82395" y="66708"/>
                    </a:cubicBezTo>
                    <a:lnTo>
                      <a:pt x="82395" y="66589"/>
                    </a:lnTo>
                    <a:cubicBezTo>
                      <a:pt x="82117" y="65044"/>
                      <a:pt x="83147" y="63539"/>
                      <a:pt x="84732" y="63301"/>
                    </a:cubicBezTo>
                    <a:cubicBezTo>
                      <a:pt x="84901" y="63271"/>
                      <a:pt x="85070" y="63256"/>
                      <a:pt x="85236" y="63256"/>
                    </a:cubicBezTo>
                    <a:close/>
                    <a:moveTo>
                      <a:pt x="6790" y="63257"/>
                    </a:moveTo>
                    <a:cubicBezTo>
                      <a:pt x="8151" y="63257"/>
                      <a:pt x="9379" y="64262"/>
                      <a:pt x="9627" y="65678"/>
                    </a:cubicBezTo>
                    <a:cubicBezTo>
                      <a:pt x="9666" y="65995"/>
                      <a:pt x="9666" y="66312"/>
                      <a:pt x="9627" y="66589"/>
                    </a:cubicBezTo>
                    <a:lnTo>
                      <a:pt x="9627" y="66708"/>
                    </a:lnTo>
                    <a:cubicBezTo>
                      <a:pt x="9349" y="68134"/>
                      <a:pt x="8953" y="69560"/>
                      <a:pt x="8438" y="70946"/>
                    </a:cubicBezTo>
                    <a:cubicBezTo>
                      <a:pt x="7923" y="72253"/>
                      <a:pt x="7329" y="73481"/>
                      <a:pt x="6695" y="74709"/>
                    </a:cubicBezTo>
                    <a:cubicBezTo>
                      <a:pt x="6022" y="75898"/>
                      <a:pt x="5309" y="77086"/>
                      <a:pt x="4596" y="78195"/>
                    </a:cubicBezTo>
                    <a:cubicBezTo>
                      <a:pt x="3883" y="79304"/>
                      <a:pt x="3130" y="80374"/>
                      <a:pt x="2259" y="81404"/>
                    </a:cubicBezTo>
                    <a:cubicBezTo>
                      <a:pt x="2215" y="81469"/>
                      <a:pt x="2148" y="81499"/>
                      <a:pt x="2076" y="81499"/>
                    </a:cubicBezTo>
                    <a:cubicBezTo>
                      <a:pt x="2017" y="81499"/>
                      <a:pt x="1956" y="81479"/>
                      <a:pt x="1902" y="81444"/>
                    </a:cubicBezTo>
                    <a:cubicBezTo>
                      <a:pt x="1823" y="81364"/>
                      <a:pt x="1823" y="81285"/>
                      <a:pt x="1823" y="81166"/>
                    </a:cubicBezTo>
                    <a:cubicBezTo>
                      <a:pt x="2259" y="79938"/>
                      <a:pt x="2655" y="78710"/>
                      <a:pt x="2972" y="77482"/>
                    </a:cubicBezTo>
                    <a:cubicBezTo>
                      <a:pt x="3289" y="76254"/>
                      <a:pt x="3566" y="74987"/>
                      <a:pt x="3764" y="73719"/>
                    </a:cubicBezTo>
                    <a:cubicBezTo>
                      <a:pt x="3962" y="72531"/>
                      <a:pt x="4081" y="71303"/>
                      <a:pt x="4121" y="70075"/>
                    </a:cubicBezTo>
                    <a:cubicBezTo>
                      <a:pt x="4160" y="68926"/>
                      <a:pt x="4081" y="67777"/>
                      <a:pt x="3923" y="66628"/>
                    </a:cubicBezTo>
                    <a:cubicBezTo>
                      <a:pt x="3645" y="65044"/>
                      <a:pt x="4715" y="63578"/>
                      <a:pt x="6299" y="63301"/>
                    </a:cubicBezTo>
                    <a:cubicBezTo>
                      <a:pt x="6464" y="63272"/>
                      <a:pt x="6628" y="63257"/>
                      <a:pt x="6790" y="63257"/>
                    </a:cubicBezTo>
                    <a:close/>
                    <a:moveTo>
                      <a:pt x="66431" y="82008"/>
                    </a:moveTo>
                    <a:cubicBezTo>
                      <a:pt x="66589" y="82008"/>
                      <a:pt x="66748" y="82018"/>
                      <a:pt x="66906" y="82038"/>
                    </a:cubicBezTo>
                    <a:lnTo>
                      <a:pt x="67025" y="82038"/>
                    </a:lnTo>
                    <a:cubicBezTo>
                      <a:pt x="68491" y="82315"/>
                      <a:pt x="69917" y="82672"/>
                      <a:pt x="71263" y="83226"/>
                    </a:cubicBezTo>
                    <a:cubicBezTo>
                      <a:pt x="72571" y="83741"/>
                      <a:pt x="73799" y="84296"/>
                      <a:pt x="75027" y="84969"/>
                    </a:cubicBezTo>
                    <a:cubicBezTo>
                      <a:pt x="76215" y="85642"/>
                      <a:pt x="77364" y="86355"/>
                      <a:pt x="78473" y="87069"/>
                    </a:cubicBezTo>
                    <a:cubicBezTo>
                      <a:pt x="79582" y="87782"/>
                      <a:pt x="80652" y="88534"/>
                      <a:pt x="81721" y="89366"/>
                    </a:cubicBezTo>
                    <a:cubicBezTo>
                      <a:pt x="81800" y="89485"/>
                      <a:pt x="81840" y="89643"/>
                      <a:pt x="81761" y="89723"/>
                    </a:cubicBezTo>
                    <a:cubicBezTo>
                      <a:pt x="81703" y="89781"/>
                      <a:pt x="81623" y="89817"/>
                      <a:pt x="81539" y="89817"/>
                    </a:cubicBezTo>
                    <a:cubicBezTo>
                      <a:pt x="81507" y="89817"/>
                      <a:pt x="81476" y="89812"/>
                      <a:pt x="81444" y="89802"/>
                    </a:cubicBezTo>
                    <a:cubicBezTo>
                      <a:pt x="80255" y="89366"/>
                      <a:pt x="78988" y="89010"/>
                      <a:pt x="77760" y="88693"/>
                    </a:cubicBezTo>
                    <a:cubicBezTo>
                      <a:pt x="76532" y="88376"/>
                      <a:pt x="75264" y="88098"/>
                      <a:pt x="74036" y="87900"/>
                    </a:cubicBezTo>
                    <a:cubicBezTo>
                      <a:pt x="72808" y="87702"/>
                      <a:pt x="71580" y="87583"/>
                      <a:pt x="70352" y="87504"/>
                    </a:cubicBezTo>
                    <a:cubicBezTo>
                      <a:pt x="70161" y="87498"/>
                      <a:pt x="69969" y="87494"/>
                      <a:pt x="69778" y="87494"/>
                    </a:cubicBezTo>
                    <a:cubicBezTo>
                      <a:pt x="68821" y="87494"/>
                      <a:pt x="67863" y="87577"/>
                      <a:pt x="66906" y="87742"/>
                    </a:cubicBezTo>
                    <a:cubicBezTo>
                      <a:pt x="66718" y="87779"/>
                      <a:pt x="66531" y="87798"/>
                      <a:pt x="66347" y="87798"/>
                    </a:cubicBezTo>
                    <a:cubicBezTo>
                      <a:pt x="64973" y="87798"/>
                      <a:pt x="63744" y="86797"/>
                      <a:pt x="63499" y="85365"/>
                    </a:cubicBezTo>
                    <a:cubicBezTo>
                      <a:pt x="63222" y="83781"/>
                      <a:pt x="64331" y="82236"/>
                      <a:pt x="65955" y="82038"/>
                    </a:cubicBezTo>
                    <a:cubicBezTo>
                      <a:pt x="66114" y="82018"/>
                      <a:pt x="66272" y="82008"/>
                      <a:pt x="66431" y="82008"/>
                    </a:cubicBezTo>
                    <a:close/>
                    <a:moveTo>
                      <a:pt x="25539" y="82034"/>
                    </a:moveTo>
                    <a:cubicBezTo>
                      <a:pt x="26927" y="82034"/>
                      <a:pt x="28155" y="83034"/>
                      <a:pt x="28403" y="84414"/>
                    </a:cubicBezTo>
                    <a:cubicBezTo>
                      <a:pt x="28680" y="85999"/>
                      <a:pt x="27611" y="87504"/>
                      <a:pt x="26026" y="87742"/>
                    </a:cubicBezTo>
                    <a:cubicBezTo>
                      <a:pt x="25868" y="87762"/>
                      <a:pt x="25709" y="87772"/>
                      <a:pt x="25546" y="87772"/>
                    </a:cubicBezTo>
                    <a:cubicBezTo>
                      <a:pt x="25383" y="87772"/>
                      <a:pt x="25214" y="87762"/>
                      <a:pt x="25036" y="87742"/>
                    </a:cubicBezTo>
                    <a:cubicBezTo>
                      <a:pt x="24117" y="87611"/>
                      <a:pt x="23171" y="87534"/>
                      <a:pt x="22220" y="87534"/>
                    </a:cubicBezTo>
                    <a:cubicBezTo>
                      <a:pt x="22023" y="87534"/>
                      <a:pt x="21826" y="87537"/>
                      <a:pt x="21629" y="87544"/>
                    </a:cubicBezTo>
                    <a:cubicBezTo>
                      <a:pt x="20401" y="87583"/>
                      <a:pt x="19173" y="87702"/>
                      <a:pt x="17945" y="87900"/>
                    </a:cubicBezTo>
                    <a:cubicBezTo>
                      <a:pt x="16717" y="88098"/>
                      <a:pt x="15450" y="88376"/>
                      <a:pt x="14222" y="88693"/>
                    </a:cubicBezTo>
                    <a:cubicBezTo>
                      <a:pt x="12954" y="89010"/>
                      <a:pt x="11726" y="89406"/>
                      <a:pt x="10498" y="89841"/>
                    </a:cubicBezTo>
                    <a:cubicBezTo>
                      <a:pt x="10477" y="89848"/>
                      <a:pt x="10455" y="89852"/>
                      <a:pt x="10432" y="89852"/>
                    </a:cubicBezTo>
                    <a:cubicBezTo>
                      <a:pt x="10327" y="89852"/>
                      <a:pt x="10214" y="89781"/>
                      <a:pt x="10181" y="89683"/>
                    </a:cubicBezTo>
                    <a:cubicBezTo>
                      <a:pt x="10142" y="89564"/>
                      <a:pt x="10181" y="89485"/>
                      <a:pt x="10261" y="89406"/>
                    </a:cubicBezTo>
                    <a:cubicBezTo>
                      <a:pt x="11290" y="88574"/>
                      <a:pt x="12360" y="87821"/>
                      <a:pt x="13469" y="87069"/>
                    </a:cubicBezTo>
                    <a:cubicBezTo>
                      <a:pt x="14578" y="86316"/>
                      <a:pt x="15727" y="85642"/>
                      <a:pt x="16955" y="85009"/>
                    </a:cubicBezTo>
                    <a:cubicBezTo>
                      <a:pt x="18183" y="84335"/>
                      <a:pt x="19411" y="83741"/>
                      <a:pt x="20718" y="83266"/>
                    </a:cubicBezTo>
                    <a:cubicBezTo>
                      <a:pt x="22065" y="82711"/>
                      <a:pt x="23491" y="82315"/>
                      <a:pt x="24957" y="82077"/>
                    </a:cubicBezTo>
                    <a:lnTo>
                      <a:pt x="25036" y="82077"/>
                    </a:lnTo>
                    <a:cubicBezTo>
                      <a:pt x="25205" y="82048"/>
                      <a:pt x="25373" y="82034"/>
                      <a:pt x="25539" y="82034"/>
                    </a:cubicBezTo>
                    <a:close/>
                    <a:moveTo>
                      <a:pt x="1506" y="0"/>
                    </a:moveTo>
                    <a:lnTo>
                      <a:pt x="4239" y="1941"/>
                    </a:lnTo>
                    <a:lnTo>
                      <a:pt x="13271" y="8279"/>
                    </a:lnTo>
                    <a:cubicBezTo>
                      <a:pt x="15093" y="9547"/>
                      <a:pt x="15331" y="12161"/>
                      <a:pt x="13746" y="13746"/>
                    </a:cubicBezTo>
                    <a:cubicBezTo>
                      <a:pt x="13033" y="14441"/>
                      <a:pt x="12119" y="14783"/>
                      <a:pt x="11211" y="14783"/>
                    </a:cubicBezTo>
                    <a:cubicBezTo>
                      <a:pt x="10101" y="14783"/>
                      <a:pt x="8999" y="14273"/>
                      <a:pt x="8280" y="13270"/>
                    </a:cubicBezTo>
                    <a:lnTo>
                      <a:pt x="1982" y="4278"/>
                    </a:lnTo>
                    <a:lnTo>
                      <a:pt x="397" y="2021"/>
                    </a:lnTo>
                    <a:lnTo>
                      <a:pt x="1" y="1466"/>
                    </a:lnTo>
                    <a:lnTo>
                      <a:pt x="1" y="36880"/>
                    </a:lnTo>
                    <a:cubicBezTo>
                      <a:pt x="73" y="36878"/>
                      <a:pt x="145" y="36877"/>
                      <a:pt x="216" y="36877"/>
                    </a:cubicBezTo>
                    <a:cubicBezTo>
                      <a:pt x="5466" y="36877"/>
                      <a:pt x="9746" y="41150"/>
                      <a:pt x="9746" y="46426"/>
                    </a:cubicBezTo>
                    <a:cubicBezTo>
                      <a:pt x="9746" y="51702"/>
                      <a:pt x="5466" y="55975"/>
                      <a:pt x="216" y="55975"/>
                    </a:cubicBezTo>
                    <a:cubicBezTo>
                      <a:pt x="145" y="55975"/>
                      <a:pt x="73" y="55974"/>
                      <a:pt x="1" y="55973"/>
                    </a:cubicBezTo>
                    <a:lnTo>
                      <a:pt x="1" y="90634"/>
                    </a:lnTo>
                    <a:lnTo>
                      <a:pt x="635" y="89723"/>
                    </a:lnTo>
                    <a:lnTo>
                      <a:pt x="2219" y="87465"/>
                    </a:lnTo>
                    <a:lnTo>
                      <a:pt x="8557" y="78473"/>
                    </a:lnTo>
                    <a:cubicBezTo>
                      <a:pt x="9257" y="77467"/>
                      <a:pt x="10368" y="76943"/>
                      <a:pt x="11489" y="76943"/>
                    </a:cubicBezTo>
                    <a:cubicBezTo>
                      <a:pt x="12398" y="76943"/>
                      <a:pt x="13314" y="77288"/>
                      <a:pt x="14024" y="77997"/>
                    </a:cubicBezTo>
                    <a:cubicBezTo>
                      <a:pt x="15569" y="79582"/>
                      <a:pt x="15331" y="82196"/>
                      <a:pt x="13548" y="83464"/>
                    </a:cubicBezTo>
                    <a:lnTo>
                      <a:pt x="4517" y="89802"/>
                    </a:lnTo>
                    <a:cubicBezTo>
                      <a:pt x="3685" y="90396"/>
                      <a:pt x="2813" y="90990"/>
                      <a:pt x="1982" y="91584"/>
                    </a:cubicBezTo>
                    <a:lnTo>
                      <a:pt x="36444" y="91584"/>
                    </a:lnTo>
                    <a:cubicBezTo>
                      <a:pt x="36563" y="86395"/>
                      <a:pt x="40802" y="82236"/>
                      <a:pt x="45991" y="82236"/>
                    </a:cubicBezTo>
                    <a:cubicBezTo>
                      <a:pt x="51180" y="82236"/>
                      <a:pt x="55419" y="86395"/>
                      <a:pt x="55537" y="91584"/>
                    </a:cubicBezTo>
                    <a:lnTo>
                      <a:pt x="90000" y="91584"/>
                    </a:lnTo>
                    <a:cubicBezTo>
                      <a:pt x="89168" y="90990"/>
                      <a:pt x="88297" y="90396"/>
                      <a:pt x="87465" y="89802"/>
                    </a:cubicBezTo>
                    <a:lnTo>
                      <a:pt x="78473" y="83464"/>
                    </a:lnTo>
                    <a:cubicBezTo>
                      <a:pt x="76888" y="82315"/>
                      <a:pt x="76532" y="80097"/>
                      <a:pt x="77681" y="78512"/>
                    </a:cubicBezTo>
                    <a:cubicBezTo>
                      <a:pt x="78370" y="77527"/>
                      <a:pt x="79473" y="77002"/>
                      <a:pt x="80589" y="77002"/>
                    </a:cubicBezTo>
                    <a:cubicBezTo>
                      <a:pt x="81269" y="77002"/>
                      <a:pt x="81953" y="77196"/>
                      <a:pt x="82553" y="77601"/>
                    </a:cubicBezTo>
                    <a:cubicBezTo>
                      <a:pt x="82909" y="77839"/>
                      <a:pt x="83187" y="78156"/>
                      <a:pt x="83424" y="78473"/>
                    </a:cubicBezTo>
                    <a:lnTo>
                      <a:pt x="89762" y="87465"/>
                    </a:lnTo>
                    <a:lnTo>
                      <a:pt x="91347" y="89723"/>
                    </a:lnTo>
                    <a:lnTo>
                      <a:pt x="91585" y="90079"/>
                    </a:lnTo>
                    <a:lnTo>
                      <a:pt x="91585" y="55973"/>
                    </a:lnTo>
                    <a:cubicBezTo>
                      <a:pt x="91513" y="55974"/>
                      <a:pt x="91441" y="55975"/>
                      <a:pt x="91369" y="55975"/>
                    </a:cubicBezTo>
                    <a:cubicBezTo>
                      <a:pt x="86119" y="55975"/>
                      <a:pt x="81840" y="51702"/>
                      <a:pt x="81840" y="46426"/>
                    </a:cubicBezTo>
                    <a:cubicBezTo>
                      <a:pt x="81840" y="41150"/>
                      <a:pt x="86119" y="36877"/>
                      <a:pt x="91369" y="36877"/>
                    </a:cubicBezTo>
                    <a:cubicBezTo>
                      <a:pt x="91441" y="36877"/>
                      <a:pt x="91513" y="36878"/>
                      <a:pt x="91585" y="36880"/>
                    </a:cubicBezTo>
                    <a:lnTo>
                      <a:pt x="91585" y="1307"/>
                    </a:lnTo>
                    <a:lnTo>
                      <a:pt x="91109" y="2021"/>
                    </a:lnTo>
                    <a:lnTo>
                      <a:pt x="89525" y="4278"/>
                    </a:lnTo>
                    <a:lnTo>
                      <a:pt x="83187" y="13270"/>
                    </a:lnTo>
                    <a:cubicBezTo>
                      <a:pt x="82483" y="14266"/>
                      <a:pt x="81377" y="14800"/>
                      <a:pt x="80253" y="14800"/>
                    </a:cubicBezTo>
                    <a:cubicBezTo>
                      <a:pt x="79542" y="14800"/>
                      <a:pt x="78824" y="14587"/>
                      <a:pt x="78196" y="14142"/>
                    </a:cubicBezTo>
                    <a:cubicBezTo>
                      <a:pt x="76571" y="12993"/>
                      <a:pt x="76215" y="10775"/>
                      <a:pt x="77324" y="9151"/>
                    </a:cubicBezTo>
                    <a:cubicBezTo>
                      <a:pt x="77562" y="8834"/>
                      <a:pt x="77879" y="8517"/>
                      <a:pt x="78196" y="8279"/>
                    </a:cubicBezTo>
                    <a:lnTo>
                      <a:pt x="87227" y="1941"/>
                    </a:lnTo>
                    <a:lnTo>
                      <a:pt x="90000" y="0"/>
                    </a:lnTo>
                    <a:lnTo>
                      <a:pt x="55537" y="0"/>
                    </a:lnTo>
                    <a:cubicBezTo>
                      <a:pt x="55656" y="5348"/>
                      <a:pt x="51378" y="9745"/>
                      <a:pt x="45991" y="9745"/>
                    </a:cubicBezTo>
                    <a:cubicBezTo>
                      <a:pt x="40643" y="9745"/>
                      <a:pt x="36325" y="5348"/>
                      <a:pt x="36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6" y="1202848"/>
                <a:ext cx="100073" cy="96503"/>
              </a:xfrm>
              <a:custGeom>
                <a:avLst/>
                <a:gdLst/>
                <a:ahLst/>
                <a:cxnLst/>
                <a:rect l="l" t="t" r="r" b="b"/>
                <a:pathLst>
                  <a:path w="15331" h="14784" extrusionOk="0">
                    <a:moveTo>
                      <a:pt x="1" y="0"/>
                    </a:moveTo>
                    <a:lnTo>
                      <a:pt x="1" y="1466"/>
                    </a:lnTo>
                    <a:lnTo>
                      <a:pt x="397" y="2021"/>
                    </a:lnTo>
                    <a:lnTo>
                      <a:pt x="1982" y="4278"/>
                    </a:lnTo>
                    <a:lnTo>
                      <a:pt x="8280" y="13270"/>
                    </a:lnTo>
                    <a:cubicBezTo>
                      <a:pt x="8999" y="14273"/>
                      <a:pt x="10101" y="14783"/>
                      <a:pt x="11211" y="14783"/>
                    </a:cubicBezTo>
                    <a:cubicBezTo>
                      <a:pt x="12119" y="14783"/>
                      <a:pt x="13033" y="14441"/>
                      <a:pt x="13746" y="13746"/>
                    </a:cubicBezTo>
                    <a:cubicBezTo>
                      <a:pt x="15331" y="12161"/>
                      <a:pt x="15093" y="9547"/>
                      <a:pt x="13271" y="8279"/>
                    </a:cubicBezTo>
                    <a:lnTo>
                      <a:pt x="4239" y="1941"/>
                    </a:lnTo>
                    <a:lnTo>
                      <a:pt x="1506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64641" y="1215158"/>
                <a:ext cx="119727" cy="50980"/>
              </a:xfrm>
              <a:custGeom>
                <a:avLst/>
                <a:gdLst/>
                <a:ahLst/>
                <a:cxnLst/>
                <a:rect l="l" t="t" r="r" b="b"/>
                <a:pathLst>
                  <a:path w="18342" h="7810" extrusionOk="0">
                    <a:moveTo>
                      <a:pt x="287" y="0"/>
                    </a:moveTo>
                    <a:cubicBezTo>
                      <a:pt x="217" y="0"/>
                      <a:pt x="138" y="37"/>
                      <a:pt x="80" y="95"/>
                    </a:cubicBezTo>
                    <a:cubicBezTo>
                      <a:pt x="1" y="214"/>
                      <a:pt x="41" y="372"/>
                      <a:pt x="120" y="451"/>
                    </a:cubicBezTo>
                    <a:cubicBezTo>
                      <a:pt x="1150" y="1283"/>
                      <a:pt x="2219" y="2036"/>
                      <a:pt x="3328" y="2789"/>
                    </a:cubicBezTo>
                    <a:cubicBezTo>
                      <a:pt x="4438" y="3502"/>
                      <a:pt x="5586" y="4215"/>
                      <a:pt x="6814" y="4848"/>
                    </a:cubicBezTo>
                    <a:cubicBezTo>
                      <a:pt x="8042" y="5522"/>
                      <a:pt x="9270" y="6076"/>
                      <a:pt x="10577" y="6591"/>
                    </a:cubicBezTo>
                    <a:cubicBezTo>
                      <a:pt x="11924" y="7146"/>
                      <a:pt x="13350" y="7502"/>
                      <a:pt x="14816" y="7780"/>
                    </a:cubicBezTo>
                    <a:lnTo>
                      <a:pt x="14895" y="7780"/>
                    </a:lnTo>
                    <a:cubicBezTo>
                      <a:pt x="15054" y="7800"/>
                      <a:pt x="15222" y="7809"/>
                      <a:pt x="15390" y="7809"/>
                    </a:cubicBezTo>
                    <a:cubicBezTo>
                      <a:pt x="15559" y="7809"/>
                      <a:pt x="15727" y="7800"/>
                      <a:pt x="15886" y="7780"/>
                    </a:cubicBezTo>
                    <a:cubicBezTo>
                      <a:pt x="17351" y="7423"/>
                      <a:pt x="18341" y="5997"/>
                      <a:pt x="18064" y="4492"/>
                    </a:cubicBezTo>
                    <a:cubicBezTo>
                      <a:pt x="17846" y="3107"/>
                      <a:pt x="16655" y="2092"/>
                      <a:pt x="15264" y="2092"/>
                    </a:cubicBezTo>
                    <a:cubicBezTo>
                      <a:pt x="15142" y="2092"/>
                      <a:pt x="15019" y="2099"/>
                      <a:pt x="14895" y="2115"/>
                    </a:cubicBezTo>
                    <a:cubicBezTo>
                      <a:pt x="13976" y="2246"/>
                      <a:pt x="13030" y="2323"/>
                      <a:pt x="12080" y="2323"/>
                    </a:cubicBezTo>
                    <a:cubicBezTo>
                      <a:pt x="11883" y="2323"/>
                      <a:pt x="11686" y="2320"/>
                      <a:pt x="11489" y="2313"/>
                    </a:cubicBezTo>
                    <a:cubicBezTo>
                      <a:pt x="10261" y="2274"/>
                      <a:pt x="9033" y="2115"/>
                      <a:pt x="7805" y="1917"/>
                    </a:cubicBezTo>
                    <a:cubicBezTo>
                      <a:pt x="6577" y="1719"/>
                      <a:pt x="5349" y="1481"/>
                      <a:pt x="4081" y="1125"/>
                    </a:cubicBezTo>
                    <a:cubicBezTo>
                      <a:pt x="2813" y="808"/>
                      <a:pt x="1585" y="451"/>
                      <a:pt x="358" y="16"/>
                    </a:cubicBezTo>
                    <a:cubicBezTo>
                      <a:pt x="336" y="5"/>
                      <a:pt x="312" y="0"/>
                      <a:pt x="28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10090" y="1269709"/>
                <a:ext cx="52755" cy="119088"/>
              </a:xfrm>
              <a:custGeom>
                <a:avLst/>
                <a:gdLst/>
                <a:ahLst/>
                <a:cxnLst/>
                <a:rect l="l" t="t" r="r" b="b"/>
                <a:pathLst>
                  <a:path w="8082" h="18244" extrusionOk="0">
                    <a:moveTo>
                      <a:pt x="293" y="0"/>
                    </a:moveTo>
                    <a:cubicBezTo>
                      <a:pt x="263" y="0"/>
                      <a:pt x="231" y="5"/>
                      <a:pt x="199" y="16"/>
                    </a:cubicBezTo>
                    <a:cubicBezTo>
                      <a:pt x="80" y="56"/>
                      <a:pt x="1" y="214"/>
                      <a:pt x="40" y="333"/>
                    </a:cubicBezTo>
                    <a:cubicBezTo>
                      <a:pt x="476" y="1561"/>
                      <a:pt x="872" y="2789"/>
                      <a:pt x="1189" y="4017"/>
                    </a:cubicBezTo>
                    <a:cubicBezTo>
                      <a:pt x="1506" y="5284"/>
                      <a:pt x="1744" y="6512"/>
                      <a:pt x="1981" y="7780"/>
                    </a:cubicBezTo>
                    <a:cubicBezTo>
                      <a:pt x="2179" y="8968"/>
                      <a:pt x="2298" y="10196"/>
                      <a:pt x="2338" y="11464"/>
                    </a:cubicBezTo>
                    <a:cubicBezTo>
                      <a:pt x="2378" y="12573"/>
                      <a:pt x="2298" y="13722"/>
                      <a:pt x="2140" y="14871"/>
                    </a:cubicBezTo>
                    <a:cubicBezTo>
                      <a:pt x="2100" y="15187"/>
                      <a:pt x="2100" y="15544"/>
                      <a:pt x="2140" y="15861"/>
                    </a:cubicBezTo>
                    <a:cubicBezTo>
                      <a:pt x="2387" y="17272"/>
                      <a:pt x="3607" y="18243"/>
                      <a:pt x="4963" y="18243"/>
                    </a:cubicBezTo>
                    <a:cubicBezTo>
                      <a:pt x="5129" y="18243"/>
                      <a:pt x="5298" y="18228"/>
                      <a:pt x="5467" y="18198"/>
                    </a:cubicBezTo>
                    <a:cubicBezTo>
                      <a:pt x="7052" y="17921"/>
                      <a:pt x="8082" y="16455"/>
                      <a:pt x="7804" y="14871"/>
                    </a:cubicBezTo>
                    <a:lnTo>
                      <a:pt x="7804" y="14791"/>
                    </a:lnTo>
                    <a:cubicBezTo>
                      <a:pt x="7527" y="13326"/>
                      <a:pt x="7131" y="11900"/>
                      <a:pt x="6616" y="10553"/>
                    </a:cubicBezTo>
                    <a:cubicBezTo>
                      <a:pt x="6101" y="9246"/>
                      <a:pt x="5547" y="7978"/>
                      <a:pt x="4913" y="6790"/>
                    </a:cubicBezTo>
                    <a:cubicBezTo>
                      <a:pt x="4239" y="5601"/>
                      <a:pt x="3526" y="4413"/>
                      <a:pt x="2813" y="3304"/>
                    </a:cubicBezTo>
                    <a:cubicBezTo>
                      <a:pt x="2061" y="2195"/>
                      <a:pt x="1348" y="1125"/>
                      <a:pt x="476" y="95"/>
                    </a:cubicBezTo>
                    <a:cubicBezTo>
                      <a:pt x="447" y="37"/>
                      <a:pt x="376" y="0"/>
                      <a:pt x="29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97186" y="1202848"/>
                <a:ext cx="100850" cy="96607"/>
              </a:xfrm>
              <a:custGeom>
                <a:avLst/>
                <a:gdLst/>
                <a:ahLst/>
                <a:cxnLst/>
                <a:rect l="l" t="t" r="r" b="b"/>
                <a:pathLst>
                  <a:path w="15450" h="14800" extrusionOk="0">
                    <a:moveTo>
                      <a:pt x="13825" y="0"/>
                    </a:moveTo>
                    <a:lnTo>
                      <a:pt x="11052" y="1941"/>
                    </a:lnTo>
                    <a:lnTo>
                      <a:pt x="2021" y="8279"/>
                    </a:lnTo>
                    <a:cubicBezTo>
                      <a:pt x="1704" y="8517"/>
                      <a:pt x="1387" y="8834"/>
                      <a:pt x="1149" y="9151"/>
                    </a:cubicBezTo>
                    <a:cubicBezTo>
                      <a:pt x="0" y="10775"/>
                      <a:pt x="396" y="12993"/>
                      <a:pt x="2021" y="14142"/>
                    </a:cubicBezTo>
                    <a:cubicBezTo>
                      <a:pt x="2649" y="14587"/>
                      <a:pt x="3367" y="14800"/>
                      <a:pt x="4078" y="14800"/>
                    </a:cubicBezTo>
                    <a:cubicBezTo>
                      <a:pt x="5202" y="14800"/>
                      <a:pt x="6308" y="14266"/>
                      <a:pt x="7012" y="13270"/>
                    </a:cubicBezTo>
                    <a:lnTo>
                      <a:pt x="13350" y="4278"/>
                    </a:lnTo>
                    <a:lnTo>
                      <a:pt x="14934" y="2021"/>
                    </a:lnTo>
                    <a:lnTo>
                      <a:pt x="15449" y="1307"/>
                    </a:lnTo>
                    <a:lnTo>
                      <a:pt x="15449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11606" y="1215360"/>
                <a:ext cx="121320" cy="51130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7833" extrusionOk="0">
                    <a:moveTo>
                      <a:pt x="18253" y="0"/>
                    </a:moveTo>
                    <a:cubicBezTo>
                      <a:pt x="18218" y="0"/>
                      <a:pt x="18182" y="8"/>
                      <a:pt x="18143" y="24"/>
                    </a:cubicBezTo>
                    <a:cubicBezTo>
                      <a:pt x="16955" y="420"/>
                      <a:pt x="15687" y="817"/>
                      <a:pt x="14459" y="1133"/>
                    </a:cubicBezTo>
                    <a:cubicBezTo>
                      <a:pt x="13231" y="1450"/>
                      <a:pt x="11964" y="1728"/>
                      <a:pt x="10736" y="1926"/>
                    </a:cubicBezTo>
                    <a:cubicBezTo>
                      <a:pt x="9508" y="2124"/>
                      <a:pt x="8280" y="2243"/>
                      <a:pt x="7052" y="2322"/>
                    </a:cubicBezTo>
                    <a:cubicBezTo>
                      <a:pt x="5903" y="2322"/>
                      <a:pt x="4754" y="2243"/>
                      <a:pt x="3605" y="2084"/>
                    </a:cubicBezTo>
                    <a:cubicBezTo>
                      <a:pt x="3447" y="2064"/>
                      <a:pt x="3289" y="2054"/>
                      <a:pt x="3125" y="2054"/>
                    </a:cubicBezTo>
                    <a:cubicBezTo>
                      <a:pt x="2962" y="2054"/>
                      <a:pt x="2793" y="2064"/>
                      <a:pt x="2615" y="2084"/>
                    </a:cubicBezTo>
                    <a:cubicBezTo>
                      <a:pt x="1070" y="2361"/>
                      <a:pt x="1" y="3867"/>
                      <a:pt x="278" y="5412"/>
                    </a:cubicBezTo>
                    <a:cubicBezTo>
                      <a:pt x="526" y="6827"/>
                      <a:pt x="1754" y="7832"/>
                      <a:pt x="3115" y="7832"/>
                    </a:cubicBezTo>
                    <a:cubicBezTo>
                      <a:pt x="3277" y="7832"/>
                      <a:pt x="3441" y="7818"/>
                      <a:pt x="3605" y="7788"/>
                    </a:cubicBezTo>
                    <a:lnTo>
                      <a:pt x="3605" y="7749"/>
                    </a:lnTo>
                    <a:lnTo>
                      <a:pt x="3724" y="7749"/>
                    </a:lnTo>
                    <a:cubicBezTo>
                      <a:pt x="5150" y="7511"/>
                      <a:pt x="6576" y="7115"/>
                      <a:pt x="7963" y="6600"/>
                    </a:cubicBezTo>
                    <a:cubicBezTo>
                      <a:pt x="9230" y="6085"/>
                      <a:pt x="10498" y="5491"/>
                      <a:pt x="11726" y="4857"/>
                    </a:cubicBezTo>
                    <a:cubicBezTo>
                      <a:pt x="12914" y="4184"/>
                      <a:pt x="14063" y="3510"/>
                      <a:pt x="15172" y="2758"/>
                    </a:cubicBezTo>
                    <a:cubicBezTo>
                      <a:pt x="16321" y="2045"/>
                      <a:pt x="17351" y="1292"/>
                      <a:pt x="18381" y="420"/>
                    </a:cubicBezTo>
                    <a:cubicBezTo>
                      <a:pt x="18586" y="284"/>
                      <a:pt x="18467" y="0"/>
                      <a:pt x="1825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535707" y="1269748"/>
                <a:ext cx="51463" cy="119297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18276" extrusionOk="0">
                    <a:moveTo>
                      <a:pt x="7567" y="0"/>
                    </a:moveTo>
                    <a:cubicBezTo>
                      <a:pt x="7497" y="0"/>
                      <a:pt x="7428" y="30"/>
                      <a:pt x="7368" y="89"/>
                    </a:cubicBezTo>
                    <a:cubicBezTo>
                      <a:pt x="6537" y="1119"/>
                      <a:pt x="5784" y="2189"/>
                      <a:pt x="5071" y="3337"/>
                    </a:cubicBezTo>
                    <a:cubicBezTo>
                      <a:pt x="4318" y="4447"/>
                      <a:pt x="3645" y="5595"/>
                      <a:pt x="2972" y="6784"/>
                    </a:cubicBezTo>
                    <a:cubicBezTo>
                      <a:pt x="2338" y="8012"/>
                      <a:pt x="1744" y="9279"/>
                      <a:pt x="1229" y="10547"/>
                    </a:cubicBezTo>
                    <a:cubicBezTo>
                      <a:pt x="714" y="11933"/>
                      <a:pt x="318" y="13359"/>
                      <a:pt x="40" y="14785"/>
                    </a:cubicBezTo>
                    <a:lnTo>
                      <a:pt x="40" y="14904"/>
                    </a:lnTo>
                    <a:cubicBezTo>
                      <a:pt x="1" y="15221"/>
                      <a:pt x="1" y="15538"/>
                      <a:pt x="40" y="15855"/>
                    </a:cubicBezTo>
                    <a:cubicBezTo>
                      <a:pt x="288" y="17271"/>
                      <a:pt x="1516" y="18275"/>
                      <a:pt x="2877" y="18275"/>
                    </a:cubicBezTo>
                    <a:cubicBezTo>
                      <a:pt x="3039" y="18275"/>
                      <a:pt x="3203" y="18261"/>
                      <a:pt x="3368" y="18232"/>
                    </a:cubicBezTo>
                    <a:cubicBezTo>
                      <a:pt x="4952" y="17954"/>
                      <a:pt x="6022" y="16489"/>
                      <a:pt x="5744" y="14904"/>
                    </a:cubicBezTo>
                    <a:cubicBezTo>
                      <a:pt x="5586" y="13755"/>
                      <a:pt x="5507" y="12607"/>
                      <a:pt x="5546" y="11458"/>
                    </a:cubicBezTo>
                    <a:cubicBezTo>
                      <a:pt x="5586" y="10230"/>
                      <a:pt x="5705" y="9002"/>
                      <a:pt x="5903" y="7814"/>
                    </a:cubicBezTo>
                    <a:cubicBezTo>
                      <a:pt x="6101" y="6546"/>
                      <a:pt x="6418" y="5318"/>
                      <a:pt x="6695" y="4050"/>
                    </a:cubicBezTo>
                    <a:cubicBezTo>
                      <a:pt x="7012" y="2822"/>
                      <a:pt x="7408" y="1594"/>
                      <a:pt x="7844" y="366"/>
                    </a:cubicBezTo>
                    <a:cubicBezTo>
                      <a:pt x="7883" y="248"/>
                      <a:pt x="7844" y="129"/>
                      <a:pt x="7765" y="89"/>
                    </a:cubicBezTo>
                    <a:cubicBezTo>
                      <a:pt x="7705" y="30"/>
                      <a:pt x="7636" y="0"/>
                      <a:pt x="756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99509" y="1705419"/>
                <a:ext cx="98526" cy="95197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14584" extrusionOk="0">
                    <a:moveTo>
                      <a:pt x="4058" y="1"/>
                    </a:moveTo>
                    <a:cubicBezTo>
                      <a:pt x="2942" y="1"/>
                      <a:pt x="1839" y="526"/>
                      <a:pt x="1150" y="1511"/>
                    </a:cubicBezTo>
                    <a:cubicBezTo>
                      <a:pt x="1" y="3096"/>
                      <a:pt x="357" y="5314"/>
                      <a:pt x="1942" y="6463"/>
                    </a:cubicBezTo>
                    <a:lnTo>
                      <a:pt x="10934" y="12801"/>
                    </a:lnTo>
                    <a:cubicBezTo>
                      <a:pt x="11766" y="13395"/>
                      <a:pt x="12637" y="13989"/>
                      <a:pt x="13469" y="14583"/>
                    </a:cubicBezTo>
                    <a:lnTo>
                      <a:pt x="15093" y="14583"/>
                    </a:lnTo>
                    <a:lnTo>
                      <a:pt x="15093" y="13078"/>
                    </a:lnTo>
                    <a:lnTo>
                      <a:pt x="14856" y="12722"/>
                    </a:lnTo>
                    <a:lnTo>
                      <a:pt x="13231" y="10464"/>
                    </a:lnTo>
                    <a:lnTo>
                      <a:pt x="6893" y="1472"/>
                    </a:lnTo>
                    <a:cubicBezTo>
                      <a:pt x="6656" y="1155"/>
                      <a:pt x="6378" y="838"/>
                      <a:pt x="6022" y="600"/>
                    </a:cubicBezTo>
                    <a:cubicBezTo>
                      <a:pt x="5422" y="195"/>
                      <a:pt x="4738" y="1"/>
                      <a:pt x="405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12644" y="1738354"/>
                <a:ext cx="121529" cy="50980"/>
              </a:xfrm>
              <a:custGeom>
                <a:avLst/>
                <a:gdLst/>
                <a:ahLst/>
                <a:cxnLst/>
                <a:rect l="l" t="t" r="r" b="b"/>
                <a:pathLst>
                  <a:path w="18618" h="7810" extrusionOk="0">
                    <a:moveTo>
                      <a:pt x="3209" y="1"/>
                    </a:moveTo>
                    <a:cubicBezTo>
                      <a:pt x="3050" y="1"/>
                      <a:pt x="2892" y="11"/>
                      <a:pt x="2733" y="30"/>
                    </a:cubicBezTo>
                    <a:cubicBezTo>
                      <a:pt x="1109" y="228"/>
                      <a:pt x="0" y="1773"/>
                      <a:pt x="277" y="3358"/>
                    </a:cubicBezTo>
                    <a:cubicBezTo>
                      <a:pt x="522" y="4789"/>
                      <a:pt x="1751" y="5790"/>
                      <a:pt x="3125" y="5790"/>
                    </a:cubicBezTo>
                    <a:cubicBezTo>
                      <a:pt x="3309" y="5790"/>
                      <a:pt x="3496" y="5772"/>
                      <a:pt x="3684" y="5735"/>
                    </a:cubicBezTo>
                    <a:cubicBezTo>
                      <a:pt x="4641" y="5569"/>
                      <a:pt x="5599" y="5487"/>
                      <a:pt x="6556" y="5487"/>
                    </a:cubicBezTo>
                    <a:cubicBezTo>
                      <a:pt x="6747" y="5487"/>
                      <a:pt x="6939" y="5490"/>
                      <a:pt x="7130" y="5497"/>
                    </a:cubicBezTo>
                    <a:cubicBezTo>
                      <a:pt x="8358" y="5536"/>
                      <a:pt x="9586" y="5695"/>
                      <a:pt x="10775" y="5893"/>
                    </a:cubicBezTo>
                    <a:cubicBezTo>
                      <a:pt x="12042" y="6091"/>
                      <a:pt x="13270" y="6368"/>
                      <a:pt x="14538" y="6685"/>
                    </a:cubicBezTo>
                    <a:cubicBezTo>
                      <a:pt x="15766" y="7002"/>
                      <a:pt x="16994" y="7359"/>
                      <a:pt x="18222" y="7794"/>
                    </a:cubicBezTo>
                    <a:cubicBezTo>
                      <a:pt x="18254" y="7805"/>
                      <a:pt x="18285" y="7810"/>
                      <a:pt x="18316" y="7810"/>
                    </a:cubicBezTo>
                    <a:cubicBezTo>
                      <a:pt x="18399" y="7810"/>
                      <a:pt x="18470" y="7773"/>
                      <a:pt x="18499" y="7715"/>
                    </a:cubicBezTo>
                    <a:cubicBezTo>
                      <a:pt x="18618" y="7596"/>
                      <a:pt x="18578" y="7438"/>
                      <a:pt x="18459" y="7359"/>
                    </a:cubicBezTo>
                    <a:cubicBezTo>
                      <a:pt x="17430" y="6527"/>
                      <a:pt x="16360" y="5774"/>
                      <a:pt x="15251" y="5022"/>
                    </a:cubicBezTo>
                    <a:cubicBezTo>
                      <a:pt x="14142" y="4308"/>
                      <a:pt x="12993" y="3595"/>
                      <a:pt x="11805" y="2962"/>
                    </a:cubicBezTo>
                    <a:cubicBezTo>
                      <a:pt x="10577" y="2288"/>
                      <a:pt x="9309" y="1734"/>
                      <a:pt x="8041" y="1219"/>
                    </a:cubicBezTo>
                    <a:cubicBezTo>
                      <a:pt x="6655" y="664"/>
                      <a:pt x="5229" y="268"/>
                      <a:pt x="3803" y="30"/>
                    </a:cubicBezTo>
                    <a:lnTo>
                      <a:pt x="3684" y="30"/>
                    </a:lnTo>
                    <a:cubicBezTo>
                      <a:pt x="3526" y="11"/>
                      <a:pt x="3367" y="1"/>
                      <a:pt x="3209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535446" y="1614945"/>
                <a:ext cx="53277" cy="119845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8360" extrusionOk="0">
                    <a:moveTo>
                      <a:pt x="3154" y="1"/>
                    </a:moveTo>
                    <a:cubicBezTo>
                      <a:pt x="2989" y="1"/>
                      <a:pt x="2823" y="15"/>
                      <a:pt x="2655" y="43"/>
                    </a:cubicBezTo>
                    <a:cubicBezTo>
                      <a:pt x="1071" y="320"/>
                      <a:pt x="1" y="1905"/>
                      <a:pt x="358" y="3489"/>
                    </a:cubicBezTo>
                    <a:lnTo>
                      <a:pt x="358" y="3569"/>
                    </a:lnTo>
                    <a:cubicBezTo>
                      <a:pt x="595" y="5034"/>
                      <a:pt x="991" y="6460"/>
                      <a:pt x="1546" y="7807"/>
                    </a:cubicBezTo>
                    <a:cubicBezTo>
                      <a:pt x="2021" y="9114"/>
                      <a:pt x="2615" y="10342"/>
                      <a:pt x="3289" y="11570"/>
                    </a:cubicBezTo>
                    <a:cubicBezTo>
                      <a:pt x="3923" y="12759"/>
                      <a:pt x="4636" y="13947"/>
                      <a:pt x="5349" y="15056"/>
                    </a:cubicBezTo>
                    <a:cubicBezTo>
                      <a:pt x="6101" y="16165"/>
                      <a:pt x="6814" y="17235"/>
                      <a:pt x="7686" y="18265"/>
                    </a:cubicBezTo>
                    <a:cubicBezTo>
                      <a:pt x="7715" y="18323"/>
                      <a:pt x="7786" y="18360"/>
                      <a:pt x="7869" y="18360"/>
                    </a:cubicBezTo>
                    <a:cubicBezTo>
                      <a:pt x="7899" y="18360"/>
                      <a:pt x="7931" y="18355"/>
                      <a:pt x="7963" y="18344"/>
                    </a:cubicBezTo>
                    <a:cubicBezTo>
                      <a:pt x="8082" y="18305"/>
                      <a:pt x="8161" y="18146"/>
                      <a:pt x="8122" y="18027"/>
                    </a:cubicBezTo>
                    <a:cubicBezTo>
                      <a:pt x="7686" y="16799"/>
                      <a:pt x="7290" y="15571"/>
                      <a:pt x="6973" y="14343"/>
                    </a:cubicBezTo>
                    <a:cubicBezTo>
                      <a:pt x="6656" y="13115"/>
                      <a:pt x="6379" y="11848"/>
                      <a:pt x="6181" y="10580"/>
                    </a:cubicBezTo>
                    <a:cubicBezTo>
                      <a:pt x="5982" y="9392"/>
                      <a:pt x="5864" y="8164"/>
                      <a:pt x="5824" y="6936"/>
                    </a:cubicBezTo>
                    <a:cubicBezTo>
                      <a:pt x="5784" y="5787"/>
                      <a:pt x="5864" y="4638"/>
                      <a:pt x="6022" y="3489"/>
                    </a:cubicBezTo>
                    <a:cubicBezTo>
                      <a:pt x="6101" y="3173"/>
                      <a:pt x="6101" y="2816"/>
                      <a:pt x="6022" y="2499"/>
                    </a:cubicBezTo>
                    <a:cubicBezTo>
                      <a:pt x="5809" y="1043"/>
                      <a:pt x="4577" y="1"/>
                      <a:pt x="3154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6" y="1705145"/>
                <a:ext cx="101627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15569" h="14626" extrusionOk="0">
                    <a:moveTo>
                      <a:pt x="11468" y="1"/>
                    </a:moveTo>
                    <a:cubicBezTo>
                      <a:pt x="10359" y="1"/>
                      <a:pt x="9254" y="512"/>
                      <a:pt x="8557" y="1514"/>
                    </a:cubicBezTo>
                    <a:lnTo>
                      <a:pt x="2219" y="10506"/>
                    </a:lnTo>
                    <a:lnTo>
                      <a:pt x="635" y="12764"/>
                    </a:lnTo>
                    <a:lnTo>
                      <a:pt x="1" y="13675"/>
                    </a:lnTo>
                    <a:lnTo>
                      <a:pt x="1" y="14625"/>
                    </a:lnTo>
                    <a:lnTo>
                      <a:pt x="1982" y="14625"/>
                    </a:lnTo>
                    <a:cubicBezTo>
                      <a:pt x="2813" y="14031"/>
                      <a:pt x="3685" y="13437"/>
                      <a:pt x="4517" y="12843"/>
                    </a:cubicBezTo>
                    <a:lnTo>
                      <a:pt x="13548" y="6505"/>
                    </a:lnTo>
                    <a:cubicBezTo>
                      <a:pt x="15331" y="5237"/>
                      <a:pt x="15569" y="2623"/>
                      <a:pt x="13984" y="1038"/>
                    </a:cubicBezTo>
                    <a:cubicBezTo>
                      <a:pt x="13289" y="343"/>
                      <a:pt x="12377" y="1"/>
                      <a:pt x="1146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66194" y="1738001"/>
                <a:ext cx="121020" cy="51182"/>
              </a:xfrm>
              <a:custGeom>
                <a:avLst/>
                <a:gdLst/>
                <a:ahLst/>
                <a:cxnLst/>
                <a:rect l="l" t="t" r="r" b="b"/>
                <a:pathLst>
                  <a:path w="18540" h="7841" extrusionOk="0">
                    <a:moveTo>
                      <a:pt x="15398" y="1"/>
                    </a:moveTo>
                    <a:cubicBezTo>
                      <a:pt x="15232" y="1"/>
                      <a:pt x="15064" y="15"/>
                      <a:pt x="14895" y="45"/>
                    </a:cubicBezTo>
                    <a:lnTo>
                      <a:pt x="14935" y="84"/>
                    </a:lnTo>
                    <a:lnTo>
                      <a:pt x="14816" y="84"/>
                    </a:lnTo>
                    <a:cubicBezTo>
                      <a:pt x="13390" y="322"/>
                      <a:pt x="11964" y="718"/>
                      <a:pt x="10577" y="1233"/>
                    </a:cubicBezTo>
                    <a:cubicBezTo>
                      <a:pt x="9270" y="1748"/>
                      <a:pt x="8042" y="2342"/>
                      <a:pt x="6814" y="2976"/>
                    </a:cubicBezTo>
                    <a:cubicBezTo>
                      <a:pt x="5626" y="3649"/>
                      <a:pt x="4477" y="4323"/>
                      <a:pt x="3368" y="5076"/>
                    </a:cubicBezTo>
                    <a:cubicBezTo>
                      <a:pt x="2219" y="5789"/>
                      <a:pt x="1149" y="6541"/>
                      <a:pt x="120" y="7413"/>
                    </a:cubicBezTo>
                    <a:cubicBezTo>
                      <a:pt x="40" y="7452"/>
                      <a:pt x="1" y="7571"/>
                      <a:pt x="40" y="7690"/>
                    </a:cubicBezTo>
                    <a:cubicBezTo>
                      <a:pt x="69" y="7776"/>
                      <a:pt x="159" y="7841"/>
                      <a:pt x="252" y="7841"/>
                    </a:cubicBezTo>
                    <a:cubicBezTo>
                      <a:pt x="288" y="7841"/>
                      <a:pt x="324" y="7831"/>
                      <a:pt x="357" y="7809"/>
                    </a:cubicBezTo>
                    <a:cubicBezTo>
                      <a:pt x="1585" y="7373"/>
                      <a:pt x="2853" y="7017"/>
                      <a:pt x="4081" y="6700"/>
                    </a:cubicBezTo>
                    <a:cubicBezTo>
                      <a:pt x="5309" y="6383"/>
                      <a:pt x="6537" y="6105"/>
                      <a:pt x="7804" y="5907"/>
                    </a:cubicBezTo>
                    <a:cubicBezTo>
                      <a:pt x="9032" y="5709"/>
                      <a:pt x="10260" y="5590"/>
                      <a:pt x="11488" y="5511"/>
                    </a:cubicBezTo>
                    <a:cubicBezTo>
                      <a:pt x="11680" y="5505"/>
                      <a:pt x="11871" y="5501"/>
                      <a:pt x="12062" y="5501"/>
                    </a:cubicBezTo>
                    <a:cubicBezTo>
                      <a:pt x="13019" y="5501"/>
                      <a:pt x="13971" y="5584"/>
                      <a:pt x="14895" y="5749"/>
                    </a:cubicBezTo>
                    <a:cubicBezTo>
                      <a:pt x="15073" y="5769"/>
                      <a:pt x="15242" y="5779"/>
                      <a:pt x="15405" y="5779"/>
                    </a:cubicBezTo>
                    <a:cubicBezTo>
                      <a:pt x="15568" y="5779"/>
                      <a:pt x="15727" y="5769"/>
                      <a:pt x="15885" y="5749"/>
                    </a:cubicBezTo>
                    <a:cubicBezTo>
                      <a:pt x="17470" y="5472"/>
                      <a:pt x="18539" y="3966"/>
                      <a:pt x="18262" y="2382"/>
                    </a:cubicBezTo>
                    <a:cubicBezTo>
                      <a:pt x="18014" y="1002"/>
                      <a:pt x="16786" y="1"/>
                      <a:pt x="15398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11904" y="1615702"/>
                <a:ext cx="51202" cy="118938"/>
              </a:xfrm>
              <a:custGeom>
                <a:avLst/>
                <a:gdLst/>
                <a:ahLst/>
                <a:cxnLst/>
                <a:rect l="l" t="t" r="r" b="b"/>
                <a:pathLst>
                  <a:path w="7844" h="18221" extrusionOk="0">
                    <a:moveTo>
                      <a:pt x="4980" y="1"/>
                    </a:moveTo>
                    <a:cubicBezTo>
                      <a:pt x="4814" y="1"/>
                      <a:pt x="4646" y="16"/>
                      <a:pt x="4476" y="46"/>
                    </a:cubicBezTo>
                    <a:cubicBezTo>
                      <a:pt x="2892" y="284"/>
                      <a:pt x="1822" y="1789"/>
                      <a:pt x="2100" y="3334"/>
                    </a:cubicBezTo>
                    <a:cubicBezTo>
                      <a:pt x="2258" y="4483"/>
                      <a:pt x="2337" y="5631"/>
                      <a:pt x="2298" y="6780"/>
                    </a:cubicBezTo>
                    <a:cubicBezTo>
                      <a:pt x="2258" y="8008"/>
                      <a:pt x="2139" y="9236"/>
                      <a:pt x="1941" y="10464"/>
                    </a:cubicBezTo>
                    <a:cubicBezTo>
                      <a:pt x="1743" y="11692"/>
                      <a:pt x="1426" y="12920"/>
                      <a:pt x="1149" y="14188"/>
                    </a:cubicBezTo>
                    <a:cubicBezTo>
                      <a:pt x="832" y="15455"/>
                      <a:pt x="436" y="16644"/>
                      <a:pt x="0" y="17872"/>
                    </a:cubicBezTo>
                    <a:cubicBezTo>
                      <a:pt x="0" y="17990"/>
                      <a:pt x="0" y="18109"/>
                      <a:pt x="79" y="18149"/>
                    </a:cubicBezTo>
                    <a:cubicBezTo>
                      <a:pt x="129" y="18199"/>
                      <a:pt x="186" y="18221"/>
                      <a:pt x="241" y="18221"/>
                    </a:cubicBezTo>
                    <a:cubicBezTo>
                      <a:pt x="317" y="18221"/>
                      <a:pt x="390" y="18178"/>
                      <a:pt x="436" y="18109"/>
                    </a:cubicBezTo>
                    <a:cubicBezTo>
                      <a:pt x="1268" y="17079"/>
                      <a:pt x="2060" y="16010"/>
                      <a:pt x="2773" y="14901"/>
                    </a:cubicBezTo>
                    <a:cubicBezTo>
                      <a:pt x="3526" y="13792"/>
                      <a:pt x="4199" y="12643"/>
                      <a:pt x="4872" y="11454"/>
                    </a:cubicBezTo>
                    <a:cubicBezTo>
                      <a:pt x="5506" y="10226"/>
                      <a:pt x="6100" y="8959"/>
                      <a:pt x="6615" y="7691"/>
                    </a:cubicBezTo>
                    <a:cubicBezTo>
                      <a:pt x="7130" y="6305"/>
                      <a:pt x="7526" y="4879"/>
                      <a:pt x="7764" y="3413"/>
                    </a:cubicBezTo>
                    <a:lnTo>
                      <a:pt x="7764" y="3334"/>
                    </a:lnTo>
                    <a:cubicBezTo>
                      <a:pt x="7843" y="3017"/>
                      <a:pt x="7843" y="2700"/>
                      <a:pt x="7764" y="2344"/>
                    </a:cubicBezTo>
                    <a:cubicBezTo>
                      <a:pt x="7517" y="968"/>
                      <a:pt x="6328" y="1"/>
                      <a:pt x="4980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6" y="1443551"/>
                <a:ext cx="62325" cy="124636"/>
              </a:xfrm>
              <a:custGeom>
                <a:avLst/>
                <a:gdLst/>
                <a:ahLst/>
                <a:cxnLst/>
                <a:rect l="l" t="t" r="r" b="b"/>
                <a:pathLst>
                  <a:path w="9548" h="19094" extrusionOk="0">
                    <a:moveTo>
                      <a:pt x="1" y="1"/>
                    </a:moveTo>
                    <a:lnTo>
                      <a:pt x="1" y="19094"/>
                    </a:lnTo>
                    <a:cubicBezTo>
                      <a:pt x="5269" y="19094"/>
                      <a:pt x="9547" y="14816"/>
                      <a:pt x="9547" y="9547"/>
                    </a:cubicBezTo>
                    <a:cubicBezTo>
                      <a:pt x="9547" y="4279"/>
                      <a:pt x="5269" y="1"/>
                      <a:pt x="1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535446" y="1443551"/>
                <a:ext cx="62586" cy="124636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19094" extrusionOk="0">
                    <a:moveTo>
                      <a:pt x="9587" y="1"/>
                    </a:moveTo>
                    <a:cubicBezTo>
                      <a:pt x="4279" y="1"/>
                      <a:pt x="1" y="4279"/>
                      <a:pt x="1" y="9547"/>
                    </a:cubicBezTo>
                    <a:cubicBezTo>
                      <a:pt x="1" y="14816"/>
                      <a:pt x="4279" y="19094"/>
                      <a:pt x="9587" y="19094"/>
                    </a:cubicBezTo>
                    <a:lnTo>
                      <a:pt x="9587" y="1"/>
                    </a:ln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237869" y="1202848"/>
                <a:ext cx="124636" cy="62318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7" extrusionOk="0">
                    <a:moveTo>
                      <a:pt x="0" y="0"/>
                    </a:moveTo>
                    <a:cubicBezTo>
                      <a:pt x="0" y="5269"/>
                      <a:pt x="4278" y="9547"/>
                      <a:pt x="9547" y="9547"/>
                    </a:cubicBezTo>
                    <a:cubicBezTo>
                      <a:pt x="14815" y="9547"/>
                      <a:pt x="19093" y="5269"/>
                      <a:pt x="19093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37869" y="1738288"/>
                <a:ext cx="124636" cy="62325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8" extrusionOk="0">
                    <a:moveTo>
                      <a:pt x="9547" y="1"/>
                    </a:moveTo>
                    <a:cubicBezTo>
                      <a:pt x="4278" y="1"/>
                      <a:pt x="0" y="4279"/>
                      <a:pt x="0" y="9547"/>
                    </a:cubicBezTo>
                    <a:lnTo>
                      <a:pt x="19093" y="9547"/>
                    </a:lnTo>
                    <a:cubicBezTo>
                      <a:pt x="19093" y="4279"/>
                      <a:pt x="14815" y="1"/>
                      <a:pt x="9547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303796" y="1316415"/>
                <a:ext cx="66202" cy="124571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084" extrusionOk="0">
                    <a:moveTo>
                      <a:pt x="6084" y="1"/>
                    </a:moveTo>
                    <a:cubicBezTo>
                      <a:pt x="4638" y="1"/>
                      <a:pt x="3284" y="1135"/>
                      <a:pt x="2734" y="3001"/>
                    </a:cubicBezTo>
                    <a:lnTo>
                      <a:pt x="2219" y="4744"/>
                    </a:lnTo>
                    <a:lnTo>
                      <a:pt x="1823" y="6407"/>
                    </a:lnTo>
                    <a:cubicBezTo>
                      <a:pt x="1585" y="7517"/>
                      <a:pt x="1387" y="8586"/>
                      <a:pt x="1189" y="9656"/>
                    </a:cubicBezTo>
                    <a:cubicBezTo>
                      <a:pt x="951" y="11082"/>
                      <a:pt x="753" y="12508"/>
                      <a:pt x="555" y="13894"/>
                    </a:cubicBezTo>
                    <a:cubicBezTo>
                      <a:pt x="515" y="14171"/>
                      <a:pt x="515" y="14409"/>
                      <a:pt x="476" y="14647"/>
                    </a:cubicBezTo>
                    <a:cubicBezTo>
                      <a:pt x="317" y="15796"/>
                      <a:pt x="198" y="16944"/>
                      <a:pt x="119" y="18093"/>
                    </a:cubicBezTo>
                    <a:lnTo>
                      <a:pt x="0" y="19083"/>
                    </a:lnTo>
                    <a:lnTo>
                      <a:pt x="4080" y="16944"/>
                    </a:lnTo>
                    <a:cubicBezTo>
                      <a:pt x="4754" y="15360"/>
                      <a:pt x="5427" y="13815"/>
                      <a:pt x="6180" y="12310"/>
                    </a:cubicBezTo>
                    <a:cubicBezTo>
                      <a:pt x="6576" y="11438"/>
                      <a:pt x="7012" y="10646"/>
                      <a:pt x="7447" y="9854"/>
                    </a:cubicBezTo>
                    <a:lnTo>
                      <a:pt x="8081" y="8745"/>
                    </a:lnTo>
                    <a:lnTo>
                      <a:pt x="8715" y="7833"/>
                    </a:lnTo>
                    <a:lnTo>
                      <a:pt x="8715" y="7794"/>
                    </a:lnTo>
                    <a:cubicBezTo>
                      <a:pt x="9032" y="7358"/>
                      <a:pt x="9270" y="6883"/>
                      <a:pt x="9428" y="6368"/>
                    </a:cubicBezTo>
                    <a:cubicBezTo>
                      <a:pt x="10141" y="3951"/>
                      <a:pt x="9190" y="1258"/>
                      <a:pt x="7368" y="307"/>
                    </a:cubicBezTo>
                    <a:cubicBezTo>
                      <a:pt x="6944" y="100"/>
                      <a:pt x="6510" y="1"/>
                      <a:pt x="6084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28562" y="1316428"/>
                <a:ext cx="65680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19320" extrusionOk="0">
                    <a:moveTo>
                      <a:pt x="3989" y="0"/>
                    </a:moveTo>
                    <a:cubicBezTo>
                      <a:pt x="3136" y="0"/>
                      <a:pt x="2280" y="390"/>
                      <a:pt x="1585" y="1177"/>
                    </a:cubicBezTo>
                    <a:cubicBezTo>
                      <a:pt x="79" y="3078"/>
                      <a:pt x="0" y="5732"/>
                      <a:pt x="1307" y="7792"/>
                    </a:cubicBezTo>
                    <a:lnTo>
                      <a:pt x="1941" y="8743"/>
                    </a:lnTo>
                    <a:lnTo>
                      <a:pt x="2615" y="9852"/>
                    </a:lnTo>
                    <a:cubicBezTo>
                      <a:pt x="3050" y="10644"/>
                      <a:pt x="3486" y="11436"/>
                      <a:pt x="3882" y="12308"/>
                    </a:cubicBezTo>
                    <a:cubicBezTo>
                      <a:pt x="4635" y="13892"/>
                      <a:pt x="5387" y="15556"/>
                      <a:pt x="6140" y="17259"/>
                    </a:cubicBezTo>
                    <a:lnTo>
                      <a:pt x="9824" y="19240"/>
                    </a:lnTo>
                    <a:cubicBezTo>
                      <a:pt x="9864" y="19279"/>
                      <a:pt x="9943" y="19279"/>
                      <a:pt x="10062" y="19319"/>
                    </a:cubicBezTo>
                    <a:cubicBezTo>
                      <a:pt x="10022" y="18883"/>
                      <a:pt x="9982" y="18487"/>
                      <a:pt x="9943" y="18091"/>
                    </a:cubicBezTo>
                    <a:cubicBezTo>
                      <a:pt x="9824" y="16942"/>
                      <a:pt x="9705" y="15794"/>
                      <a:pt x="9586" y="14645"/>
                    </a:cubicBezTo>
                    <a:cubicBezTo>
                      <a:pt x="9547" y="14130"/>
                      <a:pt x="9468" y="13575"/>
                      <a:pt x="9428" y="13060"/>
                    </a:cubicBezTo>
                    <a:cubicBezTo>
                      <a:pt x="9269" y="11912"/>
                      <a:pt x="9071" y="10802"/>
                      <a:pt x="8873" y="9654"/>
                    </a:cubicBezTo>
                    <a:cubicBezTo>
                      <a:pt x="8715" y="8584"/>
                      <a:pt x="8477" y="7515"/>
                      <a:pt x="8240" y="6405"/>
                    </a:cubicBezTo>
                    <a:lnTo>
                      <a:pt x="7843" y="4742"/>
                    </a:lnTo>
                    <a:lnTo>
                      <a:pt x="7368" y="2999"/>
                    </a:lnTo>
                    <a:cubicBezTo>
                      <a:pt x="7210" y="2484"/>
                      <a:pt x="6972" y="2008"/>
                      <a:pt x="6695" y="1573"/>
                    </a:cubicBezTo>
                    <a:cubicBezTo>
                      <a:pt x="5970" y="528"/>
                      <a:pt x="4982" y="0"/>
                      <a:pt x="398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72513" y="1282547"/>
                <a:ext cx="50170" cy="160426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4577" extrusionOk="0">
                    <a:moveTo>
                      <a:pt x="4042" y="1"/>
                    </a:moveTo>
                    <a:cubicBezTo>
                      <a:pt x="3675" y="1"/>
                      <a:pt x="3301" y="74"/>
                      <a:pt x="2932" y="228"/>
                    </a:cubicBezTo>
                    <a:cubicBezTo>
                      <a:pt x="1070" y="1020"/>
                      <a:pt x="0" y="3674"/>
                      <a:pt x="634" y="6130"/>
                    </a:cubicBezTo>
                    <a:cubicBezTo>
                      <a:pt x="1189" y="8427"/>
                      <a:pt x="1585" y="10725"/>
                      <a:pt x="1941" y="12983"/>
                    </a:cubicBezTo>
                    <a:cubicBezTo>
                      <a:pt x="2219" y="14726"/>
                      <a:pt x="2456" y="16508"/>
                      <a:pt x="2654" y="18251"/>
                    </a:cubicBezTo>
                    <a:cubicBezTo>
                      <a:pt x="2734" y="18766"/>
                      <a:pt x="2773" y="19321"/>
                      <a:pt x="2852" y="19836"/>
                    </a:cubicBezTo>
                    <a:cubicBezTo>
                      <a:pt x="2971" y="20985"/>
                      <a:pt x="3090" y="22133"/>
                      <a:pt x="3209" y="23282"/>
                    </a:cubicBezTo>
                    <a:cubicBezTo>
                      <a:pt x="3248" y="23678"/>
                      <a:pt x="3248" y="24074"/>
                      <a:pt x="3288" y="24510"/>
                    </a:cubicBezTo>
                    <a:cubicBezTo>
                      <a:pt x="3452" y="24555"/>
                      <a:pt x="3615" y="24577"/>
                      <a:pt x="3776" y="24577"/>
                    </a:cubicBezTo>
                    <a:cubicBezTo>
                      <a:pt x="4045" y="24577"/>
                      <a:pt x="4308" y="24515"/>
                      <a:pt x="4556" y="24391"/>
                    </a:cubicBezTo>
                    <a:lnTo>
                      <a:pt x="4793" y="24272"/>
                    </a:lnTo>
                    <a:lnTo>
                      <a:pt x="4912" y="23282"/>
                    </a:lnTo>
                    <a:cubicBezTo>
                      <a:pt x="4991" y="22133"/>
                      <a:pt x="5110" y="20985"/>
                      <a:pt x="5269" y="19836"/>
                    </a:cubicBezTo>
                    <a:cubicBezTo>
                      <a:pt x="5269" y="19598"/>
                      <a:pt x="5308" y="19360"/>
                      <a:pt x="5348" y="19083"/>
                    </a:cubicBezTo>
                    <a:cubicBezTo>
                      <a:pt x="5546" y="17063"/>
                      <a:pt x="5823" y="15003"/>
                      <a:pt x="6140" y="12983"/>
                    </a:cubicBezTo>
                    <a:cubicBezTo>
                      <a:pt x="6497" y="10685"/>
                      <a:pt x="6893" y="8427"/>
                      <a:pt x="7487" y="6130"/>
                    </a:cubicBezTo>
                    <a:cubicBezTo>
                      <a:pt x="7685" y="5179"/>
                      <a:pt x="7685" y="4189"/>
                      <a:pt x="7487" y="3238"/>
                    </a:cubicBezTo>
                    <a:cubicBezTo>
                      <a:pt x="6976" y="1259"/>
                      <a:pt x="5566" y="1"/>
                      <a:pt x="4042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153843" y="1361300"/>
                <a:ext cx="95158" cy="107090"/>
              </a:xfrm>
              <a:custGeom>
                <a:avLst/>
                <a:gdLst/>
                <a:ahLst/>
                <a:cxnLst/>
                <a:rect l="l" t="t" r="r" b="b"/>
                <a:pathLst>
                  <a:path w="14578" h="16406" extrusionOk="0">
                    <a:moveTo>
                      <a:pt x="3867" y="1"/>
                    </a:moveTo>
                    <a:cubicBezTo>
                      <a:pt x="3085" y="1"/>
                      <a:pt x="2345" y="194"/>
                      <a:pt x="1743" y="600"/>
                    </a:cubicBezTo>
                    <a:cubicBezTo>
                      <a:pt x="0" y="1709"/>
                      <a:pt x="0" y="4125"/>
                      <a:pt x="1743" y="5948"/>
                    </a:cubicBezTo>
                    <a:lnTo>
                      <a:pt x="3011" y="7255"/>
                    </a:lnTo>
                    <a:lnTo>
                      <a:pt x="4239" y="8443"/>
                    </a:lnTo>
                    <a:cubicBezTo>
                      <a:pt x="5071" y="9196"/>
                      <a:pt x="5902" y="9948"/>
                      <a:pt x="6734" y="10622"/>
                    </a:cubicBezTo>
                    <a:cubicBezTo>
                      <a:pt x="7685" y="11414"/>
                      <a:pt x="8675" y="12167"/>
                      <a:pt x="9626" y="12919"/>
                    </a:cubicBezTo>
                    <a:cubicBezTo>
                      <a:pt x="9983" y="13197"/>
                      <a:pt x="10339" y="13474"/>
                      <a:pt x="10696" y="13751"/>
                    </a:cubicBezTo>
                    <a:cubicBezTo>
                      <a:pt x="11607" y="14425"/>
                      <a:pt x="12557" y="15098"/>
                      <a:pt x="13508" y="15772"/>
                    </a:cubicBezTo>
                    <a:cubicBezTo>
                      <a:pt x="13785" y="15970"/>
                      <a:pt x="14102" y="16168"/>
                      <a:pt x="14380" y="16405"/>
                    </a:cubicBezTo>
                    <a:cubicBezTo>
                      <a:pt x="14380" y="16366"/>
                      <a:pt x="14380" y="16326"/>
                      <a:pt x="14380" y="16286"/>
                    </a:cubicBezTo>
                    <a:lnTo>
                      <a:pt x="14578" y="11889"/>
                    </a:lnTo>
                    <a:cubicBezTo>
                      <a:pt x="13468" y="10463"/>
                      <a:pt x="12439" y="9037"/>
                      <a:pt x="11488" y="7611"/>
                    </a:cubicBezTo>
                    <a:cubicBezTo>
                      <a:pt x="10973" y="6819"/>
                      <a:pt x="10458" y="6066"/>
                      <a:pt x="10022" y="5274"/>
                    </a:cubicBezTo>
                    <a:lnTo>
                      <a:pt x="9388" y="4165"/>
                    </a:lnTo>
                    <a:lnTo>
                      <a:pt x="8873" y="3135"/>
                    </a:lnTo>
                    <a:lnTo>
                      <a:pt x="8873" y="3096"/>
                    </a:lnTo>
                    <a:cubicBezTo>
                      <a:pt x="8636" y="2620"/>
                      <a:pt x="8358" y="2184"/>
                      <a:pt x="8002" y="1828"/>
                    </a:cubicBezTo>
                    <a:cubicBezTo>
                      <a:pt x="6875" y="649"/>
                      <a:pt x="5300" y="1"/>
                      <a:pt x="3867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108599" y="1438545"/>
                <a:ext cx="133429" cy="54139"/>
              </a:xfrm>
              <a:custGeom>
                <a:avLst/>
                <a:gdLst/>
                <a:ahLst/>
                <a:cxnLst/>
                <a:rect l="l" t="t" r="r" b="b"/>
                <a:pathLst>
                  <a:path w="20441" h="8294" extrusionOk="0">
                    <a:moveTo>
                      <a:pt x="4014" y="0"/>
                    </a:moveTo>
                    <a:cubicBezTo>
                      <a:pt x="3880" y="0"/>
                      <a:pt x="3743" y="5"/>
                      <a:pt x="3605" y="15"/>
                    </a:cubicBezTo>
                    <a:cubicBezTo>
                      <a:pt x="1307" y="173"/>
                      <a:pt x="0" y="2035"/>
                      <a:pt x="753" y="4174"/>
                    </a:cubicBezTo>
                    <a:cubicBezTo>
                      <a:pt x="1628" y="6344"/>
                      <a:pt x="3712" y="7746"/>
                      <a:pt x="6053" y="7746"/>
                    </a:cubicBezTo>
                    <a:cubicBezTo>
                      <a:pt x="6148" y="7746"/>
                      <a:pt x="6243" y="7744"/>
                      <a:pt x="6338" y="7739"/>
                    </a:cubicBezTo>
                    <a:lnTo>
                      <a:pt x="7487" y="7660"/>
                    </a:lnTo>
                    <a:lnTo>
                      <a:pt x="8794" y="7660"/>
                    </a:lnTo>
                    <a:cubicBezTo>
                      <a:pt x="9665" y="7660"/>
                      <a:pt x="10577" y="7700"/>
                      <a:pt x="11527" y="7779"/>
                    </a:cubicBezTo>
                    <a:cubicBezTo>
                      <a:pt x="13191" y="7898"/>
                      <a:pt x="14894" y="8056"/>
                      <a:pt x="16598" y="8294"/>
                    </a:cubicBezTo>
                    <a:lnTo>
                      <a:pt x="20440" y="5878"/>
                    </a:lnTo>
                    <a:cubicBezTo>
                      <a:pt x="20163" y="5679"/>
                      <a:pt x="19846" y="5561"/>
                      <a:pt x="19569" y="5402"/>
                    </a:cubicBezTo>
                    <a:cubicBezTo>
                      <a:pt x="18539" y="4927"/>
                      <a:pt x="17469" y="4451"/>
                      <a:pt x="16439" y="4016"/>
                    </a:cubicBezTo>
                    <a:cubicBezTo>
                      <a:pt x="15805" y="3699"/>
                      <a:pt x="15172" y="3461"/>
                      <a:pt x="14538" y="3184"/>
                    </a:cubicBezTo>
                    <a:cubicBezTo>
                      <a:pt x="13627" y="2827"/>
                      <a:pt x="12676" y="2471"/>
                      <a:pt x="11725" y="2114"/>
                    </a:cubicBezTo>
                    <a:cubicBezTo>
                      <a:pt x="10814" y="1758"/>
                      <a:pt x="9665" y="1362"/>
                      <a:pt x="8636" y="1045"/>
                    </a:cubicBezTo>
                    <a:lnTo>
                      <a:pt x="6972" y="569"/>
                    </a:lnTo>
                    <a:lnTo>
                      <a:pt x="5189" y="134"/>
                    </a:lnTo>
                    <a:cubicBezTo>
                      <a:pt x="4803" y="45"/>
                      <a:pt x="4417" y="0"/>
                      <a:pt x="4014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103684" y="1382903"/>
                <a:ext cx="144029" cy="93754"/>
              </a:xfrm>
              <a:custGeom>
                <a:avLst/>
                <a:gdLst/>
                <a:ahLst/>
                <a:cxnLst/>
                <a:rect l="l" t="t" r="r" b="b"/>
                <a:pathLst>
                  <a:path w="22065" h="14363" extrusionOk="0">
                    <a:moveTo>
                      <a:pt x="3656" y="1"/>
                    </a:moveTo>
                    <a:cubicBezTo>
                      <a:pt x="1864" y="1"/>
                      <a:pt x="457" y="1010"/>
                      <a:pt x="238" y="2638"/>
                    </a:cubicBezTo>
                    <a:cubicBezTo>
                      <a:pt x="0" y="4658"/>
                      <a:pt x="1743" y="6876"/>
                      <a:pt x="4199" y="7589"/>
                    </a:cubicBezTo>
                    <a:cubicBezTo>
                      <a:pt x="6457" y="8223"/>
                      <a:pt x="8676" y="9055"/>
                      <a:pt x="10815" y="9847"/>
                    </a:cubicBezTo>
                    <a:cubicBezTo>
                      <a:pt x="12320" y="10441"/>
                      <a:pt x="13825" y="11075"/>
                      <a:pt x="15330" y="11709"/>
                    </a:cubicBezTo>
                    <a:cubicBezTo>
                      <a:pt x="15964" y="11986"/>
                      <a:pt x="16598" y="12224"/>
                      <a:pt x="17192" y="12501"/>
                    </a:cubicBezTo>
                    <a:cubicBezTo>
                      <a:pt x="18222" y="12976"/>
                      <a:pt x="19292" y="13452"/>
                      <a:pt x="20322" y="13927"/>
                    </a:cubicBezTo>
                    <a:cubicBezTo>
                      <a:pt x="20599" y="14086"/>
                      <a:pt x="20916" y="14204"/>
                      <a:pt x="21193" y="14363"/>
                    </a:cubicBezTo>
                    <a:lnTo>
                      <a:pt x="21351" y="14244"/>
                    </a:lnTo>
                    <a:cubicBezTo>
                      <a:pt x="21787" y="14006"/>
                      <a:pt x="22025" y="13571"/>
                      <a:pt x="22065" y="13095"/>
                    </a:cubicBezTo>
                    <a:cubicBezTo>
                      <a:pt x="21787" y="12858"/>
                      <a:pt x="21470" y="12660"/>
                      <a:pt x="21193" y="12462"/>
                    </a:cubicBezTo>
                    <a:cubicBezTo>
                      <a:pt x="20242" y="11788"/>
                      <a:pt x="19292" y="11115"/>
                      <a:pt x="18381" y="10441"/>
                    </a:cubicBezTo>
                    <a:cubicBezTo>
                      <a:pt x="18024" y="10164"/>
                      <a:pt x="17668" y="9887"/>
                      <a:pt x="17311" y="9609"/>
                    </a:cubicBezTo>
                    <a:cubicBezTo>
                      <a:pt x="15806" y="8540"/>
                      <a:pt x="14340" y="7391"/>
                      <a:pt x="12874" y="6242"/>
                    </a:cubicBezTo>
                    <a:cubicBezTo>
                      <a:pt x="11092" y="4737"/>
                      <a:pt x="9309" y="3271"/>
                      <a:pt x="7606" y="1647"/>
                    </a:cubicBezTo>
                    <a:cubicBezTo>
                      <a:pt x="6893" y="974"/>
                      <a:pt x="6061" y="499"/>
                      <a:pt x="5150" y="221"/>
                    </a:cubicBezTo>
                    <a:cubicBezTo>
                      <a:pt x="4635" y="72"/>
                      <a:pt x="4132" y="1"/>
                      <a:pt x="3656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>
                <a:off x="111438" y="1514132"/>
                <a:ext cx="133690" cy="54531"/>
              </a:xfrm>
              <a:custGeom>
                <a:avLst/>
                <a:gdLst/>
                <a:ahLst/>
                <a:cxnLst/>
                <a:rect l="l" t="t" r="r" b="b"/>
                <a:pathLst>
                  <a:path w="20481" h="8354" extrusionOk="0">
                    <a:moveTo>
                      <a:pt x="16836" y="1"/>
                    </a:moveTo>
                    <a:cubicBezTo>
                      <a:pt x="14895" y="238"/>
                      <a:pt x="12954" y="436"/>
                      <a:pt x="11092" y="555"/>
                    </a:cubicBezTo>
                    <a:cubicBezTo>
                      <a:pt x="10142" y="635"/>
                      <a:pt x="9230" y="674"/>
                      <a:pt x="8319" y="674"/>
                    </a:cubicBezTo>
                    <a:lnTo>
                      <a:pt x="7052" y="674"/>
                    </a:lnTo>
                    <a:lnTo>
                      <a:pt x="5903" y="595"/>
                    </a:lnTo>
                    <a:lnTo>
                      <a:pt x="5863" y="595"/>
                    </a:lnTo>
                    <a:cubicBezTo>
                      <a:pt x="5742" y="586"/>
                      <a:pt x="5620" y="581"/>
                      <a:pt x="5499" y="581"/>
                    </a:cubicBezTo>
                    <a:cubicBezTo>
                      <a:pt x="5105" y="581"/>
                      <a:pt x="4712" y="632"/>
                      <a:pt x="4319" y="753"/>
                    </a:cubicBezTo>
                    <a:cubicBezTo>
                      <a:pt x="1863" y="1308"/>
                      <a:pt x="1" y="3447"/>
                      <a:pt x="120" y="5546"/>
                    </a:cubicBezTo>
                    <a:cubicBezTo>
                      <a:pt x="218" y="7247"/>
                      <a:pt x="1639" y="8354"/>
                      <a:pt x="3513" y="8354"/>
                    </a:cubicBezTo>
                    <a:cubicBezTo>
                      <a:pt x="3910" y="8354"/>
                      <a:pt x="4326" y="8304"/>
                      <a:pt x="4754" y="8200"/>
                    </a:cubicBezTo>
                    <a:lnTo>
                      <a:pt x="6537" y="7804"/>
                    </a:lnTo>
                    <a:lnTo>
                      <a:pt x="8201" y="7289"/>
                    </a:lnTo>
                    <a:cubicBezTo>
                      <a:pt x="9270" y="6933"/>
                      <a:pt x="10300" y="6576"/>
                      <a:pt x="11330" y="6220"/>
                    </a:cubicBezTo>
                    <a:cubicBezTo>
                      <a:pt x="12518" y="5745"/>
                      <a:pt x="13746" y="5269"/>
                      <a:pt x="14935" y="4794"/>
                    </a:cubicBezTo>
                    <a:cubicBezTo>
                      <a:pt x="15291" y="4635"/>
                      <a:pt x="15648" y="4477"/>
                      <a:pt x="16004" y="4318"/>
                    </a:cubicBezTo>
                    <a:cubicBezTo>
                      <a:pt x="17034" y="3883"/>
                      <a:pt x="18104" y="3407"/>
                      <a:pt x="19134" y="2932"/>
                    </a:cubicBezTo>
                    <a:cubicBezTo>
                      <a:pt x="19569" y="2734"/>
                      <a:pt x="20045" y="2496"/>
                      <a:pt x="20480" y="2298"/>
                    </a:cubicBezTo>
                    <a:cubicBezTo>
                      <a:pt x="20401" y="2179"/>
                      <a:pt x="20282" y="2100"/>
                      <a:pt x="20163" y="2021"/>
                    </a:cubicBezTo>
                    <a:lnTo>
                      <a:pt x="16915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152550" y="1538692"/>
                <a:ext cx="96189" cy="106940"/>
              </a:xfrm>
              <a:custGeom>
                <a:avLst/>
                <a:gdLst/>
                <a:ahLst/>
                <a:cxnLst/>
                <a:rect l="l" t="t" r="r" b="b"/>
                <a:pathLst>
                  <a:path w="14736" h="16383" extrusionOk="0">
                    <a:moveTo>
                      <a:pt x="14578" y="1"/>
                    </a:moveTo>
                    <a:cubicBezTo>
                      <a:pt x="14300" y="199"/>
                      <a:pt x="13983" y="437"/>
                      <a:pt x="13666" y="635"/>
                    </a:cubicBezTo>
                    <a:cubicBezTo>
                      <a:pt x="12755" y="1308"/>
                      <a:pt x="11805" y="1982"/>
                      <a:pt x="10894" y="2655"/>
                    </a:cubicBezTo>
                    <a:cubicBezTo>
                      <a:pt x="10299" y="3091"/>
                      <a:pt x="9745" y="3487"/>
                      <a:pt x="9190" y="3923"/>
                    </a:cubicBezTo>
                    <a:cubicBezTo>
                      <a:pt x="8438" y="4517"/>
                      <a:pt x="7685" y="5151"/>
                      <a:pt x="6932" y="5784"/>
                    </a:cubicBezTo>
                    <a:cubicBezTo>
                      <a:pt x="6061" y="6458"/>
                      <a:pt x="5229" y="7171"/>
                      <a:pt x="4397" y="7923"/>
                    </a:cubicBezTo>
                    <a:lnTo>
                      <a:pt x="3169" y="9112"/>
                    </a:lnTo>
                    <a:lnTo>
                      <a:pt x="1902" y="10459"/>
                    </a:lnTo>
                    <a:cubicBezTo>
                      <a:pt x="1505" y="10855"/>
                      <a:pt x="1228" y="11290"/>
                      <a:pt x="990" y="11766"/>
                    </a:cubicBezTo>
                    <a:cubicBezTo>
                      <a:pt x="0" y="13865"/>
                      <a:pt x="990" y="15885"/>
                      <a:pt x="3209" y="16321"/>
                    </a:cubicBezTo>
                    <a:cubicBezTo>
                      <a:pt x="3482" y="16362"/>
                      <a:pt x="3756" y="16382"/>
                      <a:pt x="4026" y="16382"/>
                    </a:cubicBezTo>
                    <a:cubicBezTo>
                      <a:pt x="6107" y="16382"/>
                      <a:pt x="8050" y="15199"/>
                      <a:pt x="9032" y="13271"/>
                    </a:cubicBezTo>
                    <a:lnTo>
                      <a:pt x="9547" y="12241"/>
                    </a:lnTo>
                    <a:lnTo>
                      <a:pt x="10181" y="11092"/>
                    </a:lnTo>
                    <a:cubicBezTo>
                      <a:pt x="10656" y="10340"/>
                      <a:pt x="11131" y="9587"/>
                      <a:pt x="11646" y="8795"/>
                    </a:cubicBezTo>
                    <a:cubicBezTo>
                      <a:pt x="12637" y="7369"/>
                      <a:pt x="13666" y="5903"/>
                      <a:pt x="14736" y="4477"/>
                    </a:cubicBezTo>
                    <a:lnTo>
                      <a:pt x="14578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101876" y="1529385"/>
                <a:ext cx="146099" cy="95008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14555" extrusionOk="0">
                    <a:moveTo>
                      <a:pt x="21985" y="1"/>
                    </a:moveTo>
                    <a:cubicBezTo>
                      <a:pt x="21510" y="199"/>
                      <a:pt x="21074" y="397"/>
                      <a:pt x="20599" y="635"/>
                    </a:cubicBezTo>
                    <a:cubicBezTo>
                      <a:pt x="19569" y="1110"/>
                      <a:pt x="18499" y="1585"/>
                      <a:pt x="17469" y="2021"/>
                    </a:cubicBezTo>
                    <a:cubicBezTo>
                      <a:pt x="17113" y="2180"/>
                      <a:pt x="16756" y="2338"/>
                      <a:pt x="16400" y="2496"/>
                    </a:cubicBezTo>
                    <a:cubicBezTo>
                      <a:pt x="14617" y="3249"/>
                      <a:pt x="12874" y="3962"/>
                      <a:pt x="11092" y="4675"/>
                    </a:cubicBezTo>
                    <a:cubicBezTo>
                      <a:pt x="8913" y="5507"/>
                      <a:pt x="6734" y="6299"/>
                      <a:pt x="4476" y="6973"/>
                    </a:cubicBezTo>
                    <a:cubicBezTo>
                      <a:pt x="3526" y="7250"/>
                      <a:pt x="2694" y="7725"/>
                      <a:pt x="1981" y="8399"/>
                    </a:cubicBezTo>
                    <a:cubicBezTo>
                      <a:pt x="159" y="10142"/>
                      <a:pt x="0" y="12598"/>
                      <a:pt x="1624" y="13826"/>
                    </a:cubicBezTo>
                    <a:cubicBezTo>
                      <a:pt x="2257" y="14320"/>
                      <a:pt x="3077" y="14555"/>
                      <a:pt x="3947" y="14555"/>
                    </a:cubicBezTo>
                    <a:cubicBezTo>
                      <a:pt x="5309" y="14555"/>
                      <a:pt x="6795" y="13978"/>
                      <a:pt x="7883" y="12915"/>
                    </a:cubicBezTo>
                    <a:cubicBezTo>
                      <a:pt x="9586" y="11290"/>
                      <a:pt x="11369" y="9785"/>
                      <a:pt x="13191" y="8319"/>
                    </a:cubicBezTo>
                    <a:cubicBezTo>
                      <a:pt x="14419" y="7329"/>
                      <a:pt x="15687" y="6378"/>
                      <a:pt x="16994" y="5388"/>
                    </a:cubicBezTo>
                    <a:cubicBezTo>
                      <a:pt x="17548" y="4952"/>
                      <a:pt x="18103" y="4556"/>
                      <a:pt x="18658" y="4121"/>
                    </a:cubicBezTo>
                    <a:cubicBezTo>
                      <a:pt x="19569" y="3408"/>
                      <a:pt x="20519" y="2734"/>
                      <a:pt x="21430" y="2061"/>
                    </a:cubicBezTo>
                    <a:cubicBezTo>
                      <a:pt x="21747" y="1863"/>
                      <a:pt x="22064" y="1625"/>
                      <a:pt x="22381" y="1427"/>
                    </a:cubicBezTo>
                    <a:lnTo>
                      <a:pt x="22381" y="991"/>
                    </a:lnTo>
                    <a:cubicBezTo>
                      <a:pt x="22381" y="595"/>
                      <a:pt x="22223" y="239"/>
                      <a:pt x="21985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228040" y="1560929"/>
                <a:ext cx="66202" cy="129741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876" extrusionOk="0">
                    <a:moveTo>
                      <a:pt x="10142" y="1"/>
                    </a:moveTo>
                    <a:cubicBezTo>
                      <a:pt x="10062" y="1"/>
                      <a:pt x="9983" y="40"/>
                      <a:pt x="9904" y="80"/>
                    </a:cubicBezTo>
                    <a:lnTo>
                      <a:pt x="6497" y="1902"/>
                    </a:lnTo>
                    <a:cubicBezTo>
                      <a:pt x="6418" y="2021"/>
                      <a:pt x="6379" y="2179"/>
                      <a:pt x="6339" y="2298"/>
                    </a:cubicBezTo>
                    <a:cubicBezTo>
                      <a:pt x="5547" y="4120"/>
                      <a:pt x="4754" y="5903"/>
                      <a:pt x="3923" y="7567"/>
                    </a:cubicBezTo>
                    <a:cubicBezTo>
                      <a:pt x="3526" y="8438"/>
                      <a:pt x="3091" y="9230"/>
                      <a:pt x="2655" y="10023"/>
                    </a:cubicBezTo>
                    <a:lnTo>
                      <a:pt x="2021" y="11132"/>
                    </a:lnTo>
                    <a:lnTo>
                      <a:pt x="1348" y="12082"/>
                    </a:lnTo>
                    <a:lnTo>
                      <a:pt x="1348" y="12122"/>
                    </a:lnTo>
                    <a:cubicBezTo>
                      <a:pt x="1071" y="12558"/>
                      <a:pt x="872" y="13033"/>
                      <a:pt x="714" y="13508"/>
                    </a:cubicBezTo>
                    <a:cubicBezTo>
                      <a:pt x="1" y="15925"/>
                      <a:pt x="912" y="18618"/>
                      <a:pt x="2774" y="19569"/>
                    </a:cubicBezTo>
                    <a:cubicBezTo>
                      <a:pt x="3190" y="19777"/>
                      <a:pt x="3620" y="19876"/>
                      <a:pt x="4045" y="19876"/>
                    </a:cubicBezTo>
                    <a:cubicBezTo>
                      <a:pt x="5482" y="19876"/>
                      <a:pt x="6858" y="18749"/>
                      <a:pt x="7408" y="16915"/>
                    </a:cubicBezTo>
                    <a:lnTo>
                      <a:pt x="7923" y="15133"/>
                    </a:lnTo>
                    <a:lnTo>
                      <a:pt x="8320" y="13469"/>
                    </a:lnTo>
                    <a:cubicBezTo>
                      <a:pt x="8557" y="12360"/>
                      <a:pt x="8795" y="11290"/>
                      <a:pt x="8953" y="10221"/>
                    </a:cubicBezTo>
                    <a:cubicBezTo>
                      <a:pt x="9191" y="8795"/>
                      <a:pt x="9389" y="7368"/>
                      <a:pt x="9587" y="5982"/>
                    </a:cubicBezTo>
                    <a:cubicBezTo>
                      <a:pt x="9627" y="5744"/>
                      <a:pt x="9666" y="5467"/>
                      <a:pt x="9666" y="5229"/>
                    </a:cubicBezTo>
                    <a:cubicBezTo>
                      <a:pt x="9785" y="4081"/>
                      <a:pt x="9904" y="2932"/>
                      <a:pt x="9983" y="1783"/>
                    </a:cubicBezTo>
                    <a:cubicBezTo>
                      <a:pt x="10062" y="1189"/>
                      <a:pt x="10102" y="595"/>
                      <a:pt x="10142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303535" y="1562221"/>
                <a:ext cx="65686" cy="128442"/>
              </a:xfrm>
              <a:custGeom>
                <a:avLst/>
                <a:gdLst/>
                <a:ahLst/>
                <a:cxnLst/>
                <a:rect l="l" t="t" r="r" b="b"/>
                <a:pathLst>
                  <a:path w="10063" h="196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0" y="516"/>
                      <a:pt x="80" y="1070"/>
                      <a:pt x="159" y="1585"/>
                    </a:cubicBezTo>
                    <a:cubicBezTo>
                      <a:pt x="238" y="2734"/>
                      <a:pt x="357" y="3883"/>
                      <a:pt x="476" y="5031"/>
                    </a:cubicBezTo>
                    <a:cubicBezTo>
                      <a:pt x="555" y="5546"/>
                      <a:pt x="595" y="6101"/>
                      <a:pt x="674" y="6616"/>
                    </a:cubicBezTo>
                    <a:cubicBezTo>
                      <a:pt x="833" y="7765"/>
                      <a:pt x="991" y="8874"/>
                      <a:pt x="1189" y="10023"/>
                    </a:cubicBezTo>
                    <a:cubicBezTo>
                      <a:pt x="1348" y="11092"/>
                      <a:pt x="1585" y="12162"/>
                      <a:pt x="1823" y="13271"/>
                    </a:cubicBezTo>
                    <a:lnTo>
                      <a:pt x="2219" y="14935"/>
                    </a:lnTo>
                    <a:lnTo>
                      <a:pt x="2734" y="16717"/>
                    </a:lnTo>
                    <a:cubicBezTo>
                      <a:pt x="2853" y="17192"/>
                      <a:pt x="3091" y="17668"/>
                      <a:pt x="3368" y="18104"/>
                    </a:cubicBezTo>
                    <a:cubicBezTo>
                      <a:pt x="4092" y="19148"/>
                      <a:pt x="5081" y="19676"/>
                      <a:pt x="6068" y="19676"/>
                    </a:cubicBezTo>
                    <a:cubicBezTo>
                      <a:pt x="6915" y="19676"/>
                      <a:pt x="7761" y="19287"/>
                      <a:pt x="8438" y="18500"/>
                    </a:cubicBezTo>
                    <a:cubicBezTo>
                      <a:pt x="9943" y="16598"/>
                      <a:pt x="10062" y="13944"/>
                      <a:pt x="8755" y="11924"/>
                    </a:cubicBezTo>
                    <a:lnTo>
                      <a:pt x="8755" y="11884"/>
                    </a:lnTo>
                    <a:lnTo>
                      <a:pt x="8082" y="10934"/>
                    </a:lnTo>
                    <a:lnTo>
                      <a:pt x="7487" y="9825"/>
                    </a:lnTo>
                    <a:cubicBezTo>
                      <a:pt x="7052" y="9032"/>
                      <a:pt x="6616" y="8240"/>
                      <a:pt x="6220" y="7369"/>
                    </a:cubicBezTo>
                    <a:cubicBezTo>
                      <a:pt x="5388" y="5705"/>
                      <a:pt x="4596" y="3922"/>
                      <a:pt x="3804" y="2100"/>
                    </a:cubicBezTo>
                    <a:lnTo>
                      <a:pt x="3764" y="198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275098" y="1560289"/>
                <a:ext cx="50170" cy="164251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5163" extrusionOk="0">
                    <a:moveTo>
                      <a:pt x="3443" y="1"/>
                    </a:moveTo>
                    <a:cubicBezTo>
                      <a:pt x="3269" y="1"/>
                      <a:pt x="3097" y="32"/>
                      <a:pt x="2932" y="99"/>
                    </a:cubicBezTo>
                    <a:cubicBezTo>
                      <a:pt x="2892" y="693"/>
                      <a:pt x="2852" y="1287"/>
                      <a:pt x="2773" y="1881"/>
                    </a:cubicBezTo>
                    <a:cubicBezTo>
                      <a:pt x="2694" y="3030"/>
                      <a:pt x="2575" y="4179"/>
                      <a:pt x="2456" y="5327"/>
                    </a:cubicBezTo>
                    <a:cubicBezTo>
                      <a:pt x="2417" y="5565"/>
                      <a:pt x="2377" y="5803"/>
                      <a:pt x="2338" y="6080"/>
                    </a:cubicBezTo>
                    <a:cubicBezTo>
                      <a:pt x="2139" y="8100"/>
                      <a:pt x="1862" y="10160"/>
                      <a:pt x="1545" y="12180"/>
                    </a:cubicBezTo>
                    <a:cubicBezTo>
                      <a:pt x="1189" y="14478"/>
                      <a:pt x="793" y="16775"/>
                      <a:pt x="198" y="19033"/>
                    </a:cubicBezTo>
                    <a:cubicBezTo>
                      <a:pt x="0" y="19984"/>
                      <a:pt x="0" y="20974"/>
                      <a:pt x="198" y="21925"/>
                    </a:cubicBezTo>
                    <a:cubicBezTo>
                      <a:pt x="709" y="23904"/>
                      <a:pt x="2120" y="25163"/>
                      <a:pt x="3643" y="25163"/>
                    </a:cubicBezTo>
                    <a:cubicBezTo>
                      <a:pt x="4011" y="25163"/>
                      <a:pt x="4385" y="25090"/>
                      <a:pt x="4754" y="24936"/>
                    </a:cubicBezTo>
                    <a:cubicBezTo>
                      <a:pt x="6655" y="24143"/>
                      <a:pt x="7685" y="21489"/>
                      <a:pt x="7051" y="19033"/>
                    </a:cubicBezTo>
                    <a:cubicBezTo>
                      <a:pt x="6497" y="16775"/>
                      <a:pt x="6101" y="14478"/>
                      <a:pt x="5744" y="12180"/>
                    </a:cubicBezTo>
                    <a:cubicBezTo>
                      <a:pt x="5467" y="10437"/>
                      <a:pt x="5229" y="8694"/>
                      <a:pt x="5031" y="6912"/>
                    </a:cubicBezTo>
                    <a:cubicBezTo>
                      <a:pt x="4952" y="6397"/>
                      <a:pt x="4912" y="5842"/>
                      <a:pt x="4833" y="5327"/>
                    </a:cubicBezTo>
                    <a:cubicBezTo>
                      <a:pt x="4714" y="4179"/>
                      <a:pt x="4595" y="3030"/>
                      <a:pt x="4516" y="1881"/>
                    </a:cubicBezTo>
                    <a:cubicBezTo>
                      <a:pt x="4437" y="1366"/>
                      <a:pt x="4397" y="812"/>
                      <a:pt x="4358" y="297"/>
                    </a:cubicBezTo>
                    <a:lnTo>
                      <a:pt x="4160" y="178"/>
                    </a:lnTo>
                    <a:cubicBezTo>
                      <a:pt x="3929" y="62"/>
                      <a:pt x="3685" y="1"/>
                      <a:pt x="3443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345940" y="1536368"/>
                <a:ext cx="98004" cy="109486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6773" extrusionOk="0">
                    <a:moveTo>
                      <a:pt x="119" y="0"/>
                    </a:moveTo>
                    <a:lnTo>
                      <a:pt x="0" y="4239"/>
                    </a:lnTo>
                    <a:lnTo>
                      <a:pt x="159" y="4437"/>
                    </a:lnTo>
                    <a:cubicBezTo>
                      <a:pt x="1347" y="5982"/>
                      <a:pt x="2456" y="7566"/>
                      <a:pt x="3526" y="9151"/>
                    </a:cubicBezTo>
                    <a:cubicBezTo>
                      <a:pt x="4041" y="9904"/>
                      <a:pt x="4516" y="10696"/>
                      <a:pt x="4991" y="11448"/>
                    </a:cubicBezTo>
                    <a:lnTo>
                      <a:pt x="5625" y="12597"/>
                    </a:lnTo>
                    <a:lnTo>
                      <a:pt x="6140" y="13627"/>
                    </a:lnTo>
                    <a:lnTo>
                      <a:pt x="6140" y="13667"/>
                    </a:lnTo>
                    <a:cubicBezTo>
                      <a:pt x="6378" y="14142"/>
                      <a:pt x="6655" y="14538"/>
                      <a:pt x="7012" y="14934"/>
                    </a:cubicBezTo>
                    <a:cubicBezTo>
                      <a:pt x="8148" y="16123"/>
                      <a:pt x="9740" y="16772"/>
                      <a:pt x="11183" y="16772"/>
                    </a:cubicBezTo>
                    <a:cubicBezTo>
                      <a:pt x="11952" y="16772"/>
                      <a:pt x="12678" y="16588"/>
                      <a:pt x="13270" y="16202"/>
                    </a:cubicBezTo>
                    <a:cubicBezTo>
                      <a:pt x="15013" y="15053"/>
                      <a:pt x="15013" y="12637"/>
                      <a:pt x="13270" y="10815"/>
                    </a:cubicBezTo>
                    <a:lnTo>
                      <a:pt x="12042" y="9507"/>
                    </a:lnTo>
                    <a:lnTo>
                      <a:pt x="10775" y="8319"/>
                    </a:lnTo>
                    <a:cubicBezTo>
                      <a:pt x="9943" y="7566"/>
                      <a:pt x="9111" y="6814"/>
                      <a:pt x="8319" y="6140"/>
                    </a:cubicBezTo>
                    <a:cubicBezTo>
                      <a:pt x="7328" y="5348"/>
                      <a:pt x="6378" y="4595"/>
                      <a:pt x="5427" y="3843"/>
                    </a:cubicBezTo>
                    <a:lnTo>
                      <a:pt x="4358" y="3011"/>
                    </a:lnTo>
                    <a:cubicBezTo>
                      <a:pt x="3407" y="2338"/>
                      <a:pt x="2496" y="1664"/>
                      <a:pt x="1545" y="991"/>
                    </a:cubicBezTo>
                    <a:cubicBezTo>
                      <a:pt x="1070" y="674"/>
                      <a:pt x="594" y="357"/>
                      <a:pt x="11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350593" y="1513877"/>
                <a:ext cx="138598" cy="54916"/>
              </a:xfrm>
              <a:custGeom>
                <a:avLst/>
                <a:gdLst/>
                <a:ahLst/>
                <a:cxnLst/>
                <a:rect l="l" t="t" r="r" b="b"/>
                <a:pathLst>
                  <a:path w="21233" h="8413" extrusionOk="0">
                    <a:moveTo>
                      <a:pt x="3486" y="0"/>
                    </a:moveTo>
                    <a:lnTo>
                      <a:pt x="159" y="2060"/>
                    </a:lnTo>
                    <a:cubicBezTo>
                      <a:pt x="79" y="2100"/>
                      <a:pt x="40" y="2139"/>
                      <a:pt x="0" y="2179"/>
                    </a:cubicBezTo>
                    <a:cubicBezTo>
                      <a:pt x="555" y="2456"/>
                      <a:pt x="1109" y="2733"/>
                      <a:pt x="1664" y="2971"/>
                    </a:cubicBezTo>
                    <a:cubicBezTo>
                      <a:pt x="2694" y="3486"/>
                      <a:pt x="3763" y="3922"/>
                      <a:pt x="4833" y="4397"/>
                    </a:cubicBezTo>
                    <a:cubicBezTo>
                      <a:pt x="5427" y="4674"/>
                      <a:pt x="6061" y="4912"/>
                      <a:pt x="6695" y="5189"/>
                    </a:cubicBezTo>
                    <a:cubicBezTo>
                      <a:pt x="7606" y="5546"/>
                      <a:pt x="8556" y="5942"/>
                      <a:pt x="9507" y="6298"/>
                    </a:cubicBezTo>
                    <a:cubicBezTo>
                      <a:pt x="10497" y="6655"/>
                      <a:pt x="11567" y="7012"/>
                      <a:pt x="12637" y="7368"/>
                    </a:cubicBezTo>
                    <a:lnTo>
                      <a:pt x="14261" y="7843"/>
                    </a:lnTo>
                    <a:lnTo>
                      <a:pt x="16043" y="8279"/>
                    </a:lnTo>
                    <a:cubicBezTo>
                      <a:pt x="16429" y="8368"/>
                      <a:pt x="16816" y="8413"/>
                      <a:pt x="17219" y="8413"/>
                    </a:cubicBezTo>
                    <a:cubicBezTo>
                      <a:pt x="17353" y="8413"/>
                      <a:pt x="17489" y="8408"/>
                      <a:pt x="17628" y="8398"/>
                    </a:cubicBezTo>
                    <a:cubicBezTo>
                      <a:pt x="19925" y="8239"/>
                      <a:pt x="21232" y="6338"/>
                      <a:pt x="20480" y="4199"/>
                    </a:cubicBezTo>
                    <a:cubicBezTo>
                      <a:pt x="19604" y="2067"/>
                      <a:pt x="17484" y="667"/>
                      <a:pt x="15175" y="667"/>
                    </a:cubicBezTo>
                    <a:cubicBezTo>
                      <a:pt x="15082" y="667"/>
                      <a:pt x="14988" y="669"/>
                      <a:pt x="14894" y="674"/>
                    </a:cubicBezTo>
                    <a:lnTo>
                      <a:pt x="13746" y="753"/>
                    </a:lnTo>
                    <a:lnTo>
                      <a:pt x="12438" y="753"/>
                    </a:lnTo>
                    <a:cubicBezTo>
                      <a:pt x="11567" y="753"/>
                      <a:pt x="10656" y="713"/>
                      <a:pt x="9705" y="634"/>
                    </a:cubicBezTo>
                    <a:cubicBezTo>
                      <a:pt x="7843" y="475"/>
                      <a:pt x="5902" y="277"/>
                      <a:pt x="3922" y="40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346717" y="1528092"/>
                <a:ext cx="147391" cy="96215"/>
              </a:xfrm>
              <a:custGeom>
                <a:avLst/>
                <a:gdLst/>
                <a:ahLst/>
                <a:cxnLst/>
                <a:rect l="l" t="t" r="r" b="b"/>
                <a:pathLst>
                  <a:path w="22580" h="14740" extrusionOk="0">
                    <a:moveTo>
                      <a:pt x="594" y="1"/>
                    </a:moveTo>
                    <a:cubicBezTo>
                      <a:pt x="238" y="278"/>
                      <a:pt x="40" y="714"/>
                      <a:pt x="0" y="1189"/>
                    </a:cubicBezTo>
                    <a:lnTo>
                      <a:pt x="0" y="1308"/>
                    </a:lnTo>
                    <a:cubicBezTo>
                      <a:pt x="515" y="1625"/>
                      <a:pt x="951" y="1942"/>
                      <a:pt x="1426" y="2298"/>
                    </a:cubicBezTo>
                    <a:cubicBezTo>
                      <a:pt x="2337" y="2932"/>
                      <a:pt x="3288" y="3645"/>
                      <a:pt x="4199" y="4319"/>
                    </a:cubicBezTo>
                    <a:lnTo>
                      <a:pt x="5308" y="5111"/>
                    </a:lnTo>
                    <a:cubicBezTo>
                      <a:pt x="6774" y="6220"/>
                      <a:pt x="8239" y="7329"/>
                      <a:pt x="9705" y="8517"/>
                    </a:cubicBezTo>
                    <a:cubicBezTo>
                      <a:pt x="11488" y="9983"/>
                      <a:pt x="13270" y="11488"/>
                      <a:pt x="14973" y="13073"/>
                    </a:cubicBezTo>
                    <a:cubicBezTo>
                      <a:pt x="15686" y="13746"/>
                      <a:pt x="16518" y="14261"/>
                      <a:pt x="17469" y="14539"/>
                    </a:cubicBezTo>
                    <a:cubicBezTo>
                      <a:pt x="17958" y="14675"/>
                      <a:pt x="18438" y="14740"/>
                      <a:pt x="18894" y="14740"/>
                    </a:cubicBezTo>
                    <a:cubicBezTo>
                      <a:pt x="20690" y="14740"/>
                      <a:pt x="22120" y="13733"/>
                      <a:pt x="22341" y="12122"/>
                    </a:cubicBezTo>
                    <a:cubicBezTo>
                      <a:pt x="22579" y="10062"/>
                      <a:pt x="20836" y="7844"/>
                      <a:pt x="18380" y="7171"/>
                    </a:cubicBezTo>
                    <a:cubicBezTo>
                      <a:pt x="16122" y="6497"/>
                      <a:pt x="13904" y="5705"/>
                      <a:pt x="11765" y="4873"/>
                    </a:cubicBezTo>
                    <a:cubicBezTo>
                      <a:pt x="10260" y="4279"/>
                      <a:pt x="8754" y="3685"/>
                      <a:pt x="7289" y="3051"/>
                    </a:cubicBezTo>
                    <a:cubicBezTo>
                      <a:pt x="6655" y="2774"/>
                      <a:pt x="6021" y="2496"/>
                      <a:pt x="5387" y="2219"/>
                    </a:cubicBezTo>
                    <a:cubicBezTo>
                      <a:pt x="4357" y="1744"/>
                      <a:pt x="3327" y="1268"/>
                      <a:pt x="2258" y="793"/>
                    </a:cubicBezTo>
                    <a:cubicBezTo>
                      <a:pt x="1703" y="555"/>
                      <a:pt x="1149" y="318"/>
                      <a:pt x="59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353955" y="1438414"/>
                <a:ext cx="132652" cy="54270"/>
              </a:xfrm>
              <a:custGeom>
                <a:avLst/>
                <a:gdLst/>
                <a:ahLst/>
                <a:cxnLst/>
                <a:rect l="l" t="t" r="r" b="b"/>
                <a:pathLst>
                  <a:path w="20322" h="8314" extrusionOk="0">
                    <a:moveTo>
                      <a:pt x="16795" y="1"/>
                    </a:moveTo>
                    <a:cubicBezTo>
                      <a:pt x="16401" y="1"/>
                      <a:pt x="15989" y="50"/>
                      <a:pt x="15568" y="154"/>
                    </a:cubicBezTo>
                    <a:lnTo>
                      <a:pt x="13785" y="550"/>
                    </a:lnTo>
                    <a:lnTo>
                      <a:pt x="12122" y="1065"/>
                    </a:lnTo>
                    <a:cubicBezTo>
                      <a:pt x="11052" y="1421"/>
                      <a:pt x="10022" y="1778"/>
                      <a:pt x="8992" y="2134"/>
                    </a:cubicBezTo>
                    <a:cubicBezTo>
                      <a:pt x="7764" y="2610"/>
                      <a:pt x="6576" y="3085"/>
                      <a:pt x="5387" y="3560"/>
                    </a:cubicBezTo>
                    <a:cubicBezTo>
                      <a:pt x="5031" y="3719"/>
                      <a:pt x="4674" y="3877"/>
                      <a:pt x="4318" y="4036"/>
                    </a:cubicBezTo>
                    <a:cubicBezTo>
                      <a:pt x="3248" y="4471"/>
                      <a:pt x="2218" y="4947"/>
                      <a:pt x="1149" y="5422"/>
                    </a:cubicBezTo>
                    <a:cubicBezTo>
                      <a:pt x="753" y="5620"/>
                      <a:pt x="396" y="5818"/>
                      <a:pt x="0" y="5977"/>
                    </a:cubicBezTo>
                    <a:lnTo>
                      <a:pt x="3763" y="8314"/>
                    </a:lnTo>
                    <a:cubicBezTo>
                      <a:pt x="5585" y="8116"/>
                      <a:pt x="7408" y="7918"/>
                      <a:pt x="9230" y="7799"/>
                    </a:cubicBezTo>
                    <a:cubicBezTo>
                      <a:pt x="10181" y="7720"/>
                      <a:pt x="11092" y="7680"/>
                      <a:pt x="11963" y="7680"/>
                    </a:cubicBezTo>
                    <a:lnTo>
                      <a:pt x="13270" y="7680"/>
                    </a:lnTo>
                    <a:lnTo>
                      <a:pt x="14379" y="7759"/>
                    </a:lnTo>
                    <a:lnTo>
                      <a:pt x="14459" y="7759"/>
                    </a:lnTo>
                    <a:cubicBezTo>
                      <a:pt x="14587" y="7769"/>
                      <a:pt x="14716" y="7774"/>
                      <a:pt x="14845" y="7774"/>
                    </a:cubicBezTo>
                    <a:cubicBezTo>
                      <a:pt x="15231" y="7774"/>
                      <a:pt x="15617" y="7730"/>
                      <a:pt x="16004" y="7640"/>
                    </a:cubicBezTo>
                    <a:cubicBezTo>
                      <a:pt x="18420" y="7046"/>
                      <a:pt x="20321" y="4907"/>
                      <a:pt x="20202" y="2808"/>
                    </a:cubicBezTo>
                    <a:cubicBezTo>
                      <a:pt x="20104" y="1107"/>
                      <a:pt x="18656" y="1"/>
                      <a:pt x="16795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345940" y="1361450"/>
                <a:ext cx="99296" cy="108748"/>
              </a:xfrm>
              <a:custGeom>
                <a:avLst/>
                <a:gdLst/>
                <a:ahLst/>
                <a:cxnLst/>
                <a:rect l="l" t="t" r="r" b="b"/>
                <a:pathLst>
                  <a:path w="15212" h="16660" extrusionOk="0">
                    <a:moveTo>
                      <a:pt x="11173" y="1"/>
                    </a:moveTo>
                    <a:cubicBezTo>
                      <a:pt x="9064" y="1"/>
                      <a:pt x="7122" y="1184"/>
                      <a:pt x="6140" y="3112"/>
                    </a:cubicBezTo>
                    <a:lnTo>
                      <a:pt x="5665" y="4182"/>
                    </a:lnTo>
                    <a:lnTo>
                      <a:pt x="5031" y="5291"/>
                    </a:lnTo>
                    <a:cubicBezTo>
                      <a:pt x="4556" y="6043"/>
                      <a:pt x="4080" y="6836"/>
                      <a:pt x="3526" y="7588"/>
                    </a:cubicBezTo>
                    <a:cubicBezTo>
                      <a:pt x="2496" y="9173"/>
                      <a:pt x="1347" y="10757"/>
                      <a:pt x="159" y="12302"/>
                    </a:cubicBezTo>
                    <a:cubicBezTo>
                      <a:pt x="119" y="12381"/>
                      <a:pt x="40" y="12421"/>
                      <a:pt x="0" y="12500"/>
                    </a:cubicBezTo>
                    <a:lnTo>
                      <a:pt x="119" y="16263"/>
                    </a:lnTo>
                    <a:cubicBezTo>
                      <a:pt x="119" y="16382"/>
                      <a:pt x="159" y="16541"/>
                      <a:pt x="198" y="16660"/>
                    </a:cubicBezTo>
                    <a:cubicBezTo>
                      <a:pt x="634" y="16382"/>
                      <a:pt x="1109" y="16065"/>
                      <a:pt x="1545" y="15749"/>
                    </a:cubicBezTo>
                    <a:cubicBezTo>
                      <a:pt x="2456" y="15075"/>
                      <a:pt x="3407" y="14402"/>
                      <a:pt x="4318" y="13728"/>
                    </a:cubicBezTo>
                    <a:cubicBezTo>
                      <a:pt x="4912" y="13332"/>
                      <a:pt x="5467" y="12896"/>
                      <a:pt x="6021" y="12461"/>
                    </a:cubicBezTo>
                    <a:cubicBezTo>
                      <a:pt x="6774" y="11866"/>
                      <a:pt x="7527" y="11272"/>
                      <a:pt x="8319" y="10638"/>
                    </a:cubicBezTo>
                    <a:cubicBezTo>
                      <a:pt x="9151" y="9925"/>
                      <a:pt x="9982" y="9212"/>
                      <a:pt x="10775" y="8460"/>
                    </a:cubicBezTo>
                    <a:lnTo>
                      <a:pt x="12042" y="7271"/>
                    </a:lnTo>
                    <a:lnTo>
                      <a:pt x="13310" y="5925"/>
                    </a:lnTo>
                    <a:cubicBezTo>
                      <a:pt x="13666" y="5528"/>
                      <a:pt x="13983" y="5093"/>
                      <a:pt x="14221" y="4657"/>
                    </a:cubicBezTo>
                    <a:cubicBezTo>
                      <a:pt x="15211" y="2518"/>
                      <a:pt x="14221" y="498"/>
                      <a:pt x="12003" y="62"/>
                    </a:cubicBezTo>
                    <a:cubicBezTo>
                      <a:pt x="11724" y="21"/>
                      <a:pt x="11447" y="1"/>
                      <a:pt x="11173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347232" y="1382884"/>
                <a:ext cx="148683" cy="94551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14485" extrusionOk="0">
                    <a:moveTo>
                      <a:pt x="18874" y="1"/>
                    </a:moveTo>
                    <a:cubicBezTo>
                      <a:pt x="17511" y="1"/>
                      <a:pt x="16015" y="578"/>
                      <a:pt x="14894" y="1650"/>
                    </a:cubicBezTo>
                    <a:cubicBezTo>
                      <a:pt x="13191" y="3274"/>
                      <a:pt x="11409" y="4780"/>
                      <a:pt x="9626" y="6245"/>
                    </a:cubicBezTo>
                    <a:cubicBezTo>
                      <a:pt x="8358" y="7236"/>
                      <a:pt x="7091" y="8186"/>
                      <a:pt x="5823" y="9177"/>
                    </a:cubicBezTo>
                    <a:cubicBezTo>
                      <a:pt x="5269" y="9612"/>
                      <a:pt x="4674" y="10009"/>
                      <a:pt x="4120" y="10444"/>
                    </a:cubicBezTo>
                    <a:cubicBezTo>
                      <a:pt x="3209" y="11118"/>
                      <a:pt x="2258" y="11791"/>
                      <a:pt x="1347" y="12465"/>
                    </a:cubicBezTo>
                    <a:cubicBezTo>
                      <a:pt x="911" y="12781"/>
                      <a:pt x="436" y="13098"/>
                      <a:pt x="0" y="13376"/>
                    </a:cubicBezTo>
                    <a:cubicBezTo>
                      <a:pt x="119" y="13732"/>
                      <a:pt x="357" y="14049"/>
                      <a:pt x="674" y="14247"/>
                    </a:cubicBezTo>
                    <a:lnTo>
                      <a:pt x="1030" y="14485"/>
                    </a:lnTo>
                    <a:cubicBezTo>
                      <a:pt x="1426" y="14326"/>
                      <a:pt x="1783" y="14128"/>
                      <a:pt x="2179" y="13930"/>
                    </a:cubicBezTo>
                    <a:cubicBezTo>
                      <a:pt x="3209" y="13455"/>
                      <a:pt x="4278" y="12979"/>
                      <a:pt x="5348" y="12544"/>
                    </a:cubicBezTo>
                    <a:cubicBezTo>
                      <a:pt x="5665" y="12385"/>
                      <a:pt x="6061" y="12227"/>
                      <a:pt x="6417" y="12068"/>
                    </a:cubicBezTo>
                    <a:cubicBezTo>
                      <a:pt x="8160" y="11316"/>
                      <a:pt x="9943" y="10563"/>
                      <a:pt x="11725" y="9890"/>
                    </a:cubicBezTo>
                    <a:cubicBezTo>
                      <a:pt x="13865" y="9058"/>
                      <a:pt x="16083" y="8226"/>
                      <a:pt x="18341" y="7592"/>
                    </a:cubicBezTo>
                    <a:cubicBezTo>
                      <a:pt x="19252" y="7315"/>
                      <a:pt x="20123" y="6840"/>
                      <a:pt x="20797" y="6166"/>
                    </a:cubicBezTo>
                    <a:cubicBezTo>
                      <a:pt x="22619" y="4423"/>
                      <a:pt x="22777" y="1967"/>
                      <a:pt x="21153" y="700"/>
                    </a:cubicBezTo>
                    <a:cubicBezTo>
                      <a:pt x="20528" y="227"/>
                      <a:pt x="19727" y="1"/>
                      <a:pt x="1887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209425" y="1425236"/>
                <a:ext cx="175838" cy="152854"/>
              </a:xfrm>
              <a:custGeom>
                <a:avLst/>
                <a:gdLst/>
                <a:ahLst/>
                <a:cxnLst/>
                <a:rect l="l" t="t" r="r" b="b"/>
                <a:pathLst>
                  <a:path w="26938" h="23417" extrusionOk="0">
                    <a:moveTo>
                      <a:pt x="13433" y="4614"/>
                    </a:moveTo>
                    <a:cubicBezTo>
                      <a:pt x="17151" y="4614"/>
                      <a:pt x="20718" y="7513"/>
                      <a:pt x="20718" y="11878"/>
                    </a:cubicBezTo>
                    <a:cubicBezTo>
                      <a:pt x="20718" y="15879"/>
                      <a:pt x="17470" y="19127"/>
                      <a:pt x="13469" y="19127"/>
                    </a:cubicBezTo>
                    <a:cubicBezTo>
                      <a:pt x="7012" y="19127"/>
                      <a:pt x="3764" y="11323"/>
                      <a:pt x="8359" y="6768"/>
                    </a:cubicBezTo>
                    <a:cubicBezTo>
                      <a:pt x="9835" y="5279"/>
                      <a:pt x="11651" y="4614"/>
                      <a:pt x="13433" y="4614"/>
                    </a:cubicBezTo>
                    <a:close/>
                    <a:moveTo>
                      <a:pt x="7591" y="1"/>
                    </a:moveTo>
                    <a:cubicBezTo>
                      <a:pt x="6799" y="1"/>
                      <a:pt x="6052" y="631"/>
                      <a:pt x="6022" y="1539"/>
                    </a:cubicBezTo>
                    <a:lnTo>
                      <a:pt x="6062" y="2093"/>
                    </a:lnTo>
                    <a:lnTo>
                      <a:pt x="5903" y="6490"/>
                    </a:lnTo>
                    <a:cubicBezTo>
                      <a:pt x="5903" y="6530"/>
                      <a:pt x="5903" y="6570"/>
                      <a:pt x="5903" y="6609"/>
                    </a:cubicBezTo>
                    <a:cubicBezTo>
                      <a:pt x="5824" y="7085"/>
                      <a:pt x="5586" y="7481"/>
                      <a:pt x="5190" y="7758"/>
                    </a:cubicBezTo>
                    <a:lnTo>
                      <a:pt x="5032" y="7837"/>
                    </a:lnTo>
                    <a:lnTo>
                      <a:pt x="1150" y="10254"/>
                    </a:lnTo>
                    <a:lnTo>
                      <a:pt x="991" y="10372"/>
                    </a:lnTo>
                    <a:cubicBezTo>
                      <a:pt x="1" y="10967"/>
                      <a:pt x="1" y="12432"/>
                      <a:pt x="991" y="13027"/>
                    </a:cubicBezTo>
                    <a:lnTo>
                      <a:pt x="1902" y="13581"/>
                    </a:lnTo>
                    <a:lnTo>
                      <a:pt x="5190" y="15641"/>
                    </a:lnTo>
                    <a:cubicBezTo>
                      <a:pt x="5269" y="15720"/>
                      <a:pt x="5388" y="15799"/>
                      <a:pt x="5467" y="15918"/>
                    </a:cubicBezTo>
                    <a:cubicBezTo>
                      <a:pt x="5745" y="16156"/>
                      <a:pt x="5903" y="16512"/>
                      <a:pt x="5903" y="16909"/>
                    </a:cubicBezTo>
                    <a:lnTo>
                      <a:pt x="5903" y="17344"/>
                    </a:lnTo>
                    <a:lnTo>
                      <a:pt x="6062" y="21781"/>
                    </a:lnTo>
                    <a:lnTo>
                      <a:pt x="6062" y="21900"/>
                    </a:lnTo>
                    <a:cubicBezTo>
                      <a:pt x="6092" y="22789"/>
                      <a:pt x="6834" y="23417"/>
                      <a:pt x="7646" y="23417"/>
                    </a:cubicBezTo>
                    <a:cubicBezTo>
                      <a:pt x="7883" y="23417"/>
                      <a:pt x="8126" y="23363"/>
                      <a:pt x="8359" y="23247"/>
                    </a:cubicBezTo>
                    <a:lnTo>
                      <a:pt x="9349" y="22732"/>
                    </a:lnTo>
                    <a:lnTo>
                      <a:pt x="12756" y="20909"/>
                    </a:lnTo>
                    <a:cubicBezTo>
                      <a:pt x="12835" y="20870"/>
                      <a:pt x="12914" y="20830"/>
                      <a:pt x="13033" y="20830"/>
                    </a:cubicBezTo>
                    <a:cubicBezTo>
                      <a:pt x="13190" y="20783"/>
                      <a:pt x="13346" y="20761"/>
                      <a:pt x="13502" y="20761"/>
                    </a:cubicBezTo>
                    <a:cubicBezTo>
                      <a:pt x="13742" y="20761"/>
                      <a:pt x="13982" y="20813"/>
                      <a:pt x="14222" y="20909"/>
                    </a:cubicBezTo>
                    <a:lnTo>
                      <a:pt x="14420" y="21028"/>
                    </a:lnTo>
                    <a:lnTo>
                      <a:pt x="18183" y="23009"/>
                    </a:lnTo>
                    <a:lnTo>
                      <a:pt x="18579" y="23247"/>
                    </a:lnTo>
                    <a:cubicBezTo>
                      <a:pt x="18812" y="23363"/>
                      <a:pt x="19055" y="23417"/>
                      <a:pt x="19292" y="23417"/>
                    </a:cubicBezTo>
                    <a:cubicBezTo>
                      <a:pt x="20104" y="23417"/>
                      <a:pt x="20846" y="22789"/>
                      <a:pt x="20877" y="21900"/>
                    </a:cubicBezTo>
                    <a:lnTo>
                      <a:pt x="20877" y="21306"/>
                    </a:lnTo>
                    <a:lnTo>
                      <a:pt x="21035" y="17107"/>
                    </a:lnTo>
                    <a:lnTo>
                      <a:pt x="21035" y="16948"/>
                    </a:lnTo>
                    <a:cubicBezTo>
                      <a:pt x="21075" y="16512"/>
                      <a:pt x="21273" y="16077"/>
                      <a:pt x="21629" y="15799"/>
                    </a:cubicBezTo>
                    <a:cubicBezTo>
                      <a:pt x="21669" y="15760"/>
                      <a:pt x="21708" y="15720"/>
                      <a:pt x="21788" y="15681"/>
                    </a:cubicBezTo>
                    <a:lnTo>
                      <a:pt x="25115" y="13621"/>
                    </a:lnTo>
                    <a:lnTo>
                      <a:pt x="25987" y="13066"/>
                    </a:lnTo>
                    <a:cubicBezTo>
                      <a:pt x="26937" y="12432"/>
                      <a:pt x="26937" y="11006"/>
                      <a:pt x="25987" y="10412"/>
                    </a:cubicBezTo>
                    <a:lnTo>
                      <a:pt x="25907" y="10372"/>
                    </a:lnTo>
                    <a:lnTo>
                      <a:pt x="22144" y="8035"/>
                    </a:lnTo>
                    <a:lnTo>
                      <a:pt x="21788" y="7798"/>
                    </a:lnTo>
                    <a:cubicBezTo>
                      <a:pt x="21471" y="7600"/>
                      <a:pt x="21233" y="7283"/>
                      <a:pt x="21114" y="6926"/>
                    </a:cubicBezTo>
                    <a:cubicBezTo>
                      <a:pt x="21075" y="6807"/>
                      <a:pt x="21035" y="6649"/>
                      <a:pt x="21035" y="6530"/>
                    </a:cubicBezTo>
                    <a:lnTo>
                      <a:pt x="20916" y="2727"/>
                    </a:lnTo>
                    <a:lnTo>
                      <a:pt x="20837" y="1539"/>
                    </a:lnTo>
                    <a:cubicBezTo>
                      <a:pt x="20807" y="663"/>
                      <a:pt x="20085" y="40"/>
                      <a:pt x="19287" y="40"/>
                    </a:cubicBezTo>
                    <a:cubicBezTo>
                      <a:pt x="19039" y="40"/>
                      <a:pt x="18784" y="100"/>
                      <a:pt x="18539" y="232"/>
                    </a:cubicBezTo>
                    <a:lnTo>
                      <a:pt x="18500" y="232"/>
                    </a:lnTo>
                    <a:lnTo>
                      <a:pt x="14459" y="2410"/>
                    </a:lnTo>
                    <a:lnTo>
                      <a:pt x="14182" y="2529"/>
                    </a:lnTo>
                    <a:cubicBezTo>
                      <a:pt x="13944" y="2648"/>
                      <a:pt x="13687" y="2707"/>
                      <a:pt x="13434" y="2707"/>
                    </a:cubicBezTo>
                    <a:cubicBezTo>
                      <a:pt x="13182" y="2707"/>
                      <a:pt x="12934" y="2648"/>
                      <a:pt x="12716" y="2529"/>
                    </a:cubicBezTo>
                    <a:lnTo>
                      <a:pt x="9032" y="549"/>
                    </a:lnTo>
                    <a:lnTo>
                      <a:pt x="8319" y="192"/>
                    </a:lnTo>
                    <a:cubicBezTo>
                      <a:pt x="8086" y="61"/>
                      <a:pt x="7836" y="1"/>
                      <a:pt x="7591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234247" y="1455462"/>
                <a:ext cx="110419" cy="94623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4496" extrusionOk="0">
                    <a:moveTo>
                      <a:pt x="9649" y="4004"/>
                    </a:moveTo>
                    <a:cubicBezTo>
                      <a:pt x="11296" y="4004"/>
                      <a:pt x="12875" y="5289"/>
                      <a:pt x="12875" y="7247"/>
                    </a:cubicBezTo>
                    <a:cubicBezTo>
                      <a:pt x="12875" y="9029"/>
                      <a:pt x="11449" y="10455"/>
                      <a:pt x="9666" y="10455"/>
                    </a:cubicBezTo>
                    <a:cubicBezTo>
                      <a:pt x="6814" y="10455"/>
                      <a:pt x="5348" y="7009"/>
                      <a:pt x="7408" y="4949"/>
                    </a:cubicBezTo>
                    <a:cubicBezTo>
                      <a:pt x="8061" y="4296"/>
                      <a:pt x="8863" y="4004"/>
                      <a:pt x="9649" y="4004"/>
                    </a:cubicBezTo>
                    <a:close/>
                    <a:moveTo>
                      <a:pt x="9629" y="0"/>
                    </a:moveTo>
                    <a:cubicBezTo>
                      <a:pt x="7848" y="0"/>
                      <a:pt x="6031" y="661"/>
                      <a:pt x="4556" y="2137"/>
                    </a:cubicBezTo>
                    <a:cubicBezTo>
                      <a:pt x="1" y="6692"/>
                      <a:pt x="3209" y="14496"/>
                      <a:pt x="9666" y="14496"/>
                    </a:cubicBezTo>
                    <a:cubicBezTo>
                      <a:pt x="13667" y="14496"/>
                      <a:pt x="16915" y="11248"/>
                      <a:pt x="16915" y="7247"/>
                    </a:cubicBezTo>
                    <a:cubicBezTo>
                      <a:pt x="16915" y="2881"/>
                      <a:pt x="13348" y="0"/>
                      <a:pt x="9629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276390" y="1481817"/>
                <a:ext cx="41893" cy="41893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6418" extrusionOk="0">
                    <a:moveTo>
                      <a:pt x="3209" y="0"/>
                    </a:moveTo>
                    <a:cubicBezTo>
                      <a:pt x="1427" y="0"/>
                      <a:pt x="0" y="1426"/>
                      <a:pt x="0" y="3209"/>
                    </a:cubicBezTo>
                    <a:cubicBezTo>
                      <a:pt x="0" y="4991"/>
                      <a:pt x="1427" y="6417"/>
                      <a:pt x="3209" y="6417"/>
                    </a:cubicBezTo>
                    <a:cubicBezTo>
                      <a:pt x="4992" y="6417"/>
                      <a:pt x="6418" y="4991"/>
                      <a:pt x="6418" y="3209"/>
                    </a:cubicBezTo>
                    <a:cubicBezTo>
                      <a:pt x="6418" y="1426"/>
                      <a:pt x="4992" y="0"/>
                      <a:pt x="320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" name="Google Shape;403;p2"/>
            <p:cNvGrpSpPr/>
            <p:nvPr/>
          </p:nvGrpSpPr>
          <p:grpSpPr>
            <a:xfrm rot="10800000">
              <a:off x="7680488" y="3680627"/>
              <a:ext cx="731764" cy="731444"/>
              <a:chOff x="0" y="0"/>
              <a:chExt cx="1260575" cy="1260024"/>
            </a:xfrm>
          </p:grpSpPr>
          <p:sp>
            <p:nvSpPr>
              <p:cNvPr id="404" name="Google Shape;404;p2"/>
              <p:cNvSpPr/>
              <p:nvPr/>
            </p:nvSpPr>
            <p:spPr>
              <a:xfrm>
                <a:off x="0" y="0"/>
                <a:ext cx="1259981" cy="1259981"/>
              </a:xfrm>
              <a:custGeom>
                <a:avLst/>
                <a:gdLst/>
                <a:ahLst/>
                <a:cxnLst/>
                <a:rect l="l" t="t" r="r" b="b"/>
                <a:pathLst>
                  <a:path w="91585" h="91585" extrusionOk="0">
                    <a:moveTo>
                      <a:pt x="81291" y="1889"/>
                    </a:moveTo>
                    <a:cubicBezTo>
                      <a:pt x="81513" y="1889"/>
                      <a:pt x="81621" y="2161"/>
                      <a:pt x="81444" y="2337"/>
                    </a:cubicBezTo>
                    <a:cubicBezTo>
                      <a:pt x="80414" y="3169"/>
                      <a:pt x="79344" y="3922"/>
                      <a:pt x="78235" y="4675"/>
                    </a:cubicBezTo>
                    <a:cubicBezTo>
                      <a:pt x="77126" y="5388"/>
                      <a:pt x="75977" y="6101"/>
                      <a:pt x="74789" y="6734"/>
                    </a:cubicBezTo>
                    <a:cubicBezTo>
                      <a:pt x="73561" y="7408"/>
                      <a:pt x="72293" y="7962"/>
                      <a:pt x="71026" y="8477"/>
                    </a:cubicBezTo>
                    <a:cubicBezTo>
                      <a:pt x="69639" y="8992"/>
                      <a:pt x="68213" y="9388"/>
                      <a:pt x="66748" y="9666"/>
                    </a:cubicBezTo>
                    <a:lnTo>
                      <a:pt x="66668" y="9666"/>
                    </a:lnTo>
                    <a:cubicBezTo>
                      <a:pt x="66499" y="9695"/>
                      <a:pt x="66332" y="9710"/>
                      <a:pt x="66167" y="9710"/>
                    </a:cubicBezTo>
                    <a:cubicBezTo>
                      <a:pt x="64785" y="9710"/>
                      <a:pt x="63589" y="8709"/>
                      <a:pt x="63341" y="7329"/>
                    </a:cubicBezTo>
                    <a:cubicBezTo>
                      <a:pt x="63064" y="5744"/>
                      <a:pt x="64094" y="4239"/>
                      <a:pt x="65678" y="3962"/>
                    </a:cubicBezTo>
                    <a:lnTo>
                      <a:pt x="65678" y="4001"/>
                    </a:lnTo>
                    <a:cubicBezTo>
                      <a:pt x="65856" y="3962"/>
                      <a:pt x="66025" y="3942"/>
                      <a:pt x="66188" y="3942"/>
                    </a:cubicBezTo>
                    <a:cubicBezTo>
                      <a:pt x="66352" y="3942"/>
                      <a:pt x="66510" y="3962"/>
                      <a:pt x="66668" y="4001"/>
                    </a:cubicBezTo>
                    <a:cubicBezTo>
                      <a:pt x="67620" y="4132"/>
                      <a:pt x="68572" y="4209"/>
                      <a:pt x="69523" y="4209"/>
                    </a:cubicBezTo>
                    <a:cubicBezTo>
                      <a:pt x="69721" y="4209"/>
                      <a:pt x="69918" y="4206"/>
                      <a:pt x="70115" y="4199"/>
                    </a:cubicBezTo>
                    <a:cubicBezTo>
                      <a:pt x="71343" y="4160"/>
                      <a:pt x="72571" y="4001"/>
                      <a:pt x="73799" y="3803"/>
                    </a:cubicBezTo>
                    <a:cubicBezTo>
                      <a:pt x="75027" y="3605"/>
                      <a:pt x="76255" y="3367"/>
                      <a:pt x="77522" y="3011"/>
                    </a:cubicBezTo>
                    <a:cubicBezTo>
                      <a:pt x="78790" y="2694"/>
                      <a:pt x="79978" y="2337"/>
                      <a:pt x="81206" y="1902"/>
                    </a:cubicBezTo>
                    <a:cubicBezTo>
                      <a:pt x="81236" y="1893"/>
                      <a:pt x="81264" y="1889"/>
                      <a:pt x="81291" y="1889"/>
                    </a:cubicBezTo>
                    <a:close/>
                    <a:moveTo>
                      <a:pt x="10190" y="1886"/>
                    </a:moveTo>
                    <a:cubicBezTo>
                      <a:pt x="10215" y="1886"/>
                      <a:pt x="10239" y="1891"/>
                      <a:pt x="10261" y="1902"/>
                    </a:cubicBezTo>
                    <a:cubicBezTo>
                      <a:pt x="11488" y="2337"/>
                      <a:pt x="12756" y="2694"/>
                      <a:pt x="13984" y="3011"/>
                    </a:cubicBezTo>
                    <a:cubicBezTo>
                      <a:pt x="15212" y="3367"/>
                      <a:pt x="16440" y="3605"/>
                      <a:pt x="17708" y="3803"/>
                    </a:cubicBezTo>
                    <a:cubicBezTo>
                      <a:pt x="18936" y="4001"/>
                      <a:pt x="20164" y="4160"/>
                      <a:pt x="21392" y="4199"/>
                    </a:cubicBezTo>
                    <a:cubicBezTo>
                      <a:pt x="21589" y="4206"/>
                      <a:pt x="21786" y="4209"/>
                      <a:pt x="21983" y="4209"/>
                    </a:cubicBezTo>
                    <a:cubicBezTo>
                      <a:pt x="22933" y="4209"/>
                      <a:pt x="23879" y="4132"/>
                      <a:pt x="24798" y="4001"/>
                    </a:cubicBezTo>
                    <a:cubicBezTo>
                      <a:pt x="24967" y="3972"/>
                      <a:pt x="25135" y="3957"/>
                      <a:pt x="25301" y="3957"/>
                    </a:cubicBezTo>
                    <a:cubicBezTo>
                      <a:pt x="26689" y="3957"/>
                      <a:pt x="27913" y="4958"/>
                      <a:pt x="28126" y="6338"/>
                    </a:cubicBezTo>
                    <a:cubicBezTo>
                      <a:pt x="28403" y="7923"/>
                      <a:pt x="27333" y="9428"/>
                      <a:pt x="25789" y="9666"/>
                    </a:cubicBezTo>
                    <a:cubicBezTo>
                      <a:pt x="25630" y="9705"/>
                      <a:pt x="25462" y="9725"/>
                      <a:pt x="25293" y="9725"/>
                    </a:cubicBezTo>
                    <a:cubicBezTo>
                      <a:pt x="25125" y="9725"/>
                      <a:pt x="24957" y="9705"/>
                      <a:pt x="24798" y="9666"/>
                    </a:cubicBezTo>
                    <a:lnTo>
                      <a:pt x="24719" y="9666"/>
                    </a:lnTo>
                    <a:cubicBezTo>
                      <a:pt x="23253" y="9428"/>
                      <a:pt x="21827" y="9032"/>
                      <a:pt x="20480" y="8517"/>
                    </a:cubicBezTo>
                    <a:cubicBezTo>
                      <a:pt x="19173" y="8002"/>
                      <a:pt x="17906" y="7408"/>
                      <a:pt x="16717" y="6774"/>
                    </a:cubicBezTo>
                    <a:cubicBezTo>
                      <a:pt x="15489" y="6101"/>
                      <a:pt x="14341" y="5388"/>
                      <a:pt x="13231" y="4675"/>
                    </a:cubicBezTo>
                    <a:cubicBezTo>
                      <a:pt x="12122" y="3922"/>
                      <a:pt x="11053" y="3169"/>
                      <a:pt x="10023" y="2337"/>
                    </a:cubicBezTo>
                    <a:cubicBezTo>
                      <a:pt x="9904" y="2258"/>
                      <a:pt x="9904" y="2100"/>
                      <a:pt x="9983" y="1981"/>
                    </a:cubicBezTo>
                    <a:cubicBezTo>
                      <a:pt x="10041" y="1923"/>
                      <a:pt x="10120" y="1886"/>
                      <a:pt x="10190" y="1886"/>
                    </a:cubicBezTo>
                    <a:close/>
                    <a:moveTo>
                      <a:pt x="89629" y="10244"/>
                    </a:moveTo>
                    <a:cubicBezTo>
                      <a:pt x="89687" y="10244"/>
                      <a:pt x="89749" y="10264"/>
                      <a:pt x="89802" y="10300"/>
                    </a:cubicBezTo>
                    <a:cubicBezTo>
                      <a:pt x="89881" y="10339"/>
                      <a:pt x="89921" y="10498"/>
                      <a:pt x="89881" y="10577"/>
                    </a:cubicBezTo>
                    <a:cubicBezTo>
                      <a:pt x="89445" y="11805"/>
                      <a:pt x="89089" y="13072"/>
                      <a:pt x="88772" y="14300"/>
                    </a:cubicBezTo>
                    <a:cubicBezTo>
                      <a:pt x="88455" y="15528"/>
                      <a:pt x="88178" y="16756"/>
                      <a:pt x="87980" y="18024"/>
                    </a:cubicBezTo>
                    <a:cubicBezTo>
                      <a:pt x="87782" y="19252"/>
                      <a:pt x="87623" y="20480"/>
                      <a:pt x="87584" y="21708"/>
                    </a:cubicBezTo>
                    <a:cubicBezTo>
                      <a:pt x="87544" y="22857"/>
                      <a:pt x="87623" y="24005"/>
                      <a:pt x="87821" y="25115"/>
                    </a:cubicBezTo>
                    <a:cubicBezTo>
                      <a:pt x="88059" y="26699"/>
                      <a:pt x="87029" y="28204"/>
                      <a:pt x="85445" y="28442"/>
                    </a:cubicBezTo>
                    <a:cubicBezTo>
                      <a:pt x="85276" y="28472"/>
                      <a:pt x="85108" y="28486"/>
                      <a:pt x="84943" y="28486"/>
                    </a:cubicBezTo>
                    <a:cubicBezTo>
                      <a:pt x="83561" y="28486"/>
                      <a:pt x="82365" y="27485"/>
                      <a:pt x="82117" y="26105"/>
                    </a:cubicBezTo>
                    <a:cubicBezTo>
                      <a:pt x="82038" y="25788"/>
                      <a:pt x="82038" y="25431"/>
                      <a:pt x="82117" y="25115"/>
                    </a:cubicBezTo>
                    <a:lnTo>
                      <a:pt x="82117" y="25035"/>
                    </a:lnTo>
                    <a:cubicBezTo>
                      <a:pt x="82355" y="23570"/>
                      <a:pt x="82751" y="22144"/>
                      <a:pt x="83306" y="20797"/>
                    </a:cubicBezTo>
                    <a:cubicBezTo>
                      <a:pt x="83781" y="19490"/>
                      <a:pt x="84375" y="18222"/>
                      <a:pt x="85049" y="17034"/>
                    </a:cubicBezTo>
                    <a:cubicBezTo>
                      <a:pt x="85682" y="15806"/>
                      <a:pt x="86356" y="14657"/>
                      <a:pt x="87108" y="13548"/>
                    </a:cubicBezTo>
                    <a:cubicBezTo>
                      <a:pt x="87861" y="12439"/>
                      <a:pt x="88614" y="11369"/>
                      <a:pt x="89445" y="10339"/>
                    </a:cubicBezTo>
                    <a:cubicBezTo>
                      <a:pt x="89489" y="10274"/>
                      <a:pt x="89557" y="10244"/>
                      <a:pt x="89629" y="10244"/>
                    </a:cubicBezTo>
                    <a:close/>
                    <a:moveTo>
                      <a:pt x="1832" y="10244"/>
                    </a:moveTo>
                    <a:cubicBezTo>
                      <a:pt x="1905" y="10244"/>
                      <a:pt x="1963" y="10281"/>
                      <a:pt x="2021" y="10339"/>
                    </a:cubicBezTo>
                    <a:cubicBezTo>
                      <a:pt x="2853" y="11369"/>
                      <a:pt x="3606" y="12439"/>
                      <a:pt x="4358" y="13548"/>
                    </a:cubicBezTo>
                    <a:cubicBezTo>
                      <a:pt x="5071" y="14657"/>
                      <a:pt x="5784" y="15806"/>
                      <a:pt x="6418" y="17034"/>
                    </a:cubicBezTo>
                    <a:cubicBezTo>
                      <a:pt x="7092" y="18222"/>
                      <a:pt x="7646" y="19490"/>
                      <a:pt x="8161" y="20797"/>
                    </a:cubicBezTo>
                    <a:cubicBezTo>
                      <a:pt x="8676" y="22144"/>
                      <a:pt x="9072" y="23570"/>
                      <a:pt x="9349" y="25035"/>
                    </a:cubicBezTo>
                    <a:lnTo>
                      <a:pt x="9349" y="25115"/>
                    </a:lnTo>
                    <a:cubicBezTo>
                      <a:pt x="9627" y="26699"/>
                      <a:pt x="8557" y="28165"/>
                      <a:pt x="7012" y="28442"/>
                    </a:cubicBezTo>
                    <a:cubicBezTo>
                      <a:pt x="6839" y="28472"/>
                      <a:pt x="6666" y="28487"/>
                      <a:pt x="6496" y="28487"/>
                    </a:cubicBezTo>
                    <a:cubicBezTo>
                      <a:pt x="5113" y="28487"/>
                      <a:pt x="3897" y="27516"/>
                      <a:pt x="3685" y="26105"/>
                    </a:cubicBezTo>
                    <a:cubicBezTo>
                      <a:pt x="3606" y="25788"/>
                      <a:pt x="3606" y="25431"/>
                      <a:pt x="3685" y="25115"/>
                    </a:cubicBezTo>
                    <a:cubicBezTo>
                      <a:pt x="3843" y="23966"/>
                      <a:pt x="3923" y="22817"/>
                      <a:pt x="3883" y="21708"/>
                    </a:cubicBezTo>
                    <a:cubicBezTo>
                      <a:pt x="3843" y="20440"/>
                      <a:pt x="3685" y="19212"/>
                      <a:pt x="3487" y="18024"/>
                    </a:cubicBezTo>
                    <a:cubicBezTo>
                      <a:pt x="3289" y="16756"/>
                      <a:pt x="3051" y="15528"/>
                      <a:pt x="2695" y="14300"/>
                    </a:cubicBezTo>
                    <a:cubicBezTo>
                      <a:pt x="2378" y="13033"/>
                      <a:pt x="2021" y="11805"/>
                      <a:pt x="1585" y="10577"/>
                    </a:cubicBezTo>
                    <a:cubicBezTo>
                      <a:pt x="1546" y="10458"/>
                      <a:pt x="1625" y="10300"/>
                      <a:pt x="1744" y="10260"/>
                    </a:cubicBezTo>
                    <a:cubicBezTo>
                      <a:pt x="1776" y="10249"/>
                      <a:pt x="1805" y="10244"/>
                      <a:pt x="1832" y="10244"/>
                    </a:cubicBezTo>
                    <a:close/>
                    <a:moveTo>
                      <a:pt x="59709" y="39653"/>
                    </a:moveTo>
                    <a:lnTo>
                      <a:pt x="59709" y="39653"/>
                    </a:lnTo>
                    <a:cubicBezTo>
                      <a:pt x="59678" y="39666"/>
                      <a:pt x="59648" y="39679"/>
                      <a:pt x="59617" y="39692"/>
                    </a:cubicBezTo>
                    <a:cubicBezTo>
                      <a:pt x="59648" y="39679"/>
                      <a:pt x="59678" y="39666"/>
                      <a:pt x="59709" y="39653"/>
                    </a:cubicBezTo>
                    <a:close/>
                    <a:moveTo>
                      <a:pt x="32562" y="55379"/>
                    </a:moveTo>
                    <a:cubicBezTo>
                      <a:pt x="32495" y="55429"/>
                      <a:pt x="32428" y="55480"/>
                      <a:pt x="32361" y="55531"/>
                    </a:cubicBezTo>
                    <a:lnTo>
                      <a:pt x="32361" y="55531"/>
                    </a:lnTo>
                    <a:cubicBezTo>
                      <a:pt x="32428" y="55480"/>
                      <a:pt x="32495" y="55429"/>
                      <a:pt x="32562" y="55379"/>
                    </a:cubicBezTo>
                    <a:close/>
                    <a:moveTo>
                      <a:pt x="45794" y="12251"/>
                    </a:moveTo>
                    <a:cubicBezTo>
                      <a:pt x="47316" y="12251"/>
                      <a:pt x="48721" y="13510"/>
                      <a:pt x="49199" y="15489"/>
                    </a:cubicBezTo>
                    <a:cubicBezTo>
                      <a:pt x="49437" y="16439"/>
                      <a:pt x="49437" y="17430"/>
                      <a:pt x="49199" y="18380"/>
                    </a:cubicBezTo>
                    <a:cubicBezTo>
                      <a:pt x="48645" y="20638"/>
                      <a:pt x="48249" y="22936"/>
                      <a:pt x="47892" y="25233"/>
                    </a:cubicBezTo>
                    <a:cubicBezTo>
                      <a:pt x="47575" y="27254"/>
                      <a:pt x="47298" y="29314"/>
                      <a:pt x="47060" y="31334"/>
                    </a:cubicBezTo>
                    <a:cubicBezTo>
                      <a:pt x="47258" y="29908"/>
                      <a:pt x="47456" y="28521"/>
                      <a:pt x="47694" y="27095"/>
                    </a:cubicBezTo>
                    <a:cubicBezTo>
                      <a:pt x="47892" y="26026"/>
                      <a:pt x="48090" y="24956"/>
                      <a:pt x="48328" y="23847"/>
                    </a:cubicBezTo>
                    <a:lnTo>
                      <a:pt x="48724" y="22183"/>
                    </a:lnTo>
                    <a:lnTo>
                      <a:pt x="49239" y="20401"/>
                    </a:lnTo>
                    <a:cubicBezTo>
                      <a:pt x="49787" y="18572"/>
                      <a:pt x="51133" y="17424"/>
                      <a:pt x="52572" y="17424"/>
                    </a:cubicBezTo>
                    <a:cubicBezTo>
                      <a:pt x="53004" y="17424"/>
                      <a:pt x="53444" y="17527"/>
                      <a:pt x="53874" y="17747"/>
                    </a:cubicBezTo>
                    <a:cubicBezTo>
                      <a:pt x="55735" y="18658"/>
                      <a:pt x="56647" y="21391"/>
                      <a:pt x="55933" y="23768"/>
                    </a:cubicBezTo>
                    <a:cubicBezTo>
                      <a:pt x="55775" y="24283"/>
                      <a:pt x="55577" y="24758"/>
                      <a:pt x="55260" y="25194"/>
                    </a:cubicBezTo>
                    <a:lnTo>
                      <a:pt x="55260" y="25233"/>
                    </a:lnTo>
                    <a:lnTo>
                      <a:pt x="54626" y="26184"/>
                    </a:lnTo>
                    <a:lnTo>
                      <a:pt x="53992" y="27254"/>
                    </a:lnTo>
                    <a:cubicBezTo>
                      <a:pt x="53557" y="28046"/>
                      <a:pt x="53121" y="28838"/>
                      <a:pt x="52725" y="29710"/>
                    </a:cubicBezTo>
                    <a:cubicBezTo>
                      <a:pt x="51972" y="31175"/>
                      <a:pt x="51299" y="32720"/>
                      <a:pt x="50625" y="34305"/>
                    </a:cubicBezTo>
                    <a:lnTo>
                      <a:pt x="50665" y="34305"/>
                    </a:lnTo>
                    <a:cubicBezTo>
                      <a:pt x="50889" y="34188"/>
                      <a:pt x="51127" y="34135"/>
                      <a:pt x="51362" y="34135"/>
                    </a:cubicBezTo>
                    <a:cubicBezTo>
                      <a:pt x="52166" y="34135"/>
                      <a:pt x="52932" y="34763"/>
                      <a:pt x="52963" y="35652"/>
                    </a:cubicBezTo>
                    <a:lnTo>
                      <a:pt x="53002" y="36840"/>
                    </a:lnTo>
                    <a:cubicBezTo>
                      <a:pt x="53042" y="36761"/>
                      <a:pt x="53081" y="36721"/>
                      <a:pt x="53121" y="36642"/>
                    </a:cubicBezTo>
                    <a:cubicBezTo>
                      <a:pt x="54309" y="35097"/>
                      <a:pt x="55458" y="33512"/>
                      <a:pt x="56528" y="31928"/>
                    </a:cubicBezTo>
                    <a:cubicBezTo>
                      <a:pt x="57043" y="31175"/>
                      <a:pt x="57518" y="30383"/>
                      <a:pt x="57993" y="29630"/>
                    </a:cubicBezTo>
                    <a:lnTo>
                      <a:pt x="58627" y="28521"/>
                    </a:lnTo>
                    <a:lnTo>
                      <a:pt x="59142" y="27452"/>
                    </a:lnTo>
                    <a:cubicBezTo>
                      <a:pt x="60124" y="25524"/>
                      <a:pt x="62066" y="24340"/>
                      <a:pt x="64175" y="24340"/>
                    </a:cubicBezTo>
                    <a:cubicBezTo>
                      <a:pt x="64449" y="24340"/>
                      <a:pt x="64726" y="24361"/>
                      <a:pt x="65005" y="24402"/>
                    </a:cubicBezTo>
                    <a:cubicBezTo>
                      <a:pt x="67223" y="24837"/>
                      <a:pt x="68213" y="26858"/>
                      <a:pt x="67183" y="28957"/>
                    </a:cubicBezTo>
                    <a:cubicBezTo>
                      <a:pt x="66946" y="29432"/>
                      <a:pt x="66668" y="29868"/>
                      <a:pt x="66312" y="30264"/>
                    </a:cubicBezTo>
                    <a:lnTo>
                      <a:pt x="65044" y="31571"/>
                    </a:lnTo>
                    <a:lnTo>
                      <a:pt x="63777" y="32760"/>
                    </a:lnTo>
                    <a:cubicBezTo>
                      <a:pt x="62945" y="33512"/>
                      <a:pt x="62113" y="34265"/>
                      <a:pt x="61321" y="34938"/>
                    </a:cubicBezTo>
                    <a:cubicBezTo>
                      <a:pt x="60568" y="35572"/>
                      <a:pt x="59776" y="36206"/>
                      <a:pt x="59023" y="36800"/>
                    </a:cubicBezTo>
                    <a:cubicBezTo>
                      <a:pt x="60291" y="35810"/>
                      <a:pt x="61558" y="34859"/>
                      <a:pt x="62826" y="33829"/>
                    </a:cubicBezTo>
                    <a:cubicBezTo>
                      <a:pt x="64609" y="32364"/>
                      <a:pt x="66391" y="30858"/>
                      <a:pt x="68094" y="29274"/>
                    </a:cubicBezTo>
                    <a:cubicBezTo>
                      <a:pt x="69208" y="28185"/>
                      <a:pt x="70690" y="27613"/>
                      <a:pt x="72046" y="27613"/>
                    </a:cubicBezTo>
                    <a:cubicBezTo>
                      <a:pt x="72909" y="27613"/>
                      <a:pt x="73721" y="27845"/>
                      <a:pt x="74353" y="28323"/>
                    </a:cubicBezTo>
                    <a:cubicBezTo>
                      <a:pt x="76017" y="29591"/>
                      <a:pt x="75858" y="32007"/>
                      <a:pt x="73997" y="33790"/>
                    </a:cubicBezTo>
                    <a:cubicBezTo>
                      <a:pt x="73323" y="34463"/>
                      <a:pt x="72452" y="34938"/>
                      <a:pt x="71541" y="35216"/>
                    </a:cubicBezTo>
                    <a:cubicBezTo>
                      <a:pt x="69283" y="35850"/>
                      <a:pt x="67065" y="36681"/>
                      <a:pt x="64925" y="37474"/>
                    </a:cubicBezTo>
                    <a:cubicBezTo>
                      <a:pt x="63174" y="38174"/>
                      <a:pt x="61423" y="38913"/>
                      <a:pt x="59709" y="39653"/>
                    </a:cubicBezTo>
                    <a:lnTo>
                      <a:pt x="59709" y="39653"/>
                    </a:lnTo>
                    <a:cubicBezTo>
                      <a:pt x="60867" y="39155"/>
                      <a:pt x="62026" y="38729"/>
                      <a:pt x="63222" y="38266"/>
                    </a:cubicBezTo>
                    <a:cubicBezTo>
                      <a:pt x="64212" y="37909"/>
                      <a:pt x="65282" y="37553"/>
                      <a:pt x="66352" y="37196"/>
                    </a:cubicBezTo>
                    <a:lnTo>
                      <a:pt x="68015" y="36681"/>
                    </a:lnTo>
                    <a:lnTo>
                      <a:pt x="69798" y="36285"/>
                    </a:lnTo>
                    <a:cubicBezTo>
                      <a:pt x="70219" y="36182"/>
                      <a:pt x="70631" y="36132"/>
                      <a:pt x="71025" y="36132"/>
                    </a:cubicBezTo>
                    <a:cubicBezTo>
                      <a:pt x="72886" y="36132"/>
                      <a:pt x="74334" y="37239"/>
                      <a:pt x="74432" y="38939"/>
                    </a:cubicBezTo>
                    <a:cubicBezTo>
                      <a:pt x="74551" y="41039"/>
                      <a:pt x="72650" y="43178"/>
                      <a:pt x="70234" y="43772"/>
                    </a:cubicBezTo>
                    <a:cubicBezTo>
                      <a:pt x="69847" y="43861"/>
                      <a:pt x="69461" y="43906"/>
                      <a:pt x="69075" y="43906"/>
                    </a:cubicBezTo>
                    <a:cubicBezTo>
                      <a:pt x="68946" y="43906"/>
                      <a:pt x="68817" y="43901"/>
                      <a:pt x="68689" y="43891"/>
                    </a:cubicBezTo>
                    <a:lnTo>
                      <a:pt x="68609" y="43891"/>
                    </a:lnTo>
                    <a:lnTo>
                      <a:pt x="67500" y="43812"/>
                    </a:lnTo>
                    <a:lnTo>
                      <a:pt x="66193" y="43812"/>
                    </a:lnTo>
                    <a:cubicBezTo>
                      <a:pt x="65322" y="43812"/>
                      <a:pt x="64411" y="43851"/>
                      <a:pt x="63460" y="43931"/>
                    </a:cubicBezTo>
                    <a:cubicBezTo>
                      <a:pt x="61677" y="44049"/>
                      <a:pt x="59855" y="44247"/>
                      <a:pt x="57993" y="44445"/>
                    </a:cubicBezTo>
                    <a:lnTo>
                      <a:pt x="58073" y="44485"/>
                    </a:lnTo>
                    <a:cubicBezTo>
                      <a:pt x="59023" y="45119"/>
                      <a:pt x="59023" y="46545"/>
                      <a:pt x="58073" y="47139"/>
                    </a:cubicBezTo>
                    <a:lnTo>
                      <a:pt x="57201" y="47694"/>
                    </a:lnTo>
                    <a:lnTo>
                      <a:pt x="57637" y="47733"/>
                    </a:lnTo>
                    <a:cubicBezTo>
                      <a:pt x="59617" y="48011"/>
                      <a:pt x="61558" y="48209"/>
                      <a:pt x="63420" y="48328"/>
                    </a:cubicBezTo>
                    <a:cubicBezTo>
                      <a:pt x="64371" y="48407"/>
                      <a:pt x="65282" y="48446"/>
                      <a:pt x="66153" y="48446"/>
                    </a:cubicBezTo>
                    <a:lnTo>
                      <a:pt x="67461" y="48446"/>
                    </a:lnTo>
                    <a:lnTo>
                      <a:pt x="68609" y="48367"/>
                    </a:lnTo>
                    <a:cubicBezTo>
                      <a:pt x="68703" y="48363"/>
                      <a:pt x="68797" y="48360"/>
                      <a:pt x="68890" y="48360"/>
                    </a:cubicBezTo>
                    <a:cubicBezTo>
                      <a:pt x="71199" y="48360"/>
                      <a:pt x="73319" y="49762"/>
                      <a:pt x="74195" y="51932"/>
                    </a:cubicBezTo>
                    <a:cubicBezTo>
                      <a:pt x="74947" y="54071"/>
                      <a:pt x="73640" y="55933"/>
                      <a:pt x="71343" y="56131"/>
                    </a:cubicBezTo>
                    <a:cubicBezTo>
                      <a:pt x="71244" y="56138"/>
                      <a:pt x="71147" y="56141"/>
                      <a:pt x="71051" y="56141"/>
                    </a:cubicBezTo>
                    <a:cubicBezTo>
                      <a:pt x="70606" y="56141"/>
                      <a:pt x="70182" y="56071"/>
                      <a:pt x="69758" y="55973"/>
                    </a:cubicBezTo>
                    <a:lnTo>
                      <a:pt x="67976" y="55577"/>
                    </a:lnTo>
                    <a:lnTo>
                      <a:pt x="66312" y="55062"/>
                    </a:lnTo>
                    <a:cubicBezTo>
                      <a:pt x="65242" y="54705"/>
                      <a:pt x="64212" y="54349"/>
                      <a:pt x="63183" y="53992"/>
                    </a:cubicBezTo>
                    <a:cubicBezTo>
                      <a:pt x="62271" y="53636"/>
                      <a:pt x="61321" y="53279"/>
                      <a:pt x="60410" y="52923"/>
                    </a:cubicBezTo>
                    <a:lnTo>
                      <a:pt x="60410" y="52923"/>
                    </a:lnTo>
                    <a:cubicBezTo>
                      <a:pt x="61915" y="53556"/>
                      <a:pt x="63420" y="54151"/>
                      <a:pt x="64925" y="54745"/>
                    </a:cubicBezTo>
                    <a:cubicBezTo>
                      <a:pt x="67065" y="55577"/>
                      <a:pt x="69243" y="56369"/>
                      <a:pt x="71541" y="57042"/>
                    </a:cubicBezTo>
                    <a:cubicBezTo>
                      <a:pt x="73957" y="57716"/>
                      <a:pt x="75700" y="59934"/>
                      <a:pt x="75502" y="61994"/>
                    </a:cubicBezTo>
                    <a:cubicBezTo>
                      <a:pt x="75312" y="63605"/>
                      <a:pt x="73863" y="64611"/>
                      <a:pt x="72038" y="64611"/>
                    </a:cubicBezTo>
                    <a:cubicBezTo>
                      <a:pt x="71575" y="64611"/>
                      <a:pt x="71087" y="64547"/>
                      <a:pt x="70590" y="64410"/>
                    </a:cubicBezTo>
                    <a:cubicBezTo>
                      <a:pt x="69679" y="64133"/>
                      <a:pt x="68807" y="63618"/>
                      <a:pt x="68134" y="62945"/>
                    </a:cubicBezTo>
                    <a:cubicBezTo>
                      <a:pt x="66431" y="61320"/>
                      <a:pt x="64648" y="59855"/>
                      <a:pt x="62866" y="58389"/>
                    </a:cubicBezTo>
                    <a:cubicBezTo>
                      <a:pt x="61400" y="57201"/>
                      <a:pt x="59934" y="56092"/>
                      <a:pt x="58429" y="54982"/>
                    </a:cubicBezTo>
                    <a:lnTo>
                      <a:pt x="58429" y="54982"/>
                    </a:lnTo>
                    <a:cubicBezTo>
                      <a:pt x="59380" y="55735"/>
                      <a:pt x="60370" y="56488"/>
                      <a:pt x="61321" y="57280"/>
                    </a:cubicBezTo>
                    <a:cubicBezTo>
                      <a:pt x="62153" y="57993"/>
                      <a:pt x="62984" y="58706"/>
                      <a:pt x="63777" y="59459"/>
                    </a:cubicBezTo>
                    <a:lnTo>
                      <a:pt x="65044" y="60647"/>
                    </a:lnTo>
                    <a:lnTo>
                      <a:pt x="66312" y="61994"/>
                    </a:lnTo>
                    <a:cubicBezTo>
                      <a:pt x="68015" y="63816"/>
                      <a:pt x="68015" y="66193"/>
                      <a:pt x="66312" y="67341"/>
                    </a:cubicBezTo>
                    <a:cubicBezTo>
                      <a:pt x="65706" y="67727"/>
                      <a:pt x="64970" y="67912"/>
                      <a:pt x="64197" y="67912"/>
                    </a:cubicBezTo>
                    <a:cubicBezTo>
                      <a:pt x="62747" y="67912"/>
                      <a:pt x="61164" y="67262"/>
                      <a:pt x="60053" y="66074"/>
                    </a:cubicBezTo>
                    <a:cubicBezTo>
                      <a:pt x="59697" y="65717"/>
                      <a:pt x="59380" y="65242"/>
                      <a:pt x="59142" y="64767"/>
                    </a:cubicBezTo>
                    <a:lnTo>
                      <a:pt x="59142" y="64727"/>
                    </a:lnTo>
                    <a:lnTo>
                      <a:pt x="58667" y="63697"/>
                    </a:lnTo>
                    <a:lnTo>
                      <a:pt x="58033" y="62588"/>
                    </a:lnTo>
                    <a:cubicBezTo>
                      <a:pt x="57518" y="61796"/>
                      <a:pt x="57082" y="61043"/>
                      <a:pt x="56528" y="60251"/>
                    </a:cubicBezTo>
                    <a:cubicBezTo>
                      <a:pt x="55498" y="58706"/>
                      <a:pt x="54349" y="57121"/>
                      <a:pt x="53161" y="55537"/>
                    </a:cubicBezTo>
                    <a:lnTo>
                      <a:pt x="53002" y="55339"/>
                    </a:lnTo>
                    <a:lnTo>
                      <a:pt x="53002" y="55933"/>
                    </a:lnTo>
                    <a:cubicBezTo>
                      <a:pt x="52972" y="56841"/>
                      <a:pt x="52248" y="57471"/>
                      <a:pt x="51449" y="57471"/>
                    </a:cubicBezTo>
                    <a:cubicBezTo>
                      <a:pt x="51202" y="57471"/>
                      <a:pt x="50948" y="57411"/>
                      <a:pt x="50705" y="57280"/>
                    </a:cubicBezTo>
                    <a:lnTo>
                      <a:pt x="50309" y="57042"/>
                    </a:lnTo>
                    <a:lnTo>
                      <a:pt x="50348" y="57161"/>
                    </a:lnTo>
                    <a:cubicBezTo>
                      <a:pt x="51101" y="58983"/>
                      <a:pt x="51893" y="60766"/>
                      <a:pt x="52725" y="62430"/>
                    </a:cubicBezTo>
                    <a:cubicBezTo>
                      <a:pt x="53161" y="63301"/>
                      <a:pt x="53557" y="64093"/>
                      <a:pt x="53992" y="64886"/>
                    </a:cubicBezTo>
                    <a:lnTo>
                      <a:pt x="54666" y="65995"/>
                    </a:lnTo>
                    <a:lnTo>
                      <a:pt x="55300" y="66945"/>
                    </a:lnTo>
                    <a:lnTo>
                      <a:pt x="55300" y="66985"/>
                    </a:lnTo>
                    <a:cubicBezTo>
                      <a:pt x="56607" y="69005"/>
                      <a:pt x="56488" y="71659"/>
                      <a:pt x="55022" y="73561"/>
                    </a:cubicBezTo>
                    <a:cubicBezTo>
                      <a:pt x="54327" y="74348"/>
                      <a:pt x="53471" y="74737"/>
                      <a:pt x="52622" y="74737"/>
                    </a:cubicBezTo>
                    <a:cubicBezTo>
                      <a:pt x="51634" y="74737"/>
                      <a:pt x="50655" y="74209"/>
                      <a:pt x="49952" y="73165"/>
                    </a:cubicBezTo>
                    <a:cubicBezTo>
                      <a:pt x="49635" y="72729"/>
                      <a:pt x="49437" y="72253"/>
                      <a:pt x="49279" y="71738"/>
                    </a:cubicBezTo>
                    <a:lnTo>
                      <a:pt x="48764" y="69996"/>
                    </a:lnTo>
                    <a:lnTo>
                      <a:pt x="48368" y="68332"/>
                    </a:lnTo>
                    <a:cubicBezTo>
                      <a:pt x="48130" y="67223"/>
                      <a:pt x="47932" y="66153"/>
                      <a:pt x="47734" y="65084"/>
                    </a:cubicBezTo>
                    <a:cubicBezTo>
                      <a:pt x="47575" y="63935"/>
                      <a:pt x="47377" y="62826"/>
                      <a:pt x="47219" y="61677"/>
                    </a:cubicBezTo>
                    <a:lnTo>
                      <a:pt x="47219" y="61677"/>
                    </a:lnTo>
                    <a:cubicBezTo>
                      <a:pt x="47417" y="63459"/>
                      <a:pt x="47694" y="65202"/>
                      <a:pt x="47932" y="66945"/>
                    </a:cubicBezTo>
                    <a:cubicBezTo>
                      <a:pt x="48328" y="69243"/>
                      <a:pt x="48724" y="71501"/>
                      <a:pt x="49279" y="73798"/>
                    </a:cubicBezTo>
                    <a:cubicBezTo>
                      <a:pt x="49873" y="76294"/>
                      <a:pt x="48843" y="78908"/>
                      <a:pt x="46941" y="79701"/>
                    </a:cubicBezTo>
                    <a:cubicBezTo>
                      <a:pt x="46572" y="79855"/>
                      <a:pt x="46198" y="79928"/>
                      <a:pt x="45831" y="79928"/>
                    </a:cubicBezTo>
                    <a:cubicBezTo>
                      <a:pt x="44309" y="79928"/>
                      <a:pt x="42904" y="78669"/>
                      <a:pt x="42426" y="76690"/>
                    </a:cubicBezTo>
                    <a:cubicBezTo>
                      <a:pt x="42188" y="75739"/>
                      <a:pt x="42188" y="74749"/>
                      <a:pt x="42426" y="73798"/>
                    </a:cubicBezTo>
                    <a:cubicBezTo>
                      <a:pt x="42980" y="71501"/>
                      <a:pt x="43376" y="69243"/>
                      <a:pt x="43733" y="66945"/>
                    </a:cubicBezTo>
                    <a:cubicBezTo>
                      <a:pt x="44050" y="64925"/>
                      <a:pt x="44327" y="62865"/>
                      <a:pt x="44565" y="60845"/>
                    </a:cubicBezTo>
                    <a:lnTo>
                      <a:pt x="44565" y="60845"/>
                    </a:lnTo>
                    <a:cubicBezTo>
                      <a:pt x="44367" y="62231"/>
                      <a:pt x="44169" y="63658"/>
                      <a:pt x="43931" y="65084"/>
                    </a:cubicBezTo>
                    <a:cubicBezTo>
                      <a:pt x="43733" y="66153"/>
                      <a:pt x="43535" y="67223"/>
                      <a:pt x="43297" y="68332"/>
                    </a:cubicBezTo>
                    <a:lnTo>
                      <a:pt x="42901" y="69996"/>
                    </a:lnTo>
                    <a:lnTo>
                      <a:pt x="42346" y="71738"/>
                    </a:lnTo>
                    <a:cubicBezTo>
                      <a:pt x="41796" y="73605"/>
                      <a:pt x="40442" y="74738"/>
                      <a:pt x="38996" y="74738"/>
                    </a:cubicBezTo>
                    <a:cubicBezTo>
                      <a:pt x="38570" y="74738"/>
                      <a:pt x="38136" y="74640"/>
                      <a:pt x="37712" y="74432"/>
                    </a:cubicBezTo>
                    <a:cubicBezTo>
                      <a:pt x="35890" y="73481"/>
                      <a:pt x="34939" y="70788"/>
                      <a:pt x="35692" y="68371"/>
                    </a:cubicBezTo>
                    <a:cubicBezTo>
                      <a:pt x="35810" y="67896"/>
                      <a:pt x="36048" y="67421"/>
                      <a:pt x="36325" y="66985"/>
                    </a:cubicBezTo>
                    <a:lnTo>
                      <a:pt x="36325" y="66945"/>
                    </a:lnTo>
                    <a:lnTo>
                      <a:pt x="36999" y="65995"/>
                    </a:lnTo>
                    <a:lnTo>
                      <a:pt x="37593" y="64886"/>
                    </a:lnTo>
                    <a:cubicBezTo>
                      <a:pt x="38029" y="64093"/>
                      <a:pt x="38464" y="63301"/>
                      <a:pt x="38861" y="62430"/>
                    </a:cubicBezTo>
                    <a:cubicBezTo>
                      <a:pt x="39692" y="60766"/>
                      <a:pt x="40485" y="58983"/>
                      <a:pt x="41277" y="57161"/>
                    </a:cubicBezTo>
                    <a:cubicBezTo>
                      <a:pt x="41317" y="57042"/>
                      <a:pt x="41356" y="56884"/>
                      <a:pt x="41435" y="56765"/>
                    </a:cubicBezTo>
                    <a:lnTo>
                      <a:pt x="41435" y="56765"/>
                    </a:lnTo>
                    <a:lnTo>
                      <a:pt x="40445" y="57240"/>
                    </a:lnTo>
                    <a:cubicBezTo>
                      <a:pt x="40213" y="57361"/>
                      <a:pt x="39969" y="57416"/>
                      <a:pt x="39729" y="57416"/>
                    </a:cubicBezTo>
                    <a:cubicBezTo>
                      <a:pt x="38943" y="57416"/>
                      <a:pt x="38208" y="56822"/>
                      <a:pt x="38148" y="55973"/>
                    </a:cubicBezTo>
                    <a:lnTo>
                      <a:pt x="38148" y="55933"/>
                    </a:lnTo>
                    <a:cubicBezTo>
                      <a:pt x="37078" y="57359"/>
                      <a:pt x="36048" y="58825"/>
                      <a:pt x="35058" y="60251"/>
                    </a:cubicBezTo>
                    <a:cubicBezTo>
                      <a:pt x="34543" y="61043"/>
                      <a:pt x="34068" y="61835"/>
                      <a:pt x="33592" y="62588"/>
                    </a:cubicBezTo>
                    <a:lnTo>
                      <a:pt x="32958" y="63697"/>
                    </a:lnTo>
                    <a:lnTo>
                      <a:pt x="32443" y="64727"/>
                    </a:lnTo>
                    <a:lnTo>
                      <a:pt x="32443" y="64767"/>
                    </a:lnTo>
                    <a:cubicBezTo>
                      <a:pt x="31451" y="66682"/>
                      <a:pt x="29474" y="67866"/>
                      <a:pt x="27365" y="67866"/>
                    </a:cubicBezTo>
                    <a:cubicBezTo>
                      <a:pt x="27118" y="67866"/>
                      <a:pt x="26870" y="67850"/>
                      <a:pt x="26620" y="67817"/>
                    </a:cubicBezTo>
                    <a:cubicBezTo>
                      <a:pt x="24362" y="67381"/>
                      <a:pt x="23412" y="65321"/>
                      <a:pt x="24402" y="63222"/>
                    </a:cubicBezTo>
                    <a:cubicBezTo>
                      <a:pt x="24600" y="62746"/>
                      <a:pt x="24917" y="62311"/>
                      <a:pt x="25274" y="61915"/>
                    </a:cubicBezTo>
                    <a:lnTo>
                      <a:pt x="26502" y="60607"/>
                    </a:lnTo>
                    <a:lnTo>
                      <a:pt x="27769" y="59419"/>
                    </a:lnTo>
                    <a:cubicBezTo>
                      <a:pt x="28601" y="58666"/>
                      <a:pt x="29433" y="57914"/>
                      <a:pt x="30265" y="57240"/>
                    </a:cubicBezTo>
                    <a:cubicBezTo>
                      <a:pt x="30953" y="56660"/>
                      <a:pt x="31642" y="56080"/>
                      <a:pt x="32361" y="55531"/>
                    </a:cubicBezTo>
                    <a:lnTo>
                      <a:pt x="32361" y="55531"/>
                    </a:lnTo>
                    <a:cubicBezTo>
                      <a:pt x="31125" y="56467"/>
                      <a:pt x="29922" y="57372"/>
                      <a:pt x="28720" y="58349"/>
                    </a:cubicBezTo>
                    <a:cubicBezTo>
                      <a:pt x="26937" y="59815"/>
                      <a:pt x="25155" y="61320"/>
                      <a:pt x="23451" y="62905"/>
                    </a:cubicBezTo>
                    <a:cubicBezTo>
                      <a:pt x="22338" y="63994"/>
                      <a:pt x="20856" y="64565"/>
                      <a:pt x="19500" y="64565"/>
                    </a:cubicBezTo>
                    <a:cubicBezTo>
                      <a:pt x="18637" y="64565"/>
                      <a:pt x="17825" y="64333"/>
                      <a:pt x="17193" y="63856"/>
                    </a:cubicBezTo>
                    <a:cubicBezTo>
                      <a:pt x="15569" y="62588"/>
                      <a:pt x="15727" y="60172"/>
                      <a:pt x="17549" y="58389"/>
                    </a:cubicBezTo>
                    <a:cubicBezTo>
                      <a:pt x="18262" y="57716"/>
                      <a:pt x="19094" y="57240"/>
                      <a:pt x="20045" y="56963"/>
                    </a:cubicBezTo>
                    <a:cubicBezTo>
                      <a:pt x="22303" y="56329"/>
                      <a:pt x="24481" y="55497"/>
                      <a:pt x="26620" y="54705"/>
                    </a:cubicBezTo>
                    <a:cubicBezTo>
                      <a:pt x="28443" y="53992"/>
                      <a:pt x="30225" y="53279"/>
                      <a:pt x="31968" y="52526"/>
                    </a:cubicBezTo>
                    <a:lnTo>
                      <a:pt x="31968" y="52526"/>
                    </a:lnTo>
                    <a:cubicBezTo>
                      <a:pt x="30780" y="53002"/>
                      <a:pt x="29591" y="53477"/>
                      <a:pt x="28363" y="53913"/>
                    </a:cubicBezTo>
                    <a:cubicBezTo>
                      <a:pt x="27373" y="54309"/>
                      <a:pt x="26303" y="54666"/>
                      <a:pt x="25234" y="55022"/>
                    </a:cubicBezTo>
                    <a:lnTo>
                      <a:pt x="23610" y="55497"/>
                    </a:lnTo>
                    <a:lnTo>
                      <a:pt x="21827" y="55933"/>
                    </a:lnTo>
                    <a:cubicBezTo>
                      <a:pt x="21407" y="56035"/>
                      <a:pt x="20999" y="56083"/>
                      <a:pt x="20610" y="56083"/>
                    </a:cubicBezTo>
                    <a:cubicBezTo>
                      <a:pt x="18724" y="56083"/>
                      <a:pt x="17291" y="54947"/>
                      <a:pt x="17193" y="53239"/>
                    </a:cubicBezTo>
                    <a:cubicBezTo>
                      <a:pt x="17074" y="51180"/>
                      <a:pt x="18936" y="49041"/>
                      <a:pt x="21392" y="48446"/>
                    </a:cubicBezTo>
                    <a:cubicBezTo>
                      <a:pt x="21778" y="48357"/>
                      <a:pt x="22164" y="48313"/>
                      <a:pt x="22550" y="48313"/>
                    </a:cubicBezTo>
                    <a:cubicBezTo>
                      <a:pt x="22679" y="48313"/>
                      <a:pt x="22808" y="48318"/>
                      <a:pt x="22936" y="48328"/>
                    </a:cubicBezTo>
                    <a:lnTo>
                      <a:pt x="22976" y="48328"/>
                    </a:lnTo>
                    <a:lnTo>
                      <a:pt x="24125" y="48407"/>
                    </a:lnTo>
                    <a:lnTo>
                      <a:pt x="25392" y="48407"/>
                    </a:lnTo>
                    <a:cubicBezTo>
                      <a:pt x="26303" y="48407"/>
                      <a:pt x="27215" y="48328"/>
                      <a:pt x="28165" y="48288"/>
                    </a:cubicBezTo>
                    <a:cubicBezTo>
                      <a:pt x="30027" y="48129"/>
                      <a:pt x="31968" y="47931"/>
                      <a:pt x="33909" y="47694"/>
                    </a:cubicBezTo>
                    <a:lnTo>
                      <a:pt x="33988" y="47694"/>
                    </a:lnTo>
                    <a:lnTo>
                      <a:pt x="33038" y="47139"/>
                    </a:lnTo>
                    <a:cubicBezTo>
                      <a:pt x="32087" y="46505"/>
                      <a:pt x="32087" y="45079"/>
                      <a:pt x="33038" y="44485"/>
                    </a:cubicBezTo>
                    <a:lnTo>
                      <a:pt x="33236" y="44366"/>
                    </a:lnTo>
                    <a:cubicBezTo>
                      <a:pt x="31532" y="44168"/>
                      <a:pt x="29829" y="44010"/>
                      <a:pt x="28165" y="43891"/>
                    </a:cubicBezTo>
                    <a:cubicBezTo>
                      <a:pt x="27215" y="43812"/>
                      <a:pt x="26303" y="43772"/>
                      <a:pt x="25432" y="43732"/>
                    </a:cubicBezTo>
                    <a:lnTo>
                      <a:pt x="24125" y="43732"/>
                    </a:lnTo>
                    <a:lnTo>
                      <a:pt x="22976" y="43851"/>
                    </a:lnTo>
                    <a:cubicBezTo>
                      <a:pt x="22909" y="43853"/>
                      <a:pt x="22843" y="43855"/>
                      <a:pt x="22776" y="43855"/>
                    </a:cubicBezTo>
                    <a:cubicBezTo>
                      <a:pt x="20400" y="43855"/>
                      <a:pt x="18277" y="42483"/>
                      <a:pt x="17391" y="40286"/>
                    </a:cubicBezTo>
                    <a:cubicBezTo>
                      <a:pt x="16638" y="38147"/>
                      <a:pt x="17945" y="36285"/>
                      <a:pt x="20243" y="36087"/>
                    </a:cubicBezTo>
                    <a:cubicBezTo>
                      <a:pt x="20381" y="36077"/>
                      <a:pt x="20518" y="36072"/>
                      <a:pt x="20652" y="36072"/>
                    </a:cubicBezTo>
                    <a:cubicBezTo>
                      <a:pt x="21055" y="36072"/>
                      <a:pt x="21441" y="36117"/>
                      <a:pt x="21827" y="36206"/>
                    </a:cubicBezTo>
                    <a:lnTo>
                      <a:pt x="23610" y="36642"/>
                    </a:lnTo>
                    <a:lnTo>
                      <a:pt x="25274" y="37157"/>
                    </a:lnTo>
                    <a:cubicBezTo>
                      <a:pt x="26303" y="37513"/>
                      <a:pt x="27373" y="37870"/>
                      <a:pt x="28363" y="38226"/>
                    </a:cubicBezTo>
                    <a:cubicBezTo>
                      <a:pt x="29393" y="38622"/>
                      <a:pt x="30265" y="38939"/>
                      <a:pt x="31176" y="39335"/>
                    </a:cubicBezTo>
                    <a:cubicBezTo>
                      <a:pt x="29671" y="38662"/>
                      <a:pt x="28165" y="38068"/>
                      <a:pt x="26660" y="37474"/>
                    </a:cubicBezTo>
                    <a:cubicBezTo>
                      <a:pt x="24521" y="36642"/>
                      <a:pt x="22342" y="35850"/>
                      <a:pt x="20084" y="35176"/>
                    </a:cubicBezTo>
                    <a:cubicBezTo>
                      <a:pt x="17628" y="34503"/>
                      <a:pt x="15846" y="32284"/>
                      <a:pt x="16084" y="30225"/>
                    </a:cubicBezTo>
                    <a:cubicBezTo>
                      <a:pt x="16302" y="28629"/>
                      <a:pt x="17707" y="27627"/>
                      <a:pt x="19498" y="27627"/>
                    </a:cubicBezTo>
                    <a:cubicBezTo>
                      <a:pt x="19975" y="27627"/>
                      <a:pt x="20479" y="27698"/>
                      <a:pt x="20995" y="27848"/>
                    </a:cubicBezTo>
                    <a:cubicBezTo>
                      <a:pt x="21907" y="28086"/>
                      <a:pt x="22778" y="28600"/>
                      <a:pt x="23451" y="29274"/>
                    </a:cubicBezTo>
                    <a:cubicBezTo>
                      <a:pt x="25155" y="30898"/>
                      <a:pt x="26937" y="32403"/>
                      <a:pt x="28720" y="33829"/>
                    </a:cubicBezTo>
                    <a:cubicBezTo>
                      <a:pt x="30185" y="35018"/>
                      <a:pt x="31651" y="36127"/>
                      <a:pt x="33156" y="37236"/>
                    </a:cubicBezTo>
                    <a:cubicBezTo>
                      <a:pt x="32166" y="36483"/>
                      <a:pt x="31215" y="35731"/>
                      <a:pt x="30265" y="34938"/>
                    </a:cubicBezTo>
                    <a:cubicBezTo>
                      <a:pt x="29433" y="34225"/>
                      <a:pt x="28601" y="33512"/>
                      <a:pt x="27769" y="32760"/>
                    </a:cubicBezTo>
                    <a:lnTo>
                      <a:pt x="26502" y="31571"/>
                    </a:lnTo>
                    <a:lnTo>
                      <a:pt x="25274" y="30225"/>
                    </a:lnTo>
                    <a:cubicBezTo>
                      <a:pt x="23570" y="28402"/>
                      <a:pt x="23570" y="26026"/>
                      <a:pt x="25274" y="24877"/>
                    </a:cubicBezTo>
                    <a:cubicBezTo>
                      <a:pt x="25889" y="24471"/>
                      <a:pt x="26638" y="24278"/>
                      <a:pt x="27426" y="24278"/>
                    </a:cubicBezTo>
                    <a:cubicBezTo>
                      <a:pt x="28870" y="24278"/>
                      <a:pt x="30445" y="24926"/>
                      <a:pt x="31572" y="26105"/>
                    </a:cubicBezTo>
                    <a:cubicBezTo>
                      <a:pt x="31928" y="26501"/>
                      <a:pt x="32206" y="26897"/>
                      <a:pt x="32443" y="27373"/>
                    </a:cubicBezTo>
                    <a:lnTo>
                      <a:pt x="32443" y="27412"/>
                    </a:lnTo>
                    <a:lnTo>
                      <a:pt x="32958" y="28442"/>
                    </a:lnTo>
                    <a:lnTo>
                      <a:pt x="33592" y="29591"/>
                    </a:lnTo>
                    <a:cubicBezTo>
                      <a:pt x="34028" y="30343"/>
                      <a:pt x="34503" y="31136"/>
                      <a:pt x="35058" y="31888"/>
                    </a:cubicBezTo>
                    <a:cubicBezTo>
                      <a:pt x="36009" y="33314"/>
                      <a:pt x="37038" y="34740"/>
                      <a:pt x="38108" y="36166"/>
                    </a:cubicBezTo>
                    <a:lnTo>
                      <a:pt x="38108" y="35612"/>
                    </a:lnTo>
                    <a:cubicBezTo>
                      <a:pt x="38138" y="34736"/>
                      <a:pt x="38860" y="34113"/>
                      <a:pt x="39658" y="34113"/>
                    </a:cubicBezTo>
                    <a:cubicBezTo>
                      <a:pt x="39906" y="34113"/>
                      <a:pt x="40161" y="34173"/>
                      <a:pt x="40405" y="34305"/>
                    </a:cubicBezTo>
                    <a:lnTo>
                      <a:pt x="41118" y="34661"/>
                    </a:lnTo>
                    <a:cubicBezTo>
                      <a:pt x="40366" y="32958"/>
                      <a:pt x="39613" y="31294"/>
                      <a:pt x="38861" y="29710"/>
                    </a:cubicBezTo>
                    <a:cubicBezTo>
                      <a:pt x="38504" y="28838"/>
                      <a:pt x="38068" y="28046"/>
                      <a:pt x="37633" y="27254"/>
                    </a:cubicBezTo>
                    <a:lnTo>
                      <a:pt x="36999" y="26145"/>
                    </a:lnTo>
                    <a:lnTo>
                      <a:pt x="36325" y="25194"/>
                    </a:lnTo>
                    <a:cubicBezTo>
                      <a:pt x="35018" y="23174"/>
                      <a:pt x="35137" y="20520"/>
                      <a:pt x="36642" y="18618"/>
                    </a:cubicBezTo>
                    <a:cubicBezTo>
                      <a:pt x="37323" y="17827"/>
                      <a:pt x="38174" y="17438"/>
                      <a:pt x="39022" y="17438"/>
                    </a:cubicBezTo>
                    <a:cubicBezTo>
                      <a:pt x="40000" y="17438"/>
                      <a:pt x="40973" y="17956"/>
                      <a:pt x="41673" y="18975"/>
                    </a:cubicBezTo>
                    <a:cubicBezTo>
                      <a:pt x="41990" y="19410"/>
                      <a:pt x="42188" y="19925"/>
                      <a:pt x="42346" y="20401"/>
                    </a:cubicBezTo>
                    <a:lnTo>
                      <a:pt x="42861" y="22183"/>
                    </a:lnTo>
                    <a:lnTo>
                      <a:pt x="43258" y="23847"/>
                    </a:lnTo>
                    <a:cubicBezTo>
                      <a:pt x="43495" y="24956"/>
                      <a:pt x="43693" y="26026"/>
                      <a:pt x="43891" y="27095"/>
                    </a:cubicBezTo>
                    <a:cubicBezTo>
                      <a:pt x="44089" y="28244"/>
                      <a:pt x="44248" y="29353"/>
                      <a:pt x="44406" y="30462"/>
                    </a:cubicBezTo>
                    <a:cubicBezTo>
                      <a:pt x="44208" y="28719"/>
                      <a:pt x="43971" y="26976"/>
                      <a:pt x="43693" y="25233"/>
                    </a:cubicBezTo>
                    <a:cubicBezTo>
                      <a:pt x="43337" y="22936"/>
                      <a:pt x="42941" y="20638"/>
                      <a:pt x="42346" y="18380"/>
                    </a:cubicBezTo>
                    <a:cubicBezTo>
                      <a:pt x="41752" y="15885"/>
                      <a:pt x="42782" y="13270"/>
                      <a:pt x="44684" y="12478"/>
                    </a:cubicBezTo>
                    <a:cubicBezTo>
                      <a:pt x="45053" y="12324"/>
                      <a:pt x="45427" y="12251"/>
                      <a:pt x="45794" y="12251"/>
                    </a:cubicBezTo>
                    <a:close/>
                    <a:moveTo>
                      <a:pt x="85236" y="63256"/>
                    </a:moveTo>
                    <a:cubicBezTo>
                      <a:pt x="86591" y="63256"/>
                      <a:pt x="87812" y="64227"/>
                      <a:pt x="88059" y="65638"/>
                    </a:cubicBezTo>
                    <a:cubicBezTo>
                      <a:pt x="88099" y="65955"/>
                      <a:pt x="88099" y="66312"/>
                      <a:pt x="88059" y="66628"/>
                    </a:cubicBezTo>
                    <a:cubicBezTo>
                      <a:pt x="87861" y="67738"/>
                      <a:pt x="87821" y="68886"/>
                      <a:pt x="87821" y="70035"/>
                    </a:cubicBezTo>
                    <a:cubicBezTo>
                      <a:pt x="87901" y="71263"/>
                      <a:pt x="88019" y="72491"/>
                      <a:pt x="88218" y="73719"/>
                    </a:cubicBezTo>
                    <a:cubicBezTo>
                      <a:pt x="88416" y="74947"/>
                      <a:pt x="88693" y="76215"/>
                      <a:pt x="89010" y="77443"/>
                    </a:cubicBezTo>
                    <a:cubicBezTo>
                      <a:pt x="89327" y="78710"/>
                      <a:pt x="89683" y="79938"/>
                      <a:pt x="90119" y="81166"/>
                    </a:cubicBezTo>
                    <a:cubicBezTo>
                      <a:pt x="90159" y="81285"/>
                      <a:pt x="90119" y="81444"/>
                      <a:pt x="90000" y="81483"/>
                    </a:cubicBezTo>
                    <a:cubicBezTo>
                      <a:pt x="89968" y="81494"/>
                      <a:pt x="89936" y="81499"/>
                      <a:pt x="89906" y="81499"/>
                    </a:cubicBezTo>
                    <a:cubicBezTo>
                      <a:pt x="89823" y="81499"/>
                      <a:pt x="89752" y="81462"/>
                      <a:pt x="89723" y="81404"/>
                    </a:cubicBezTo>
                    <a:cubicBezTo>
                      <a:pt x="88891" y="80374"/>
                      <a:pt x="88099" y="79304"/>
                      <a:pt x="87386" y="78156"/>
                    </a:cubicBezTo>
                    <a:cubicBezTo>
                      <a:pt x="86633" y="77047"/>
                      <a:pt x="85960" y="75898"/>
                      <a:pt x="85286" y="74709"/>
                    </a:cubicBezTo>
                    <a:cubicBezTo>
                      <a:pt x="84652" y="73481"/>
                      <a:pt x="84058" y="72253"/>
                      <a:pt x="83543" y="70946"/>
                    </a:cubicBezTo>
                    <a:cubicBezTo>
                      <a:pt x="83028" y="69560"/>
                      <a:pt x="82632" y="68134"/>
                      <a:pt x="82395" y="66708"/>
                    </a:cubicBezTo>
                    <a:lnTo>
                      <a:pt x="82395" y="66589"/>
                    </a:lnTo>
                    <a:cubicBezTo>
                      <a:pt x="82117" y="65044"/>
                      <a:pt x="83147" y="63539"/>
                      <a:pt x="84732" y="63301"/>
                    </a:cubicBezTo>
                    <a:cubicBezTo>
                      <a:pt x="84901" y="63271"/>
                      <a:pt x="85070" y="63256"/>
                      <a:pt x="85236" y="63256"/>
                    </a:cubicBezTo>
                    <a:close/>
                    <a:moveTo>
                      <a:pt x="6790" y="63257"/>
                    </a:moveTo>
                    <a:cubicBezTo>
                      <a:pt x="8151" y="63257"/>
                      <a:pt x="9379" y="64262"/>
                      <a:pt x="9627" y="65678"/>
                    </a:cubicBezTo>
                    <a:cubicBezTo>
                      <a:pt x="9666" y="65995"/>
                      <a:pt x="9666" y="66312"/>
                      <a:pt x="9627" y="66589"/>
                    </a:cubicBezTo>
                    <a:lnTo>
                      <a:pt x="9627" y="66708"/>
                    </a:lnTo>
                    <a:cubicBezTo>
                      <a:pt x="9349" y="68134"/>
                      <a:pt x="8953" y="69560"/>
                      <a:pt x="8438" y="70946"/>
                    </a:cubicBezTo>
                    <a:cubicBezTo>
                      <a:pt x="7923" y="72253"/>
                      <a:pt x="7329" y="73481"/>
                      <a:pt x="6695" y="74709"/>
                    </a:cubicBezTo>
                    <a:cubicBezTo>
                      <a:pt x="6022" y="75898"/>
                      <a:pt x="5309" y="77086"/>
                      <a:pt x="4596" y="78195"/>
                    </a:cubicBezTo>
                    <a:cubicBezTo>
                      <a:pt x="3883" y="79304"/>
                      <a:pt x="3130" y="80374"/>
                      <a:pt x="2259" y="81404"/>
                    </a:cubicBezTo>
                    <a:cubicBezTo>
                      <a:pt x="2215" y="81469"/>
                      <a:pt x="2148" y="81499"/>
                      <a:pt x="2076" y="81499"/>
                    </a:cubicBezTo>
                    <a:cubicBezTo>
                      <a:pt x="2017" y="81499"/>
                      <a:pt x="1956" y="81479"/>
                      <a:pt x="1902" y="81444"/>
                    </a:cubicBezTo>
                    <a:cubicBezTo>
                      <a:pt x="1823" y="81364"/>
                      <a:pt x="1823" y="81285"/>
                      <a:pt x="1823" y="81166"/>
                    </a:cubicBezTo>
                    <a:cubicBezTo>
                      <a:pt x="2259" y="79938"/>
                      <a:pt x="2655" y="78710"/>
                      <a:pt x="2972" y="77482"/>
                    </a:cubicBezTo>
                    <a:cubicBezTo>
                      <a:pt x="3289" y="76254"/>
                      <a:pt x="3566" y="74987"/>
                      <a:pt x="3764" y="73719"/>
                    </a:cubicBezTo>
                    <a:cubicBezTo>
                      <a:pt x="3962" y="72531"/>
                      <a:pt x="4081" y="71303"/>
                      <a:pt x="4121" y="70075"/>
                    </a:cubicBezTo>
                    <a:cubicBezTo>
                      <a:pt x="4160" y="68926"/>
                      <a:pt x="4081" y="67777"/>
                      <a:pt x="3923" y="66628"/>
                    </a:cubicBezTo>
                    <a:cubicBezTo>
                      <a:pt x="3645" y="65044"/>
                      <a:pt x="4715" y="63578"/>
                      <a:pt x="6299" y="63301"/>
                    </a:cubicBezTo>
                    <a:cubicBezTo>
                      <a:pt x="6464" y="63272"/>
                      <a:pt x="6628" y="63257"/>
                      <a:pt x="6790" y="63257"/>
                    </a:cubicBezTo>
                    <a:close/>
                    <a:moveTo>
                      <a:pt x="66431" y="82008"/>
                    </a:moveTo>
                    <a:cubicBezTo>
                      <a:pt x="66589" y="82008"/>
                      <a:pt x="66748" y="82018"/>
                      <a:pt x="66906" y="82038"/>
                    </a:cubicBezTo>
                    <a:lnTo>
                      <a:pt x="67025" y="82038"/>
                    </a:lnTo>
                    <a:cubicBezTo>
                      <a:pt x="68491" y="82315"/>
                      <a:pt x="69917" y="82672"/>
                      <a:pt x="71263" y="83226"/>
                    </a:cubicBezTo>
                    <a:cubicBezTo>
                      <a:pt x="72571" y="83741"/>
                      <a:pt x="73799" y="84296"/>
                      <a:pt x="75027" y="84969"/>
                    </a:cubicBezTo>
                    <a:cubicBezTo>
                      <a:pt x="76215" y="85642"/>
                      <a:pt x="77364" y="86355"/>
                      <a:pt x="78473" y="87069"/>
                    </a:cubicBezTo>
                    <a:cubicBezTo>
                      <a:pt x="79582" y="87782"/>
                      <a:pt x="80652" y="88534"/>
                      <a:pt x="81721" y="89366"/>
                    </a:cubicBezTo>
                    <a:cubicBezTo>
                      <a:pt x="81800" y="89485"/>
                      <a:pt x="81840" y="89643"/>
                      <a:pt x="81761" y="89723"/>
                    </a:cubicBezTo>
                    <a:cubicBezTo>
                      <a:pt x="81703" y="89781"/>
                      <a:pt x="81623" y="89817"/>
                      <a:pt x="81539" y="89817"/>
                    </a:cubicBezTo>
                    <a:cubicBezTo>
                      <a:pt x="81507" y="89817"/>
                      <a:pt x="81476" y="89812"/>
                      <a:pt x="81444" y="89802"/>
                    </a:cubicBezTo>
                    <a:cubicBezTo>
                      <a:pt x="80255" y="89366"/>
                      <a:pt x="78988" y="89010"/>
                      <a:pt x="77760" y="88693"/>
                    </a:cubicBezTo>
                    <a:cubicBezTo>
                      <a:pt x="76532" y="88376"/>
                      <a:pt x="75264" y="88098"/>
                      <a:pt x="74036" y="87900"/>
                    </a:cubicBezTo>
                    <a:cubicBezTo>
                      <a:pt x="72808" y="87702"/>
                      <a:pt x="71580" y="87583"/>
                      <a:pt x="70352" y="87504"/>
                    </a:cubicBezTo>
                    <a:cubicBezTo>
                      <a:pt x="70161" y="87498"/>
                      <a:pt x="69969" y="87494"/>
                      <a:pt x="69778" y="87494"/>
                    </a:cubicBezTo>
                    <a:cubicBezTo>
                      <a:pt x="68821" y="87494"/>
                      <a:pt x="67863" y="87577"/>
                      <a:pt x="66906" y="87742"/>
                    </a:cubicBezTo>
                    <a:cubicBezTo>
                      <a:pt x="66718" y="87779"/>
                      <a:pt x="66531" y="87798"/>
                      <a:pt x="66347" y="87798"/>
                    </a:cubicBezTo>
                    <a:cubicBezTo>
                      <a:pt x="64973" y="87798"/>
                      <a:pt x="63744" y="86797"/>
                      <a:pt x="63499" y="85365"/>
                    </a:cubicBezTo>
                    <a:cubicBezTo>
                      <a:pt x="63222" y="83781"/>
                      <a:pt x="64331" y="82236"/>
                      <a:pt x="65955" y="82038"/>
                    </a:cubicBezTo>
                    <a:cubicBezTo>
                      <a:pt x="66114" y="82018"/>
                      <a:pt x="66272" y="82008"/>
                      <a:pt x="66431" y="82008"/>
                    </a:cubicBezTo>
                    <a:close/>
                    <a:moveTo>
                      <a:pt x="25539" y="82034"/>
                    </a:moveTo>
                    <a:cubicBezTo>
                      <a:pt x="26927" y="82034"/>
                      <a:pt x="28155" y="83034"/>
                      <a:pt x="28403" y="84414"/>
                    </a:cubicBezTo>
                    <a:cubicBezTo>
                      <a:pt x="28680" y="85999"/>
                      <a:pt x="27611" y="87504"/>
                      <a:pt x="26026" y="87742"/>
                    </a:cubicBezTo>
                    <a:cubicBezTo>
                      <a:pt x="25868" y="87762"/>
                      <a:pt x="25709" y="87772"/>
                      <a:pt x="25546" y="87772"/>
                    </a:cubicBezTo>
                    <a:cubicBezTo>
                      <a:pt x="25383" y="87772"/>
                      <a:pt x="25214" y="87762"/>
                      <a:pt x="25036" y="87742"/>
                    </a:cubicBezTo>
                    <a:cubicBezTo>
                      <a:pt x="24117" y="87611"/>
                      <a:pt x="23171" y="87534"/>
                      <a:pt x="22220" y="87534"/>
                    </a:cubicBezTo>
                    <a:cubicBezTo>
                      <a:pt x="22023" y="87534"/>
                      <a:pt x="21826" y="87537"/>
                      <a:pt x="21629" y="87544"/>
                    </a:cubicBezTo>
                    <a:cubicBezTo>
                      <a:pt x="20401" y="87583"/>
                      <a:pt x="19173" y="87702"/>
                      <a:pt x="17945" y="87900"/>
                    </a:cubicBezTo>
                    <a:cubicBezTo>
                      <a:pt x="16717" y="88098"/>
                      <a:pt x="15450" y="88376"/>
                      <a:pt x="14222" y="88693"/>
                    </a:cubicBezTo>
                    <a:cubicBezTo>
                      <a:pt x="12954" y="89010"/>
                      <a:pt x="11726" y="89406"/>
                      <a:pt x="10498" y="89841"/>
                    </a:cubicBezTo>
                    <a:cubicBezTo>
                      <a:pt x="10477" y="89848"/>
                      <a:pt x="10455" y="89852"/>
                      <a:pt x="10432" y="89852"/>
                    </a:cubicBezTo>
                    <a:cubicBezTo>
                      <a:pt x="10327" y="89852"/>
                      <a:pt x="10214" y="89781"/>
                      <a:pt x="10181" y="89683"/>
                    </a:cubicBezTo>
                    <a:cubicBezTo>
                      <a:pt x="10142" y="89564"/>
                      <a:pt x="10181" y="89485"/>
                      <a:pt x="10261" y="89406"/>
                    </a:cubicBezTo>
                    <a:cubicBezTo>
                      <a:pt x="11290" y="88574"/>
                      <a:pt x="12360" y="87821"/>
                      <a:pt x="13469" y="87069"/>
                    </a:cubicBezTo>
                    <a:cubicBezTo>
                      <a:pt x="14578" y="86316"/>
                      <a:pt x="15727" y="85642"/>
                      <a:pt x="16955" y="85009"/>
                    </a:cubicBezTo>
                    <a:cubicBezTo>
                      <a:pt x="18183" y="84335"/>
                      <a:pt x="19411" y="83741"/>
                      <a:pt x="20718" y="83266"/>
                    </a:cubicBezTo>
                    <a:cubicBezTo>
                      <a:pt x="22065" y="82711"/>
                      <a:pt x="23491" y="82315"/>
                      <a:pt x="24957" y="82077"/>
                    </a:cubicBezTo>
                    <a:lnTo>
                      <a:pt x="25036" y="82077"/>
                    </a:lnTo>
                    <a:cubicBezTo>
                      <a:pt x="25205" y="82048"/>
                      <a:pt x="25373" y="82034"/>
                      <a:pt x="25539" y="82034"/>
                    </a:cubicBezTo>
                    <a:close/>
                    <a:moveTo>
                      <a:pt x="1506" y="0"/>
                    </a:moveTo>
                    <a:lnTo>
                      <a:pt x="4239" y="1941"/>
                    </a:lnTo>
                    <a:lnTo>
                      <a:pt x="13271" y="8279"/>
                    </a:lnTo>
                    <a:cubicBezTo>
                      <a:pt x="15093" y="9547"/>
                      <a:pt x="15331" y="12161"/>
                      <a:pt x="13746" y="13746"/>
                    </a:cubicBezTo>
                    <a:cubicBezTo>
                      <a:pt x="13033" y="14441"/>
                      <a:pt x="12119" y="14783"/>
                      <a:pt x="11211" y="14783"/>
                    </a:cubicBezTo>
                    <a:cubicBezTo>
                      <a:pt x="10101" y="14783"/>
                      <a:pt x="8999" y="14273"/>
                      <a:pt x="8280" y="13270"/>
                    </a:cubicBezTo>
                    <a:lnTo>
                      <a:pt x="1982" y="4278"/>
                    </a:lnTo>
                    <a:lnTo>
                      <a:pt x="397" y="2021"/>
                    </a:lnTo>
                    <a:lnTo>
                      <a:pt x="1" y="1466"/>
                    </a:lnTo>
                    <a:lnTo>
                      <a:pt x="1" y="36880"/>
                    </a:lnTo>
                    <a:cubicBezTo>
                      <a:pt x="73" y="36878"/>
                      <a:pt x="145" y="36877"/>
                      <a:pt x="216" y="36877"/>
                    </a:cubicBezTo>
                    <a:cubicBezTo>
                      <a:pt x="5466" y="36877"/>
                      <a:pt x="9746" y="41150"/>
                      <a:pt x="9746" y="46426"/>
                    </a:cubicBezTo>
                    <a:cubicBezTo>
                      <a:pt x="9746" y="51702"/>
                      <a:pt x="5466" y="55975"/>
                      <a:pt x="216" y="55975"/>
                    </a:cubicBezTo>
                    <a:cubicBezTo>
                      <a:pt x="145" y="55975"/>
                      <a:pt x="73" y="55974"/>
                      <a:pt x="1" y="55973"/>
                    </a:cubicBezTo>
                    <a:lnTo>
                      <a:pt x="1" y="90634"/>
                    </a:lnTo>
                    <a:lnTo>
                      <a:pt x="635" y="89723"/>
                    </a:lnTo>
                    <a:lnTo>
                      <a:pt x="2219" y="87465"/>
                    </a:lnTo>
                    <a:lnTo>
                      <a:pt x="8557" y="78473"/>
                    </a:lnTo>
                    <a:cubicBezTo>
                      <a:pt x="9257" y="77467"/>
                      <a:pt x="10368" y="76943"/>
                      <a:pt x="11489" y="76943"/>
                    </a:cubicBezTo>
                    <a:cubicBezTo>
                      <a:pt x="12398" y="76943"/>
                      <a:pt x="13314" y="77288"/>
                      <a:pt x="14024" y="77997"/>
                    </a:cubicBezTo>
                    <a:cubicBezTo>
                      <a:pt x="15569" y="79582"/>
                      <a:pt x="15331" y="82196"/>
                      <a:pt x="13548" y="83464"/>
                    </a:cubicBezTo>
                    <a:lnTo>
                      <a:pt x="4517" y="89802"/>
                    </a:lnTo>
                    <a:cubicBezTo>
                      <a:pt x="3685" y="90396"/>
                      <a:pt x="2813" y="90990"/>
                      <a:pt x="1982" y="91584"/>
                    </a:cubicBezTo>
                    <a:lnTo>
                      <a:pt x="36444" y="91584"/>
                    </a:lnTo>
                    <a:cubicBezTo>
                      <a:pt x="36563" y="86395"/>
                      <a:pt x="40802" y="82236"/>
                      <a:pt x="45991" y="82236"/>
                    </a:cubicBezTo>
                    <a:cubicBezTo>
                      <a:pt x="51180" y="82236"/>
                      <a:pt x="55419" y="86395"/>
                      <a:pt x="55537" y="91584"/>
                    </a:cubicBezTo>
                    <a:lnTo>
                      <a:pt x="90000" y="91584"/>
                    </a:lnTo>
                    <a:cubicBezTo>
                      <a:pt x="89168" y="90990"/>
                      <a:pt x="88297" y="90396"/>
                      <a:pt x="87465" y="89802"/>
                    </a:cubicBezTo>
                    <a:lnTo>
                      <a:pt x="78473" y="83464"/>
                    </a:lnTo>
                    <a:cubicBezTo>
                      <a:pt x="76888" y="82315"/>
                      <a:pt x="76532" y="80097"/>
                      <a:pt x="77681" y="78512"/>
                    </a:cubicBezTo>
                    <a:cubicBezTo>
                      <a:pt x="78370" y="77527"/>
                      <a:pt x="79473" y="77002"/>
                      <a:pt x="80589" y="77002"/>
                    </a:cubicBezTo>
                    <a:cubicBezTo>
                      <a:pt x="81269" y="77002"/>
                      <a:pt x="81953" y="77196"/>
                      <a:pt x="82553" y="77601"/>
                    </a:cubicBezTo>
                    <a:cubicBezTo>
                      <a:pt x="82909" y="77839"/>
                      <a:pt x="83187" y="78156"/>
                      <a:pt x="83424" y="78473"/>
                    </a:cubicBezTo>
                    <a:lnTo>
                      <a:pt x="89762" y="87465"/>
                    </a:lnTo>
                    <a:lnTo>
                      <a:pt x="91347" y="89723"/>
                    </a:lnTo>
                    <a:lnTo>
                      <a:pt x="91585" y="90079"/>
                    </a:lnTo>
                    <a:lnTo>
                      <a:pt x="91585" y="55973"/>
                    </a:lnTo>
                    <a:cubicBezTo>
                      <a:pt x="91513" y="55974"/>
                      <a:pt x="91441" y="55975"/>
                      <a:pt x="91369" y="55975"/>
                    </a:cubicBezTo>
                    <a:cubicBezTo>
                      <a:pt x="86119" y="55975"/>
                      <a:pt x="81840" y="51702"/>
                      <a:pt x="81840" y="46426"/>
                    </a:cubicBezTo>
                    <a:cubicBezTo>
                      <a:pt x="81840" y="41150"/>
                      <a:pt x="86119" y="36877"/>
                      <a:pt x="91369" y="36877"/>
                    </a:cubicBezTo>
                    <a:cubicBezTo>
                      <a:pt x="91441" y="36877"/>
                      <a:pt x="91513" y="36878"/>
                      <a:pt x="91585" y="36880"/>
                    </a:cubicBezTo>
                    <a:lnTo>
                      <a:pt x="91585" y="1307"/>
                    </a:lnTo>
                    <a:lnTo>
                      <a:pt x="91109" y="2021"/>
                    </a:lnTo>
                    <a:lnTo>
                      <a:pt x="89525" y="4278"/>
                    </a:lnTo>
                    <a:lnTo>
                      <a:pt x="83187" y="13270"/>
                    </a:lnTo>
                    <a:cubicBezTo>
                      <a:pt x="82483" y="14266"/>
                      <a:pt x="81377" y="14800"/>
                      <a:pt x="80253" y="14800"/>
                    </a:cubicBezTo>
                    <a:cubicBezTo>
                      <a:pt x="79542" y="14800"/>
                      <a:pt x="78824" y="14587"/>
                      <a:pt x="78196" y="14142"/>
                    </a:cubicBezTo>
                    <a:cubicBezTo>
                      <a:pt x="76571" y="12993"/>
                      <a:pt x="76215" y="10775"/>
                      <a:pt x="77324" y="9151"/>
                    </a:cubicBezTo>
                    <a:cubicBezTo>
                      <a:pt x="77562" y="8834"/>
                      <a:pt x="77879" y="8517"/>
                      <a:pt x="78196" y="8279"/>
                    </a:cubicBezTo>
                    <a:lnTo>
                      <a:pt x="87227" y="1941"/>
                    </a:lnTo>
                    <a:lnTo>
                      <a:pt x="90000" y="0"/>
                    </a:lnTo>
                    <a:lnTo>
                      <a:pt x="55537" y="0"/>
                    </a:lnTo>
                    <a:cubicBezTo>
                      <a:pt x="55656" y="5348"/>
                      <a:pt x="51378" y="9745"/>
                      <a:pt x="45991" y="9745"/>
                    </a:cubicBezTo>
                    <a:cubicBezTo>
                      <a:pt x="40643" y="9745"/>
                      <a:pt x="36325" y="5348"/>
                      <a:pt x="36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0" y="0"/>
                <a:ext cx="210916" cy="203391"/>
              </a:xfrm>
              <a:custGeom>
                <a:avLst/>
                <a:gdLst/>
                <a:ahLst/>
                <a:cxnLst/>
                <a:rect l="l" t="t" r="r" b="b"/>
                <a:pathLst>
                  <a:path w="15331" h="14784" extrusionOk="0">
                    <a:moveTo>
                      <a:pt x="1" y="0"/>
                    </a:moveTo>
                    <a:lnTo>
                      <a:pt x="1" y="1466"/>
                    </a:lnTo>
                    <a:lnTo>
                      <a:pt x="397" y="2021"/>
                    </a:lnTo>
                    <a:lnTo>
                      <a:pt x="1982" y="4278"/>
                    </a:lnTo>
                    <a:lnTo>
                      <a:pt x="8280" y="13270"/>
                    </a:lnTo>
                    <a:cubicBezTo>
                      <a:pt x="8999" y="14273"/>
                      <a:pt x="10101" y="14783"/>
                      <a:pt x="11211" y="14783"/>
                    </a:cubicBezTo>
                    <a:cubicBezTo>
                      <a:pt x="12119" y="14783"/>
                      <a:pt x="13033" y="14441"/>
                      <a:pt x="13746" y="13746"/>
                    </a:cubicBezTo>
                    <a:cubicBezTo>
                      <a:pt x="15331" y="12161"/>
                      <a:pt x="15093" y="9547"/>
                      <a:pt x="13271" y="8279"/>
                    </a:cubicBezTo>
                    <a:lnTo>
                      <a:pt x="4239" y="1941"/>
                    </a:lnTo>
                    <a:lnTo>
                      <a:pt x="1506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136246" y="25948"/>
                <a:ext cx="252340" cy="107446"/>
              </a:xfrm>
              <a:custGeom>
                <a:avLst/>
                <a:gdLst/>
                <a:ahLst/>
                <a:cxnLst/>
                <a:rect l="l" t="t" r="r" b="b"/>
                <a:pathLst>
                  <a:path w="18342" h="7810" extrusionOk="0">
                    <a:moveTo>
                      <a:pt x="287" y="0"/>
                    </a:moveTo>
                    <a:cubicBezTo>
                      <a:pt x="217" y="0"/>
                      <a:pt x="138" y="37"/>
                      <a:pt x="80" y="95"/>
                    </a:cubicBezTo>
                    <a:cubicBezTo>
                      <a:pt x="1" y="214"/>
                      <a:pt x="41" y="372"/>
                      <a:pt x="120" y="451"/>
                    </a:cubicBezTo>
                    <a:cubicBezTo>
                      <a:pt x="1150" y="1283"/>
                      <a:pt x="2219" y="2036"/>
                      <a:pt x="3328" y="2789"/>
                    </a:cubicBezTo>
                    <a:cubicBezTo>
                      <a:pt x="4438" y="3502"/>
                      <a:pt x="5586" y="4215"/>
                      <a:pt x="6814" y="4848"/>
                    </a:cubicBezTo>
                    <a:cubicBezTo>
                      <a:pt x="8042" y="5522"/>
                      <a:pt x="9270" y="6076"/>
                      <a:pt x="10577" y="6591"/>
                    </a:cubicBezTo>
                    <a:cubicBezTo>
                      <a:pt x="11924" y="7146"/>
                      <a:pt x="13350" y="7502"/>
                      <a:pt x="14816" y="7780"/>
                    </a:cubicBezTo>
                    <a:lnTo>
                      <a:pt x="14895" y="7780"/>
                    </a:lnTo>
                    <a:cubicBezTo>
                      <a:pt x="15054" y="7800"/>
                      <a:pt x="15222" y="7809"/>
                      <a:pt x="15390" y="7809"/>
                    </a:cubicBezTo>
                    <a:cubicBezTo>
                      <a:pt x="15559" y="7809"/>
                      <a:pt x="15727" y="7800"/>
                      <a:pt x="15886" y="7780"/>
                    </a:cubicBezTo>
                    <a:cubicBezTo>
                      <a:pt x="17351" y="7423"/>
                      <a:pt x="18341" y="5997"/>
                      <a:pt x="18064" y="4492"/>
                    </a:cubicBezTo>
                    <a:cubicBezTo>
                      <a:pt x="17846" y="3107"/>
                      <a:pt x="16655" y="2092"/>
                      <a:pt x="15264" y="2092"/>
                    </a:cubicBezTo>
                    <a:cubicBezTo>
                      <a:pt x="15142" y="2092"/>
                      <a:pt x="15019" y="2099"/>
                      <a:pt x="14895" y="2115"/>
                    </a:cubicBezTo>
                    <a:cubicBezTo>
                      <a:pt x="13976" y="2246"/>
                      <a:pt x="13030" y="2323"/>
                      <a:pt x="12080" y="2323"/>
                    </a:cubicBezTo>
                    <a:cubicBezTo>
                      <a:pt x="11883" y="2323"/>
                      <a:pt x="11686" y="2320"/>
                      <a:pt x="11489" y="2313"/>
                    </a:cubicBezTo>
                    <a:cubicBezTo>
                      <a:pt x="10261" y="2274"/>
                      <a:pt x="9033" y="2115"/>
                      <a:pt x="7805" y="1917"/>
                    </a:cubicBezTo>
                    <a:cubicBezTo>
                      <a:pt x="6577" y="1719"/>
                      <a:pt x="5349" y="1481"/>
                      <a:pt x="4081" y="1125"/>
                    </a:cubicBezTo>
                    <a:cubicBezTo>
                      <a:pt x="2813" y="808"/>
                      <a:pt x="1585" y="451"/>
                      <a:pt x="358" y="16"/>
                    </a:cubicBezTo>
                    <a:cubicBezTo>
                      <a:pt x="336" y="5"/>
                      <a:pt x="312" y="0"/>
                      <a:pt x="28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21256" y="140937"/>
                <a:ext cx="111188" cy="250992"/>
              </a:xfrm>
              <a:custGeom>
                <a:avLst/>
                <a:gdLst/>
                <a:ahLst/>
                <a:cxnLst/>
                <a:rect l="l" t="t" r="r" b="b"/>
                <a:pathLst>
                  <a:path w="8082" h="18244" extrusionOk="0">
                    <a:moveTo>
                      <a:pt x="293" y="0"/>
                    </a:moveTo>
                    <a:cubicBezTo>
                      <a:pt x="263" y="0"/>
                      <a:pt x="231" y="5"/>
                      <a:pt x="199" y="16"/>
                    </a:cubicBezTo>
                    <a:cubicBezTo>
                      <a:pt x="80" y="56"/>
                      <a:pt x="1" y="214"/>
                      <a:pt x="40" y="333"/>
                    </a:cubicBezTo>
                    <a:cubicBezTo>
                      <a:pt x="476" y="1561"/>
                      <a:pt x="872" y="2789"/>
                      <a:pt x="1189" y="4017"/>
                    </a:cubicBezTo>
                    <a:cubicBezTo>
                      <a:pt x="1506" y="5284"/>
                      <a:pt x="1744" y="6512"/>
                      <a:pt x="1981" y="7780"/>
                    </a:cubicBezTo>
                    <a:cubicBezTo>
                      <a:pt x="2179" y="8968"/>
                      <a:pt x="2298" y="10196"/>
                      <a:pt x="2338" y="11464"/>
                    </a:cubicBezTo>
                    <a:cubicBezTo>
                      <a:pt x="2378" y="12573"/>
                      <a:pt x="2298" y="13722"/>
                      <a:pt x="2140" y="14871"/>
                    </a:cubicBezTo>
                    <a:cubicBezTo>
                      <a:pt x="2100" y="15187"/>
                      <a:pt x="2100" y="15544"/>
                      <a:pt x="2140" y="15861"/>
                    </a:cubicBezTo>
                    <a:cubicBezTo>
                      <a:pt x="2387" y="17272"/>
                      <a:pt x="3607" y="18243"/>
                      <a:pt x="4963" y="18243"/>
                    </a:cubicBezTo>
                    <a:cubicBezTo>
                      <a:pt x="5129" y="18243"/>
                      <a:pt x="5298" y="18228"/>
                      <a:pt x="5467" y="18198"/>
                    </a:cubicBezTo>
                    <a:cubicBezTo>
                      <a:pt x="7052" y="17921"/>
                      <a:pt x="8082" y="16455"/>
                      <a:pt x="7804" y="14871"/>
                    </a:cubicBezTo>
                    <a:lnTo>
                      <a:pt x="7804" y="14791"/>
                    </a:lnTo>
                    <a:cubicBezTo>
                      <a:pt x="7527" y="13326"/>
                      <a:pt x="7131" y="11900"/>
                      <a:pt x="6616" y="10553"/>
                    </a:cubicBezTo>
                    <a:cubicBezTo>
                      <a:pt x="6101" y="9246"/>
                      <a:pt x="5547" y="7978"/>
                      <a:pt x="4913" y="6790"/>
                    </a:cubicBezTo>
                    <a:cubicBezTo>
                      <a:pt x="4239" y="5601"/>
                      <a:pt x="3526" y="4413"/>
                      <a:pt x="2813" y="3304"/>
                    </a:cubicBezTo>
                    <a:cubicBezTo>
                      <a:pt x="2061" y="2195"/>
                      <a:pt x="1348" y="1125"/>
                      <a:pt x="476" y="95"/>
                    </a:cubicBezTo>
                    <a:cubicBezTo>
                      <a:pt x="447" y="37"/>
                      <a:pt x="376" y="0"/>
                      <a:pt x="29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1048018" y="0"/>
                <a:ext cx="212553" cy="203611"/>
              </a:xfrm>
              <a:custGeom>
                <a:avLst/>
                <a:gdLst/>
                <a:ahLst/>
                <a:cxnLst/>
                <a:rect l="l" t="t" r="r" b="b"/>
                <a:pathLst>
                  <a:path w="15450" h="14800" extrusionOk="0">
                    <a:moveTo>
                      <a:pt x="13825" y="0"/>
                    </a:moveTo>
                    <a:lnTo>
                      <a:pt x="11052" y="1941"/>
                    </a:lnTo>
                    <a:lnTo>
                      <a:pt x="2021" y="8279"/>
                    </a:lnTo>
                    <a:cubicBezTo>
                      <a:pt x="1704" y="8517"/>
                      <a:pt x="1387" y="8834"/>
                      <a:pt x="1149" y="9151"/>
                    </a:cubicBezTo>
                    <a:cubicBezTo>
                      <a:pt x="0" y="10775"/>
                      <a:pt x="396" y="12993"/>
                      <a:pt x="2021" y="14142"/>
                    </a:cubicBezTo>
                    <a:cubicBezTo>
                      <a:pt x="2649" y="14587"/>
                      <a:pt x="3367" y="14800"/>
                      <a:pt x="4078" y="14800"/>
                    </a:cubicBezTo>
                    <a:cubicBezTo>
                      <a:pt x="5202" y="14800"/>
                      <a:pt x="6308" y="14266"/>
                      <a:pt x="7012" y="13270"/>
                    </a:cubicBezTo>
                    <a:lnTo>
                      <a:pt x="13350" y="4278"/>
                    </a:lnTo>
                    <a:lnTo>
                      <a:pt x="14934" y="2021"/>
                    </a:lnTo>
                    <a:lnTo>
                      <a:pt x="15449" y="1307"/>
                    </a:lnTo>
                    <a:lnTo>
                      <a:pt x="15449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"/>
              <p:cNvSpPr/>
              <p:nvPr/>
            </p:nvSpPr>
            <p:spPr>
              <a:xfrm>
                <a:off x="867623" y="26374"/>
                <a:ext cx="255697" cy="107762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7833" extrusionOk="0">
                    <a:moveTo>
                      <a:pt x="18253" y="0"/>
                    </a:moveTo>
                    <a:cubicBezTo>
                      <a:pt x="18218" y="0"/>
                      <a:pt x="18182" y="8"/>
                      <a:pt x="18143" y="24"/>
                    </a:cubicBezTo>
                    <a:cubicBezTo>
                      <a:pt x="16955" y="420"/>
                      <a:pt x="15687" y="817"/>
                      <a:pt x="14459" y="1133"/>
                    </a:cubicBezTo>
                    <a:cubicBezTo>
                      <a:pt x="13231" y="1450"/>
                      <a:pt x="11964" y="1728"/>
                      <a:pt x="10736" y="1926"/>
                    </a:cubicBezTo>
                    <a:cubicBezTo>
                      <a:pt x="9508" y="2124"/>
                      <a:pt x="8280" y="2243"/>
                      <a:pt x="7052" y="2322"/>
                    </a:cubicBezTo>
                    <a:cubicBezTo>
                      <a:pt x="5903" y="2322"/>
                      <a:pt x="4754" y="2243"/>
                      <a:pt x="3605" y="2084"/>
                    </a:cubicBezTo>
                    <a:cubicBezTo>
                      <a:pt x="3447" y="2064"/>
                      <a:pt x="3289" y="2054"/>
                      <a:pt x="3125" y="2054"/>
                    </a:cubicBezTo>
                    <a:cubicBezTo>
                      <a:pt x="2962" y="2054"/>
                      <a:pt x="2793" y="2064"/>
                      <a:pt x="2615" y="2084"/>
                    </a:cubicBezTo>
                    <a:cubicBezTo>
                      <a:pt x="1070" y="2361"/>
                      <a:pt x="1" y="3867"/>
                      <a:pt x="278" y="5412"/>
                    </a:cubicBezTo>
                    <a:cubicBezTo>
                      <a:pt x="526" y="6827"/>
                      <a:pt x="1754" y="7832"/>
                      <a:pt x="3115" y="7832"/>
                    </a:cubicBezTo>
                    <a:cubicBezTo>
                      <a:pt x="3277" y="7832"/>
                      <a:pt x="3441" y="7818"/>
                      <a:pt x="3605" y="7788"/>
                    </a:cubicBezTo>
                    <a:lnTo>
                      <a:pt x="3605" y="7749"/>
                    </a:lnTo>
                    <a:lnTo>
                      <a:pt x="3724" y="7749"/>
                    </a:lnTo>
                    <a:cubicBezTo>
                      <a:pt x="5150" y="7511"/>
                      <a:pt x="6576" y="7115"/>
                      <a:pt x="7963" y="6600"/>
                    </a:cubicBezTo>
                    <a:cubicBezTo>
                      <a:pt x="9230" y="6085"/>
                      <a:pt x="10498" y="5491"/>
                      <a:pt x="11726" y="4857"/>
                    </a:cubicBezTo>
                    <a:cubicBezTo>
                      <a:pt x="12914" y="4184"/>
                      <a:pt x="14063" y="3510"/>
                      <a:pt x="15172" y="2758"/>
                    </a:cubicBezTo>
                    <a:cubicBezTo>
                      <a:pt x="16321" y="2045"/>
                      <a:pt x="17351" y="1292"/>
                      <a:pt x="18381" y="420"/>
                    </a:cubicBezTo>
                    <a:cubicBezTo>
                      <a:pt x="18586" y="284"/>
                      <a:pt x="18467" y="0"/>
                      <a:pt x="1825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"/>
              <p:cNvSpPr/>
              <p:nvPr/>
            </p:nvSpPr>
            <p:spPr>
              <a:xfrm>
                <a:off x="1129218" y="141020"/>
                <a:ext cx="108464" cy="251432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18276" extrusionOk="0">
                    <a:moveTo>
                      <a:pt x="7567" y="0"/>
                    </a:moveTo>
                    <a:cubicBezTo>
                      <a:pt x="7497" y="0"/>
                      <a:pt x="7428" y="30"/>
                      <a:pt x="7368" y="89"/>
                    </a:cubicBezTo>
                    <a:cubicBezTo>
                      <a:pt x="6537" y="1119"/>
                      <a:pt x="5784" y="2189"/>
                      <a:pt x="5071" y="3337"/>
                    </a:cubicBezTo>
                    <a:cubicBezTo>
                      <a:pt x="4318" y="4447"/>
                      <a:pt x="3645" y="5595"/>
                      <a:pt x="2972" y="6784"/>
                    </a:cubicBezTo>
                    <a:cubicBezTo>
                      <a:pt x="2338" y="8012"/>
                      <a:pt x="1744" y="9279"/>
                      <a:pt x="1229" y="10547"/>
                    </a:cubicBezTo>
                    <a:cubicBezTo>
                      <a:pt x="714" y="11933"/>
                      <a:pt x="318" y="13359"/>
                      <a:pt x="40" y="14785"/>
                    </a:cubicBezTo>
                    <a:lnTo>
                      <a:pt x="40" y="14904"/>
                    </a:lnTo>
                    <a:cubicBezTo>
                      <a:pt x="1" y="15221"/>
                      <a:pt x="1" y="15538"/>
                      <a:pt x="40" y="15855"/>
                    </a:cubicBezTo>
                    <a:cubicBezTo>
                      <a:pt x="288" y="17271"/>
                      <a:pt x="1516" y="18275"/>
                      <a:pt x="2877" y="18275"/>
                    </a:cubicBezTo>
                    <a:cubicBezTo>
                      <a:pt x="3039" y="18275"/>
                      <a:pt x="3203" y="18261"/>
                      <a:pt x="3368" y="18232"/>
                    </a:cubicBezTo>
                    <a:cubicBezTo>
                      <a:pt x="4952" y="17954"/>
                      <a:pt x="6022" y="16489"/>
                      <a:pt x="5744" y="14904"/>
                    </a:cubicBezTo>
                    <a:cubicBezTo>
                      <a:pt x="5586" y="13755"/>
                      <a:pt x="5507" y="12607"/>
                      <a:pt x="5546" y="11458"/>
                    </a:cubicBezTo>
                    <a:cubicBezTo>
                      <a:pt x="5586" y="10230"/>
                      <a:pt x="5705" y="9002"/>
                      <a:pt x="5903" y="7814"/>
                    </a:cubicBezTo>
                    <a:cubicBezTo>
                      <a:pt x="6101" y="6546"/>
                      <a:pt x="6418" y="5318"/>
                      <a:pt x="6695" y="4050"/>
                    </a:cubicBezTo>
                    <a:cubicBezTo>
                      <a:pt x="7012" y="2822"/>
                      <a:pt x="7408" y="1594"/>
                      <a:pt x="7844" y="366"/>
                    </a:cubicBezTo>
                    <a:cubicBezTo>
                      <a:pt x="7883" y="248"/>
                      <a:pt x="7844" y="129"/>
                      <a:pt x="7765" y="89"/>
                    </a:cubicBezTo>
                    <a:cubicBezTo>
                      <a:pt x="7705" y="30"/>
                      <a:pt x="7636" y="0"/>
                      <a:pt x="756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"/>
              <p:cNvSpPr/>
              <p:nvPr/>
            </p:nvSpPr>
            <p:spPr>
              <a:xfrm>
                <a:off x="1052916" y="1059382"/>
                <a:ext cx="207656" cy="200639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14584" extrusionOk="0">
                    <a:moveTo>
                      <a:pt x="4058" y="1"/>
                    </a:moveTo>
                    <a:cubicBezTo>
                      <a:pt x="2942" y="1"/>
                      <a:pt x="1839" y="526"/>
                      <a:pt x="1150" y="1511"/>
                    </a:cubicBezTo>
                    <a:cubicBezTo>
                      <a:pt x="1" y="3096"/>
                      <a:pt x="357" y="5314"/>
                      <a:pt x="1942" y="6463"/>
                    </a:cubicBezTo>
                    <a:lnTo>
                      <a:pt x="10934" y="12801"/>
                    </a:lnTo>
                    <a:cubicBezTo>
                      <a:pt x="11766" y="13395"/>
                      <a:pt x="12637" y="13989"/>
                      <a:pt x="13469" y="14583"/>
                    </a:cubicBezTo>
                    <a:lnTo>
                      <a:pt x="15093" y="14583"/>
                    </a:lnTo>
                    <a:lnTo>
                      <a:pt x="15093" y="13078"/>
                    </a:lnTo>
                    <a:lnTo>
                      <a:pt x="14856" y="12722"/>
                    </a:lnTo>
                    <a:lnTo>
                      <a:pt x="13231" y="10464"/>
                    </a:lnTo>
                    <a:lnTo>
                      <a:pt x="6893" y="1472"/>
                    </a:lnTo>
                    <a:cubicBezTo>
                      <a:pt x="6656" y="1155"/>
                      <a:pt x="6378" y="838"/>
                      <a:pt x="6022" y="600"/>
                    </a:cubicBezTo>
                    <a:cubicBezTo>
                      <a:pt x="5422" y="195"/>
                      <a:pt x="4738" y="1"/>
                      <a:pt x="405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"/>
              <p:cNvSpPr/>
              <p:nvPr/>
            </p:nvSpPr>
            <p:spPr>
              <a:xfrm>
                <a:off x="869810" y="1128805"/>
                <a:ext cx="256137" cy="107446"/>
              </a:xfrm>
              <a:custGeom>
                <a:avLst/>
                <a:gdLst/>
                <a:ahLst/>
                <a:cxnLst/>
                <a:rect l="l" t="t" r="r" b="b"/>
                <a:pathLst>
                  <a:path w="18618" h="7810" extrusionOk="0">
                    <a:moveTo>
                      <a:pt x="3209" y="1"/>
                    </a:moveTo>
                    <a:cubicBezTo>
                      <a:pt x="3050" y="1"/>
                      <a:pt x="2892" y="11"/>
                      <a:pt x="2733" y="30"/>
                    </a:cubicBezTo>
                    <a:cubicBezTo>
                      <a:pt x="1109" y="228"/>
                      <a:pt x="0" y="1773"/>
                      <a:pt x="277" y="3358"/>
                    </a:cubicBezTo>
                    <a:cubicBezTo>
                      <a:pt x="522" y="4789"/>
                      <a:pt x="1751" y="5790"/>
                      <a:pt x="3125" y="5790"/>
                    </a:cubicBezTo>
                    <a:cubicBezTo>
                      <a:pt x="3309" y="5790"/>
                      <a:pt x="3496" y="5772"/>
                      <a:pt x="3684" y="5735"/>
                    </a:cubicBezTo>
                    <a:cubicBezTo>
                      <a:pt x="4641" y="5569"/>
                      <a:pt x="5599" y="5487"/>
                      <a:pt x="6556" y="5487"/>
                    </a:cubicBezTo>
                    <a:cubicBezTo>
                      <a:pt x="6747" y="5487"/>
                      <a:pt x="6939" y="5490"/>
                      <a:pt x="7130" y="5497"/>
                    </a:cubicBezTo>
                    <a:cubicBezTo>
                      <a:pt x="8358" y="5536"/>
                      <a:pt x="9586" y="5695"/>
                      <a:pt x="10775" y="5893"/>
                    </a:cubicBezTo>
                    <a:cubicBezTo>
                      <a:pt x="12042" y="6091"/>
                      <a:pt x="13270" y="6368"/>
                      <a:pt x="14538" y="6685"/>
                    </a:cubicBezTo>
                    <a:cubicBezTo>
                      <a:pt x="15766" y="7002"/>
                      <a:pt x="16994" y="7359"/>
                      <a:pt x="18222" y="7794"/>
                    </a:cubicBezTo>
                    <a:cubicBezTo>
                      <a:pt x="18254" y="7805"/>
                      <a:pt x="18285" y="7810"/>
                      <a:pt x="18316" y="7810"/>
                    </a:cubicBezTo>
                    <a:cubicBezTo>
                      <a:pt x="18399" y="7810"/>
                      <a:pt x="18470" y="7773"/>
                      <a:pt x="18499" y="7715"/>
                    </a:cubicBezTo>
                    <a:cubicBezTo>
                      <a:pt x="18618" y="7596"/>
                      <a:pt x="18578" y="7438"/>
                      <a:pt x="18459" y="7359"/>
                    </a:cubicBezTo>
                    <a:cubicBezTo>
                      <a:pt x="17430" y="6527"/>
                      <a:pt x="16360" y="5774"/>
                      <a:pt x="15251" y="5022"/>
                    </a:cubicBezTo>
                    <a:cubicBezTo>
                      <a:pt x="14142" y="4308"/>
                      <a:pt x="12993" y="3595"/>
                      <a:pt x="11805" y="2962"/>
                    </a:cubicBezTo>
                    <a:cubicBezTo>
                      <a:pt x="10577" y="2288"/>
                      <a:pt x="9309" y="1734"/>
                      <a:pt x="8041" y="1219"/>
                    </a:cubicBezTo>
                    <a:cubicBezTo>
                      <a:pt x="6655" y="664"/>
                      <a:pt x="5229" y="268"/>
                      <a:pt x="3803" y="30"/>
                    </a:cubicBezTo>
                    <a:lnTo>
                      <a:pt x="3684" y="30"/>
                    </a:lnTo>
                    <a:cubicBezTo>
                      <a:pt x="3526" y="11"/>
                      <a:pt x="3367" y="1"/>
                      <a:pt x="3209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1128668" y="868668"/>
                <a:ext cx="112289" cy="252588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8360" extrusionOk="0">
                    <a:moveTo>
                      <a:pt x="3154" y="1"/>
                    </a:moveTo>
                    <a:cubicBezTo>
                      <a:pt x="2989" y="1"/>
                      <a:pt x="2823" y="15"/>
                      <a:pt x="2655" y="43"/>
                    </a:cubicBezTo>
                    <a:cubicBezTo>
                      <a:pt x="1071" y="320"/>
                      <a:pt x="1" y="1905"/>
                      <a:pt x="358" y="3489"/>
                    </a:cubicBezTo>
                    <a:lnTo>
                      <a:pt x="358" y="3569"/>
                    </a:lnTo>
                    <a:cubicBezTo>
                      <a:pt x="595" y="5034"/>
                      <a:pt x="991" y="6460"/>
                      <a:pt x="1546" y="7807"/>
                    </a:cubicBezTo>
                    <a:cubicBezTo>
                      <a:pt x="2021" y="9114"/>
                      <a:pt x="2615" y="10342"/>
                      <a:pt x="3289" y="11570"/>
                    </a:cubicBezTo>
                    <a:cubicBezTo>
                      <a:pt x="3923" y="12759"/>
                      <a:pt x="4636" y="13947"/>
                      <a:pt x="5349" y="15056"/>
                    </a:cubicBezTo>
                    <a:cubicBezTo>
                      <a:pt x="6101" y="16165"/>
                      <a:pt x="6814" y="17235"/>
                      <a:pt x="7686" y="18265"/>
                    </a:cubicBezTo>
                    <a:cubicBezTo>
                      <a:pt x="7715" y="18323"/>
                      <a:pt x="7786" y="18360"/>
                      <a:pt x="7869" y="18360"/>
                    </a:cubicBezTo>
                    <a:cubicBezTo>
                      <a:pt x="7899" y="18360"/>
                      <a:pt x="7931" y="18355"/>
                      <a:pt x="7963" y="18344"/>
                    </a:cubicBezTo>
                    <a:cubicBezTo>
                      <a:pt x="8082" y="18305"/>
                      <a:pt x="8161" y="18146"/>
                      <a:pt x="8122" y="18027"/>
                    </a:cubicBezTo>
                    <a:cubicBezTo>
                      <a:pt x="7686" y="16799"/>
                      <a:pt x="7290" y="15571"/>
                      <a:pt x="6973" y="14343"/>
                    </a:cubicBezTo>
                    <a:cubicBezTo>
                      <a:pt x="6656" y="13115"/>
                      <a:pt x="6379" y="11848"/>
                      <a:pt x="6181" y="10580"/>
                    </a:cubicBezTo>
                    <a:cubicBezTo>
                      <a:pt x="5982" y="9392"/>
                      <a:pt x="5864" y="8164"/>
                      <a:pt x="5824" y="6936"/>
                    </a:cubicBezTo>
                    <a:cubicBezTo>
                      <a:pt x="5784" y="5787"/>
                      <a:pt x="5864" y="4638"/>
                      <a:pt x="6022" y="3489"/>
                    </a:cubicBezTo>
                    <a:cubicBezTo>
                      <a:pt x="6101" y="3173"/>
                      <a:pt x="6101" y="2816"/>
                      <a:pt x="6022" y="2499"/>
                    </a:cubicBezTo>
                    <a:cubicBezTo>
                      <a:pt x="5809" y="1043"/>
                      <a:pt x="4577" y="1"/>
                      <a:pt x="3154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0" y="1058804"/>
                <a:ext cx="214191" cy="201217"/>
              </a:xfrm>
              <a:custGeom>
                <a:avLst/>
                <a:gdLst/>
                <a:ahLst/>
                <a:cxnLst/>
                <a:rect l="l" t="t" r="r" b="b"/>
                <a:pathLst>
                  <a:path w="15569" h="14626" extrusionOk="0">
                    <a:moveTo>
                      <a:pt x="11468" y="1"/>
                    </a:moveTo>
                    <a:cubicBezTo>
                      <a:pt x="10359" y="1"/>
                      <a:pt x="9254" y="512"/>
                      <a:pt x="8557" y="1514"/>
                    </a:cubicBezTo>
                    <a:lnTo>
                      <a:pt x="2219" y="10506"/>
                    </a:lnTo>
                    <a:lnTo>
                      <a:pt x="635" y="12764"/>
                    </a:lnTo>
                    <a:lnTo>
                      <a:pt x="1" y="13675"/>
                    </a:lnTo>
                    <a:lnTo>
                      <a:pt x="1" y="14625"/>
                    </a:lnTo>
                    <a:lnTo>
                      <a:pt x="1982" y="14625"/>
                    </a:lnTo>
                    <a:cubicBezTo>
                      <a:pt x="2813" y="14031"/>
                      <a:pt x="3685" y="13437"/>
                      <a:pt x="4517" y="12843"/>
                    </a:cubicBezTo>
                    <a:lnTo>
                      <a:pt x="13548" y="6505"/>
                    </a:lnTo>
                    <a:cubicBezTo>
                      <a:pt x="15331" y="5237"/>
                      <a:pt x="15569" y="2623"/>
                      <a:pt x="13984" y="1038"/>
                    </a:cubicBezTo>
                    <a:cubicBezTo>
                      <a:pt x="13289" y="343"/>
                      <a:pt x="12377" y="1"/>
                      <a:pt x="1146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139520" y="1128062"/>
                <a:ext cx="255064" cy="107873"/>
              </a:xfrm>
              <a:custGeom>
                <a:avLst/>
                <a:gdLst/>
                <a:ahLst/>
                <a:cxnLst/>
                <a:rect l="l" t="t" r="r" b="b"/>
                <a:pathLst>
                  <a:path w="18540" h="7841" extrusionOk="0">
                    <a:moveTo>
                      <a:pt x="15398" y="1"/>
                    </a:moveTo>
                    <a:cubicBezTo>
                      <a:pt x="15232" y="1"/>
                      <a:pt x="15064" y="15"/>
                      <a:pt x="14895" y="45"/>
                    </a:cubicBezTo>
                    <a:lnTo>
                      <a:pt x="14935" y="84"/>
                    </a:lnTo>
                    <a:lnTo>
                      <a:pt x="14816" y="84"/>
                    </a:lnTo>
                    <a:cubicBezTo>
                      <a:pt x="13390" y="322"/>
                      <a:pt x="11964" y="718"/>
                      <a:pt x="10577" y="1233"/>
                    </a:cubicBezTo>
                    <a:cubicBezTo>
                      <a:pt x="9270" y="1748"/>
                      <a:pt x="8042" y="2342"/>
                      <a:pt x="6814" y="2976"/>
                    </a:cubicBezTo>
                    <a:cubicBezTo>
                      <a:pt x="5626" y="3649"/>
                      <a:pt x="4477" y="4323"/>
                      <a:pt x="3368" y="5076"/>
                    </a:cubicBezTo>
                    <a:cubicBezTo>
                      <a:pt x="2219" y="5789"/>
                      <a:pt x="1149" y="6541"/>
                      <a:pt x="120" y="7413"/>
                    </a:cubicBezTo>
                    <a:cubicBezTo>
                      <a:pt x="40" y="7452"/>
                      <a:pt x="1" y="7571"/>
                      <a:pt x="40" y="7690"/>
                    </a:cubicBezTo>
                    <a:cubicBezTo>
                      <a:pt x="69" y="7776"/>
                      <a:pt x="159" y="7841"/>
                      <a:pt x="252" y="7841"/>
                    </a:cubicBezTo>
                    <a:cubicBezTo>
                      <a:pt x="288" y="7841"/>
                      <a:pt x="324" y="7831"/>
                      <a:pt x="357" y="7809"/>
                    </a:cubicBezTo>
                    <a:cubicBezTo>
                      <a:pt x="1585" y="7373"/>
                      <a:pt x="2853" y="7017"/>
                      <a:pt x="4081" y="6700"/>
                    </a:cubicBezTo>
                    <a:cubicBezTo>
                      <a:pt x="5309" y="6383"/>
                      <a:pt x="6537" y="6105"/>
                      <a:pt x="7804" y="5907"/>
                    </a:cubicBezTo>
                    <a:cubicBezTo>
                      <a:pt x="9032" y="5709"/>
                      <a:pt x="10260" y="5590"/>
                      <a:pt x="11488" y="5511"/>
                    </a:cubicBezTo>
                    <a:cubicBezTo>
                      <a:pt x="11680" y="5505"/>
                      <a:pt x="11871" y="5501"/>
                      <a:pt x="12062" y="5501"/>
                    </a:cubicBezTo>
                    <a:cubicBezTo>
                      <a:pt x="13019" y="5501"/>
                      <a:pt x="13971" y="5584"/>
                      <a:pt x="14895" y="5749"/>
                    </a:cubicBezTo>
                    <a:cubicBezTo>
                      <a:pt x="15073" y="5769"/>
                      <a:pt x="15242" y="5779"/>
                      <a:pt x="15405" y="5779"/>
                    </a:cubicBezTo>
                    <a:cubicBezTo>
                      <a:pt x="15568" y="5779"/>
                      <a:pt x="15727" y="5769"/>
                      <a:pt x="15885" y="5749"/>
                    </a:cubicBezTo>
                    <a:cubicBezTo>
                      <a:pt x="17470" y="5472"/>
                      <a:pt x="18539" y="3966"/>
                      <a:pt x="18262" y="2382"/>
                    </a:cubicBezTo>
                    <a:cubicBezTo>
                      <a:pt x="18014" y="1002"/>
                      <a:pt x="16786" y="1"/>
                      <a:pt x="15398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"/>
              <p:cNvSpPr/>
              <p:nvPr/>
            </p:nvSpPr>
            <p:spPr>
              <a:xfrm>
                <a:off x="25081" y="870264"/>
                <a:ext cx="107914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7844" h="18221" extrusionOk="0">
                    <a:moveTo>
                      <a:pt x="4980" y="1"/>
                    </a:moveTo>
                    <a:cubicBezTo>
                      <a:pt x="4814" y="1"/>
                      <a:pt x="4646" y="16"/>
                      <a:pt x="4476" y="46"/>
                    </a:cubicBezTo>
                    <a:cubicBezTo>
                      <a:pt x="2892" y="284"/>
                      <a:pt x="1822" y="1789"/>
                      <a:pt x="2100" y="3334"/>
                    </a:cubicBezTo>
                    <a:cubicBezTo>
                      <a:pt x="2258" y="4483"/>
                      <a:pt x="2337" y="5631"/>
                      <a:pt x="2298" y="6780"/>
                    </a:cubicBezTo>
                    <a:cubicBezTo>
                      <a:pt x="2258" y="8008"/>
                      <a:pt x="2139" y="9236"/>
                      <a:pt x="1941" y="10464"/>
                    </a:cubicBezTo>
                    <a:cubicBezTo>
                      <a:pt x="1743" y="11692"/>
                      <a:pt x="1426" y="12920"/>
                      <a:pt x="1149" y="14188"/>
                    </a:cubicBezTo>
                    <a:cubicBezTo>
                      <a:pt x="832" y="15455"/>
                      <a:pt x="436" y="16644"/>
                      <a:pt x="0" y="17872"/>
                    </a:cubicBezTo>
                    <a:cubicBezTo>
                      <a:pt x="0" y="17990"/>
                      <a:pt x="0" y="18109"/>
                      <a:pt x="79" y="18149"/>
                    </a:cubicBezTo>
                    <a:cubicBezTo>
                      <a:pt x="129" y="18199"/>
                      <a:pt x="186" y="18221"/>
                      <a:pt x="241" y="18221"/>
                    </a:cubicBezTo>
                    <a:cubicBezTo>
                      <a:pt x="317" y="18221"/>
                      <a:pt x="390" y="18178"/>
                      <a:pt x="436" y="18109"/>
                    </a:cubicBezTo>
                    <a:cubicBezTo>
                      <a:pt x="1268" y="17079"/>
                      <a:pt x="2060" y="16010"/>
                      <a:pt x="2773" y="14901"/>
                    </a:cubicBezTo>
                    <a:cubicBezTo>
                      <a:pt x="3526" y="13792"/>
                      <a:pt x="4199" y="12643"/>
                      <a:pt x="4872" y="11454"/>
                    </a:cubicBezTo>
                    <a:cubicBezTo>
                      <a:pt x="5506" y="10226"/>
                      <a:pt x="6100" y="8959"/>
                      <a:pt x="6615" y="7691"/>
                    </a:cubicBezTo>
                    <a:cubicBezTo>
                      <a:pt x="7130" y="6305"/>
                      <a:pt x="7526" y="4879"/>
                      <a:pt x="7764" y="3413"/>
                    </a:cubicBezTo>
                    <a:lnTo>
                      <a:pt x="7764" y="3334"/>
                    </a:lnTo>
                    <a:cubicBezTo>
                      <a:pt x="7843" y="3017"/>
                      <a:pt x="7843" y="2700"/>
                      <a:pt x="7764" y="2344"/>
                    </a:cubicBezTo>
                    <a:cubicBezTo>
                      <a:pt x="7517" y="968"/>
                      <a:pt x="6328" y="1"/>
                      <a:pt x="4980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"/>
              <p:cNvSpPr/>
              <p:nvPr/>
            </p:nvSpPr>
            <p:spPr>
              <a:xfrm>
                <a:off x="0" y="507382"/>
                <a:ext cx="131357" cy="262686"/>
              </a:xfrm>
              <a:custGeom>
                <a:avLst/>
                <a:gdLst/>
                <a:ahLst/>
                <a:cxnLst/>
                <a:rect l="l" t="t" r="r" b="b"/>
                <a:pathLst>
                  <a:path w="9548" h="19094" extrusionOk="0">
                    <a:moveTo>
                      <a:pt x="1" y="1"/>
                    </a:moveTo>
                    <a:lnTo>
                      <a:pt x="1" y="19094"/>
                    </a:lnTo>
                    <a:cubicBezTo>
                      <a:pt x="5269" y="19094"/>
                      <a:pt x="9547" y="14816"/>
                      <a:pt x="9547" y="9547"/>
                    </a:cubicBezTo>
                    <a:cubicBezTo>
                      <a:pt x="9547" y="4279"/>
                      <a:pt x="5269" y="1"/>
                      <a:pt x="1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"/>
              <p:cNvSpPr/>
              <p:nvPr/>
            </p:nvSpPr>
            <p:spPr>
              <a:xfrm>
                <a:off x="1128668" y="507382"/>
                <a:ext cx="131907" cy="262686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19094" extrusionOk="0">
                    <a:moveTo>
                      <a:pt x="9587" y="1"/>
                    </a:moveTo>
                    <a:cubicBezTo>
                      <a:pt x="4279" y="1"/>
                      <a:pt x="1" y="4279"/>
                      <a:pt x="1" y="9547"/>
                    </a:cubicBezTo>
                    <a:cubicBezTo>
                      <a:pt x="1" y="14816"/>
                      <a:pt x="4279" y="19094"/>
                      <a:pt x="9587" y="19094"/>
                    </a:cubicBezTo>
                    <a:lnTo>
                      <a:pt x="9587" y="1"/>
                    </a:ln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"/>
              <p:cNvSpPr/>
              <p:nvPr/>
            </p:nvSpPr>
            <p:spPr>
              <a:xfrm>
                <a:off x="501398" y="0"/>
                <a:ext cx="262686" cy="131343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7" extrusionOk="0">
                    <a:moveTo>
                      <a:pt x="0" y="0"/>
                    </a:moveTo>
                    <a:cubicBezTo>
                      <a:pt x="0" y="5269"/>
                      <a:pt x="4278" y="9547"/>
                      <a:pt x="9547" y="9547"/>
                    </a:cubicBezTo>
                    <a:cubicBezTo>
                      <a:pt x="14815" y="9547"/>
                      <a:pt x="19093" y="5269"/>
                      <a:pt x="19093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501398" y="1128668"/>
                <a:ext cx="262686" cy="131357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8" extrusionOk="0">
                    <a:moveTo>
                      <a:pt x="9547" y="1"/>
                    </a:moveTo>
                    <a:cubicBezTo>
                      <a:pt x="4278" y="1"/>
                      <a:pt x="0" y="4279"/>
                      <a:pt x="0" y="9547"/>
                    </a:cubicBezTo>
                    <a:lnTo>
                      <a:pt x="19093" y="9547"/>
                    </a:lnTo>
                    <a:cubicBezTo>
                      <a:pt x="19093" y="4279"/>
                      <a:pt x="14815" y="1"/>
                      <a:pt x="9547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640368" y="239390"/>
                <a:ext cx="139529" cy="262548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084" extrusionOk="0">
                    <a:moveTo>
                      <a:pt x="6084" y="1"/>
                    </a:moveTo>
                    <a:cubicBezTo>
                      <a:pt x="4638" y="1"/>
                      <a:pt x="3284" y="1135"/>
                      <a:pt x="2734" y="3001"/>
                    </a:cubicBezTo>
                    <a:lnTo>
                      <a:pt x="2219" y="4744"/>
                    </a:lnTo>
                    <a:lnTo>
                      <a:pt x="1823" y="6407"/>
                    </a:lnTo>
                    <a:cubicBezTo>
                      <a:pt x="1585" y="7517"/>
                      <a:pt x="1387" y="8586"/>
                      <a:pt x="1189" y="9656"/>
                    </a:cubicBezTo>
                    <a:cubicBezTo>
                      <a:pt x="951" y="11082"/>
                      <a:pt x="753" y="12508"/>
                      <a:pt x="555" y="13894"/>
                    </a:cubicBezTo>
                    <a:cubicBezTo>
                      <a:pt x="515" y="14171"/>
                      <a:pt x="515" y="14409"/>
                      <a:pt x="476" y="14647"/>
                    </a:cubicBezTo>
                    <a:cubicBezTo>
                      <a:pt x="317" y="15796"/>
                      <a:pt x="198" y="16944"/>
                      <a:pt x="119" y="18093"/>
                    </a:cubicBezTo>
                    <a:lnTo>
                      <a:pt x="0" y="19083"/>
                    </a:lnTo>
                    <a:lnTo>
                      <a:pt x="4080" y="16944"/>
                    </a:lnTo>
                    <a:cubicBezTo>
                      <a:pt x="4754" y="15360"/>
                      <a:pt x="5427" y="13815"/>
                      <a:pt x="6180" y="12310"/>
                    </a:cubicBezTo>
                    <a:cubicBezTo>
                      <a:pt x="6576" y="11438"/>
                      <a:pt x="7012" y="10646"/>
                      <a:pt x="7447" y="9854"/>
                    </a:cubicBezTo>
                    <a:lnTo>
                      <a:pt x="8081" y="8745"/>
                    </a:lnTo>
                    <a:lnTo>
                      <a:pt x="8715" y="7833"/>
                    </a:lnTo>
                    <a:lnTo>
                      <a:pt x="8715" y="7794"/>
                    </a:lnTo>
                    <a:cubicBezTo>
                      <a:pt x="9032" y="7358"/>
                      <a:pt x="9270" y="6883"/>
                      <a:pt x="9428" y="6368"/>
                    </a:cubicBezTo>
                    <a:cubicBezTo>
                      <a:pt x="10141" y="3951"/>
                      <a:pt x="9190" y="1258"/>
                      <a:pt x="7368" y="307"/>
                    </a:cubicBezTo>
                    <a:cubicBezTo>
                      <a:pt x="6944" y="100"/>
                      <a:pt x="6510" y="1"/>
                      <a:pt x="6084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481779" y="239417"/>
                <a:ext cx="138428" cy="26579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19320" extrusionOk="0">
                    <a:moveTo>
                      <a:pt x="3989" y="0"/>
                    </a:moveTo>
                    <a:cubicBezTo>
                      <a:pt x="3136" y="0"/>
                      <a:pt x="2280" y="390"/>
                      <a:pt x="1585" y="1177"/>
                    </a:cubicBezTo>
                    <a:cubicBezTo>
                      <a:pt x="79" y="3078"/>
                      <a:pt x="0" y="5732"/>
                      <a:pt x="1307" y="7792"/>
                    </a:cubicBezTo>
                    <a:lnTo>
                      <a:pt x="1941" y="8743"/>
                    </a:lnTo>
                    <a:lnTo>
                      <a:pt x="2615" y="9852"/>
                    </a:lnTo>
                    <a:cubicBezTo>
                      <a:pt x="3050" y="10644"/>
                      <a:pt x="3486" y="11436"/>
                      <a:pt x="3882" y="12308"/>
                    </a:cubicBezTo>
                    <a:cubicBezTo>
                      <a:pt x="4635" y="13892"/>
                      <a:pt x="5387" y="15556"/>
                      <a:pt x="6140" y="17259"/>
                    </a:cubicBezTo>
                    <a:lnTo>
                      <a:pt x="9824" y="19240"/>
                    </a:lnTo>
                    <a:cubicBezTo>
                      <a:pt x="9864" y="19279"/>
                      <a:pt x="9943" y="19279"/>
                      <a:pt x="10062" y="19319"/>
                    </a:cubicBezTo>
                    <a:cubicBezTo>
                      <a:pt x="10022" y="18883"/>
                      <a:pt x="9982" y="18487"/>
                      <a:pt x="9943" y="18091"/>
                    </a:cubicBezTo>
                    <a:cubicBezTo>
                      <a:pt x="9824" y="16942"/>
                      <a:pt x="9705" y="15794"/>
                      <a:pt x="9586" y="14645"/>
                    </a:cubicBezTo>
                    <a:cubicBezTo>
                      <a:pt x="9547" y="14130"/>
                      <a:pt x="9468" y="13575"/>
                      <a:pt x="9428" y="13060"/>
                    </a:cubicBezTo>
                    <a:cubicBezTo>
                      <a:pt x="9269" y="11912"/>
                      <a:pt x="9071" y="10802"/>
                      <a:pt x="8873" y="9654"/>
                    </a:cubicBezTo>
                    <a:cubicBezTo>
                      <a:pt x="8715" y="8584"/>
                      <a:pt x="8477" y="7515"/>
                      <a:pt x="8240" y="6405"/>
                    </a:cubicBezTo>
                    <a:lnTo>
                      <a:pt x="7843" y="4742"/>
                    </a:lnTo>
                    <a:lnTo>
                      <a:pt x="7368" y="2999"/>
                    </a:lnTo>
                    <a:cubicBezTo>
                      <a:pt x="7210" y="2484"/>
                      <a:pt x="6972" y="2008"/>
                      <a:pt x="6695" y="1573"/>
                    </a:cubicBezTo>
                    <a:cubicBezTo>
                      <a:pt x="5970" y="528"/>
                      <a:pt x="4982" y="0"/>
                      <a:pt x="398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574425" y="167999"/>
                <a:ext cx="105740" cy="338118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4577" extrusionOk="0">
                    <a:moveTo>
                      <a:pt x="4042" y="1"/>
                    </a:moveTo>
                    <a:cubicBezTo>
                      <a:pt x="3675" y="1"/>
                      <a:pt x="3301" y="74"/>
                      <a:pt x="2932" y="228"/>
                    </a:cubicBezTo>
                    <a:cubicBezTo>
                      <a:pt x="1070" y="1020"/>
                      <a:pt x="0" y="3674"/>
                      <a:pt x="634" y="6130"/>
                    </a:cubicBezTo>
                    <a:cubicBezTo>
                      <a:pt x="1189" y="8427"/>
                      <a:pt x="1585" y="10725"/>
                      <a:pt x="1941" y="12983"/>
                    </a:cubicBezTo>
                    <a:cubicBezTo>
                      <a:pt x="2219" y="14726"/>
                      <a:pt x="2456" y="16508"/>
                      <a:pt x="2654" y="18251"/>
                    </a:cubicBezTo>
                    <a:cubicBezTo>
                      <a:pt x="2734" y="18766"/>
                      <a:pt x="2773" y="19321"/>
                      <a:pt x="2852" y="19836"/>
                    </a:cubicBezTo>
                    <a:cubicBezTo>
                      <a:pt x="2971" y="20985"/>
                      <a:pt x="3090" y="22133"/>
                      <a:pt x="3209" y="23282"/>
                    </a:cubicBezTo>
                    <a:cubicBezTo>
                      <a:pt x="3248" y="23678"/>
                      <a:pt x="3248" y="24074"/>
                      <a:pt x="3288" y="24510"/>
                    </a:cubicBezTo>
                    <a:cubicBezTo>
                      <a:pt x="3452" y="24555"/>
                      <a:pt x="3615" y="24577"/>
                      <a:pt x="3776" y="24577"/>
                    </a:cubicBezTo>
                    <a:cubicBezTo>
                      <a:pt x="4045" y="24577"/>
                      <a:pt x="4308" y="24515"/>
                      <a:pt x="4556" y="24391"/>
                    </a:cubicBezTo>
                    <a:lnTo>
                      <a:pt x="4793" y="24272"/>
                    </a:lnTo>
                    <a:lnTo>
                      <a:pt x="4912" y="23282"/>
                    </a:lnTo>
                    <a:cubicBezTo>
                      <a:pt x="4991" y="22133"/>
                      <a:pt x="5110" y="20985"/>
                      <a:pt x="5269" y="19836"/>
                    </a:cubicBezTo>
                    <a:cubicBezTo>
                      <a:pt x="5269" y="19598"/>
                      <a:pt x="5308" y="19360"/>
                      <a:pt x="5348" y="19083"/>
                    </a:cubicBezTo>
                    <a:cubicBezTo>
                      <a:pt x="5546" y="17063"/>
                      <a:pt x="5823" y="15003"/>
                      <a:pt x="6140" y="12983"/>
                    </a:cubicBezTo>
                    <a:cubicBezTo>
                      <a:pt x="6497" y="10685"/>
                      <a:pt x="6893" y="8427"/>
                      <a:pt x="7487" y="6130"/>
                    </a:cubicBezTo>
                    <a:cubicBezTo>
                      <a:pt x="7685" y="5179"/>
                      <a:pt x="7685" y="4189"/>
                      <a:pt x="7487" y="3238"/>
                    </a:cubicBezTo>
                    <a:cubicBezTo>
                      <a:pt x="6976" y="1259"/>
                      <a:pt x="5566" y="1"/>
                      <a:pt x="4042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324277" y="334004"/>
                <a:ext cx="200557" cy="225706"/>
              </a:xfrm>
              <a:custGeom>
                <a:avLst/>
                <a:gdLst/>
                <a:ahLst/>
                <a:cxnLst/>
                <a:rect l="l" t="t" r="r" b="b"/>
                <a:pathLst>
                  <a:path w="14578" h="16406" extrusionOk="0">
                    <a:moveTo>
                      <a:pt x="3867" y="1"/>
                    </a:moveTo>
                    <a:cubicBezTo>
                      <a:pt x="3085" y="1"/>
                      <a:pt x="2345" y="194"/>
                      <a:pt x="1743" y="600"/>
                    </a:cubicBezTo>
                    <a:cubicBezTo>
                      <a:pt x="0" y="1709"/>
                      <a:pt x="0" y="4125"/>
                      <a:pt x="1743" y="5948"/>
                    </a:cubicBezTo>
                    <a:lnTo>
                      <a:pt x="3011" y="7255"/>
                    </a:lnTo>
                    <a:lnTo>
                      <a:pt x="4239" y="8443"/>
                    </a:lnTo>
                    <a:cubicBezTo>
                      <a:pt x="5071" y="9196"/>
                      <a:pt x="5902" y="9948"/>
                      <a:pt x="6734" y="10622"/>
                    </a:cubicBezTo>
                    <a:cubicBezTo>
                      <a:pt x="7685" y="11414"/>
                      <a:pt x="8675" y="12167"/>
                      <a:pt x="9626" y="12919"/>
                    </a:cubicBezTo>
                    <a:cubicBezTo>
                      <a:pt x="9983" y="13197"/>
                      <a:pt x="10339" y="13474"/>
                      <a:pt x="10696" y="13751"/>
                    </a:cubicBezTo>
                    <a:cubicBezTo>
                      <a:pt x="11607" y="14425"/>
                      <a:pt x="12557" y="15098"/>
                      <a:pt x="13508" y="15772"/>
                    </a:cubicBezTo>
                    <a:cubicBezTo>
                      <a:pt x="13785" y="15970"/>
                      <a:pt x="14102" y="16168"/>
                      <a:pt x="14380" y="16405"/>
                    </a:cubicBezTo>
                    <a:cubicBezTo>
                      <a:pt x="14380" y="16366"/>
                      <a:pt x="14380" y="16326"/>
                      <a:pt x="14380" y="16286"/>
                    </a:cubicBezTo>
                    <a:lnTo>
                      <a:pt x="14578" y="11889"/>
                    </a:lnTo>
                    <a:cubicBezTo>
                      <a:pt x="13468" y="10463"/>
                      <a:pt x="12439" y="9037"/>
                      <a:pt x="11488" y="7611"/>
                    </a:cubicBezTo>
                    <a:cubicBezTo>
                      <a:pt x="10973" y="6819"/>
                      <a:pt x="10458" y="6066"/>
                      <a:pt x="10022" y="5274"/>
                    </a:cubicBezTo>
                    <a:lnTo>
                      <a:pt x="9388" y="4165"/>
                    </a:lnTo>
                    <a:lnTo>
                      <a:pt x="8873" y="3135"/>
                    </a:lnTo>
                    <a:lnTo>
                      <a:pt x="8873" y="3096"/>
                    </a:lnTo>
                    <a:cubicBezTo>
                      <a:pt x="8636" y="2620"/>
                      <a:pt x="8358" y="2184"/>
                      <a:pt x="8002" y="1828"/>
                    </a:cubicBezTo>
                    <a:cubicBezTo>
                      <a:pt x="6875" y="649"/>
                      <a:pt x="5300" y="1"/>
                      <a:pt x="3867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228906" y="496830"/>
                <a:ext cx="281217" cy="114105"/>
              </a:xfrm>
              <a:custGeom>
                <a:avLst/>
                <a:gdLst/>
                <a:ahLst/>
                <a:cxnLst/>
                <a:rect l="l" t="t" r="r" b="b"/>
                <a:pathLst>
                  <a:path w="20441" h="8294" extrusionOk="0">
                    <a:moveTo>
                      <a:pt x="4014" y="0"/>
                    </a:moveTo>
                    <a:cubicBezTo>
                      <a:pt x="3880" y="0"/>
                      <a:pt x="3743" y="5"/>
                      <a:pt x="3605" y="15"/>
                    </a:cubicBezTo>
                    <a:cubicBezTo>
                      <a:pt x="1307" y="173"/>
                      <a:pt x="0" y="2035"/>
                      <a:pt x="753" y="4174"/>
                    </a:cubicBezTo>
                    <a:cubicBezTo>
                      <a:pt x="1628" y="6344"/>
                      <a:pt x="3712" y="7746"/>
                      <a:pt x="6053" y="7746"/>
                    </a:cubicBezTo>
                    <a:cubicBezTo>
                      <a:pt x="6148" y="7746"/>
                      <a:pt x="6243" y="7744"/>
                      <a:pt x="6338" y="7739"/>
                    </a:cubicBezTo>
                    <a:lnTo>
                      <a:pt x="7487" y="7660"/>
                    </a:lnTo>
                    <a:lnTo>
                      <a:pt x="8794" y="7660"/>
                    </a:lnTo>
                    <a:cubicBezTo>
                      <a:pt x="9665" y="7660"/>
                      <a:pt x="10577" y="7700"/>
                      <a:pt x="11527" y="7779"/>
                    </a:cubicBezTo>
                    <a:cubicBezTo>
                      <a:pt x="13191" y="7898"/>
                      <a:pt x="14894" y="8056"/>
                      <a:pt x="16598" y="8294"/>
                    </a:cubicBezTo>
                    <a:lnTo>
                      <a:pt x="20440" y="5878"/>
                    </a:lnTo>
                    <a:cubicBezTo>
                      <a:pt x="20163" y="5679"/>
                      <a:pt x="19846" y="5561"/>
                      <a:pt x="19569" y="5402"/>
                    </a:cubicBezTo>
                    <a:cubicBezTo>
                      <a:pt x="18539" y="4927"/>
                      <a:pt x="17469" y="4451"/>
                      <a:pt x="16439" y="4016"/>
                    </a:cubicBezTo>
                    <a:cubicBezTo>
                      <a:pt x="15805" y="3699"/>
                      <a:pt x="15172" y="3461"/>
                      <a:pt x="14538" y="3184"/>
                    </a:cubicBezTo>
                    <a:cubicBezTo>
                      <a:pt x="13627" y="2827"/>
                      <a:pt x="12676" y="2471"/>
                      <a:pt x="11725" y="2114"/>
                    </a:cubicBezTo>
                    <a:cubicBezTo>
                      <a:pt x="10814" y="1758"/>
                      <a:pt x="9665" y="1362"/>
                      <a:pt x="8636" y="1045"/>
                    </a:cubicBezTo>
                    <a:lnTo>
                      <a:pt x="6972" y="569"/>
                    </a:lnTo>
                    <a:lnTo>
                      <a:pt x="5189" y="134"/>
                    </a:lnTo>
                    <a:cubicBezTo>
                      <a:pt x="4803" y="45"/>
                      <a:pt x="4417" y="0"/>
                      <a:pt x="4014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218546" y="379543"/>
                <a:ext cx="303559" cy="197599"/>
              </a:xfrm>
              <a:custGeom>
                <a:avLst/>
                <a:gdLst/>
                <a:ahLst/>
                <a:cxnLst/>
                <a:rect l="l" t="t" r="r" b="b"/>
                <a:pathLst>
                  <a:path w="22065" h="14363" extrusionOk="0">
                    <a:moveTo>
                      <a:pt x="3656" y="1"/>
                    </a:moveTo>
                    <a:cubicBezTo>
                      <a:pt x="1864" y="1"/>
                      <a:pt x="457" y="1010"/>
                      <a:pt x="238" y="2638"/>
                    </a:cubicBezTo>
                    <a:cubicBezTo>
                      <a:pt x="0" y="4658"/>
                      <a:pt x="1743" y="6876"/>
                      <a:pt x="4199" y="7589"/>
                    </a:cubicBezTo>
                    <a:cubicBezTo>
                      <a:pt x="6457" y="8223"/>
                      <a:pt x="8676" y="9055"/>
                      <a:pt x="10815" y="9847"/>
                    </a:cubicBezTo>
                    <a:cubicBezTo>
                      <a:pt x="12320" y="10441"/>
                      <a:pt x="13825" y="11075"/>
                      <a:pt x="15330" y="11709"/>
                    </a:cubicBezTo>
                    <a:cubicBezTo>
                      <a:pt x="15964" y="11986"/>
                      <a:pt x="16598" y="12224"/>
                      <a:pt x="17192" y="12501"/>
                    </a:cubicBezTo>
                    <a:cubicBezTo>
                      <a:pt x="18222" y="12976"/>
                      <a:pt x="19292" y="13452"/>
                      <a:pt x="20322" y="13927"/>
                    </a:cubicBezTo>
                    <a:cubicBezTo>
                      <a:pt x="20599" y="14086"/>
                      <a:pt x="20916" y="14204"/>
                      <a:pt x="21193" y="14363"/>
                    </a:cubicBezTo>
                    <a:lnTo>
                      <a:pt x="21351" y="14244"/>
                    </a:lnTo>
                    <a:cubicBezTo>
                      <a:pt x="21787" y="14006"/>
                      <a:pt x="22025" y="13571"/>
                      <a:pt x="22065" y="13095"/>
                    </a:cubicBezTo>
                    <a:cubicBezTo>
                      <a:pt x="21787" y="12858"/>
                      <a:pt x="21470" y="12660"/>
                      <a:pt x="21193" y="12462"/>
                    </a:cubicBezTo>
                    <a:cubicBezTo>
                      <a:pt x="20242" y="11788"/>
                      <a:pt x="19292" y="11115"/>
                      <a:pt x="18381" y="10441"/>
                    </a:cubicBezTo>
                    <a:cubicBezTo>
                      <a:pt x="18024" y="10164"/>
                      <a:pt x="17668" y="9887"/>
                      <a:pt x="17311" y="9609"/>
                    </a:cubicBezTo>
                    <a:cubicBezTo>
                      <a:pt x="15806" y="8540"/>
                      <a:pt x="14340" y="7391"/>
                      <a:pt x="12874" y="6242"/>
                    </a:cubicBezTo>
                    <a:cubicBezTo>
                      <a:pt x="11092" y="4737"/>
                      <a:pt x="9309" y="3271"/>
                      <a:pt x="7606" y="1647"/>
                    </a:cubicBezTo>
                    <a:cubicBezTo>
                      <a:pt x="6893" y="974"/>
                      <a:pt x="6061" y="499"/>
                      <a:pt x="5150" y="221"/>
                    </a:cubicBezTo>
                    <a:cubicBezTo>
                      <a:pt x="4635" y="72"/>
                      <a:pt x="4132" y="1"/>
                      <a:pt x="3656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234891" y="656162"/>
                <a:ext cx="281767" cy="114930"/>
              </a:xfrm>
              <a:custGeom>
                <a:avLst/>
                <a:gdLst/>
                <a:ahLst/>
                <a:cxnLst/>
                <a:rect l="l" t="t" r="r" b="b"/>
                <a:pathLst>
                  <a:path w="20481" h="8354" extrusionOk="0">
                    <a:moveTo>
                      <a:pt x="16836" y="1"/>
                    </a:moveTo>
                    <a:cubicBezTo>
                      <a:pt x="14895" y="238"/>
                      <a:pt x="12954" y="436"/>
                      <a:pt x="11092" y="555"/>
                    </a:cubicBezTo>
                    <a:cubicBezTo>
                      <a:pt x="10142" y="635"/>
                      <a:pt x="9230" y="674"/>
                      <a:pt x="8319" y="674"/>
                    </a:cubicBezTo>
                    <a:lnTo>
                      <a:pt x="7052" y="674"/>
                    </a:lnTo>
                    <a:lnTo>
                      <a:pt x="5903" y="595"/>
                    </a:lnTo>
                    <a:lnTo>
                      <a:pt x="5863" y="595"/>
                    </a:lnTo>
                    <a:cubicBezTo>
                      <a:pt x="5742" y="586"/>
                      <a:pt x="5620" y="581"/>
                      <a:pt x="5499" y="581"/>
                    </a:cubicBezTo>
                    <a:cubicBezTo>
                      <a:pt x="5105" y="581"/>
                      <a:pt x="4712" y="632"/>
                      <a:pt x="4319" y="753"/>
                    </a:cubicBezTo>
                    <a:cubicBezTo>
                      <a:pt x="1863" y="1308"/>
                      <a:pt x="1" y="3447"/>
                      <a:pt x="120" y="5546"/>
                    </a:cubicBezTo>
                    <a:cubicBezTo>
                      <a:pt x="218" y="7247"/>
                      <a:pt x="1639" y="8354"/>
                      <a:pt x="3513" y="8354"/>
                    </a:cubicBezTo>
                    <a:cubicBezTo>
                      <a:pt x="3910" y="8354"/>
                      <a:pt x="4326" y="8304"/>
                      <a:pt x="4754" y="8200"/>
                    </a:cubicBezTo>
                    <a:lnTo>
                      <a:pt x="6537" y="7804"/>
                    </a:lnTo>
                    <a:lnTo>
                      <a:pt x="8201" y="7289"/>
                    </a:lnTo>
                    <a:cubicBezTo>
                      <a:pt x="9270" y="6933"/>
                      <a:pt x="10300" y="6576"/>
                      <a:pt x="11330" y="6220"/>
                    </a:cubicBezTo>
                    <a:cubicBezTo>
                      <a:pt x="12518" y="5745"/>
                      <a:pt x="13746" y="5269"/>
                      <a:pt x="14935" y="4794"/>
                    </a:cubicBezTo>
                    <a:cubicBezTo>
                      <a:pt x="15291" y="4635"/>
                      <a:pt x="15648" y="4477"/>
                      <a:pt x="16004" y="4318"/>
                    </a:cubicBezTo>
                    <a:cubicBezTo>
                      <a:pt x="17034" y="3883"/>
                      <a:pt x="18104" y="3407"/>
                      <a:pt x="19134" y="2932"/>
                    </a:cubicBezTo>
                    <a:cubicBezTo>
                      <a:pt x="19569" y="2734"/>
                      <a:pt x="20045" y="2496"/>
                      <a:pt x="20480" y="2298"/>
                    </a:cubicBezTo>
                    <a:cubicBezTo>
                      <a:pt x="20401" y="2179"/>
                      <a:pt x="20282" y="2100"/>
                      <a:pt x="20163" y="2021"/>
                    </a:cubicBezTo>
                    <a:lnTo>
                      <a:pt x="16915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321553" y="707933"/>
                <a:ext cx="202731" cy="225389"/>
              </a:xfrm>
              <a:custGeom>
                <a:avLst/>
                <a:gdLst/>
                <a:ahLst/>
                <a:cxnLst/>
                <a:rect l="l" t="t" r="r" b="b"/>
                <a:pathLst>
                  <a:path w="14736" h="16383" extrusionOk="0">
                    <a:moveTo>
                      <a:pt x="14578" y="1"/>
                    </a:moveTo>
                    <a:cubicBezTo>
                      <a:pt x="14300" y="199"/>
                      <a:pt x="13983" y="437"/>
                      <a:pt x="13666" y="635"/>
                    </a:cubicBezTo>
                    <a:cubicBezTo>
                      <a:pt x="12755" y="1308"/>
                      <a:pt x="11805" y="1982"/>
                      <a:pt x="10894" y="2655"/>
                    </a:cubicBezTo>
                    <a:cubicBezTo>
                      <a:pt x="10299" y="3091"/>
                      <a:pt x="9745" y="3487"/>
                      <a:pt x="9190" y="3923"/>
                    </a:cubicBezTo>
                    <a:cubicBezTo>
                      <a:pt x="8438" y="4517"/>
                      <a:pt x="7685" y="5151"/>
                      <a:pt x="6932" y="5784"/>
                    </a:cubicBezTo>
                    <a:cubicBezTo>
                      <a:pt x="6061" y="6458"/>
                      <a:pt x="5229" y="7171"/>
                      <a:pt x="4397" y="7923"/>
                    </a:cubicBezTo>
                    <a:lnTo>
                      <a:pt x="3169" y="9112"/>
                    </a:lnTo>
                    <a:lnTo>
                      <a:pt x="1902" y="10459"/>
                    </a:lnTo>
                    <a:cubicBezTo>
                      <a:pt x="1505" y="10855"/>
                      <a:pt x="1228" y="11290"/>
                      <a:pt x="990" y="11766"/>
                    </a:cubicBezTo>
                    <a:cubicBezTo>
                      <a:pt x="0" y="13865"/>
                      <a:pt x="990" y="15885"/>
                      <a:pt x="3209" y="16321"/>
                    </a:cubicBezTo>
                    <a:cubicBezTo>
                      <a:pt x="3482" y="16362"/>
                      <a:pt x="3756" y="16382"/>
                      <a:pt x="4026" y="16382"/>
                    </a:cubicBezTo>
                    <a:cubicBezTo>
                      <a:pt x="6107" y="16382"/>
                      <a:pt x="8050" y="15199"/>
                      <a:pt x="9032" y="13271"/>
                    </a:cubicBezTo>
                    <a:lnTo>
                      <a:pt x="9547" y="12241"/>
                    </a:lnTo>
                    <a:lnTo>
                      <a:pt x="10181" y="11092"/>
                    </a:lnTo>
                    <a:cubicBezTo>
                      <a:pt x="10656" y="10340"/>
                      <a:pt x="11131" y="9587"/>
                      <a:pt x="11646" y="8795"/>
                    </a:cubicBezTo>
                    <a:cubicBezTo>
                      <a:pt x="12637" y="7369"/>
                      <a:pt x="13666" y="5903"/>
                      <a:pt x="14736" y="4477"/>
                    </a:cubicBezTo>
                    <a:lnTo>
                      <a:pt x="14578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214735" y="688314"/>
                <a:ext cx="307920" cy="200240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14555" extrusionOk="0">
                    <a:moveTo>
                      <a:pt x="21985" y="1"/>
                    </a:moveTo>
                    <a:cubicBezTo>
                      <a:pt x="21510" y="199"/>
                      <a:pt x="21074" y="397"/>
                      <a:pt x="20599" y="635"/>
                    </a:cubicBezTo>
                    <a:cubicBezTo>
                      <a:pt x="19569" y="1110"/>
                      <a:pt x="18499" y="1585"/>
                      <a:pt x="17469" y="2021"/>
                    </a:cubicBezTo>
                    <a:cubicBezTo>
                      <a:pt x="17113" y="2180"/>
                      <a:pt x="16756" y="2338"/>
                      <a:pt x="16400" y="2496"/>
                    </a:cubicBezTo>
                    <a:cubicBezTo>
                      <a:pt x="14617" y="3249"/>
                      <a:pt x="12874" y="3962"/>
                      <a:pt x="11092" y="4675"/>
                    </a:cubicBezTo>
                    <a:cubicBezTo>
                      <a:pt x="8913" y="5507"/>
                      <a:pt x="6734" y="6299"/>
                      <a:pt x="4476" y="6973"/>
                    </a:cubicBezTo>
                    <a:cubicBezTo>
                      <a:pt x="3526" y="7250"/>
                      <a:pt x="2694" y="7725"/>
                      <a:pt x="1981" y="8399"/>
                    </a:cubicBezTo>
                    <a:cubicBezTo>
                      <a:pt x="159" y="10142"/>
                      <a:pt x="0" y="12598"/>
                      <a:pt x="1624" y="13826"/>
                    </a:cubicBezTo>
                    <a:cubicBezTo>
                      <a:pt x="2257" y="14320"/>
                      <a:pt x="3077" y="14555"/>
                      <a:pt x="3947" y="14555"/>
                    </a:cubicBezTo>
                    <a:cubicBezTo>
                      <a:pt x="5309" y="14555"/>
                      <a:pt x="6795" y="13978"/>
                      <a:pt x="7883" y="12915"/>
                    </a:cubicBezTo>
                    <a:cubicBezTo>
                      <a:pt x="9586" y="11290"/>
                      <a:pt x="11369" y="9785"/>
                      <a:pt x="13191" y="8319"/>
                    </a:cubicBezTo>
                    <a:cubicBezTo>
                      <a:pt x="14419" y="7329"/>
                      <a:pt x="15687" y="6378"/>
                      <a:pt x="16994" y="5388"/>
                    </a:cubicBezTo>
                    <a:cubicBezTo>
                      <a:pt x="17548" y="4952"/>
                      <a:pt x="18103" y="4556"/>
                      <a:pt x="18658" y="4121"/>
                    </a:cubicBezTo>
                    <a:cubicBezTo>
                      <a:pt x="19569" y="3408"/>
                      <a:pt x="20519" y="2734"/>
                      <a:pt x="21430" y="2061"/>
                    </a:cubicBezTo>
                    <a:cubicBezTo>
                      <a:pt x="21747" y="1863"/>
                      <a:pt x="22064" y="1625"/>
                      <a:pt x="22381" y="1427"/>
                    </a:cubicBezTo>
                    <a:lnTo>
                      <a:pt x="22381" y="991"/>
                    </a:lnTo>
                    <a:cubicBezTo>
                      <a:pt x="22381" y="595"/>
                      <a:pt x="22223" y="239"/>
                      <a:pt x="21985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480678" y="754807"/>
                <a:ext cx="139529" cy="273444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876" extrusionOk="0">
                    <a:moveTo>
                      <a:pt x="10142" y="1"/>
                    </a:moveTo>
                    <a:cubicBezTo>
                      <a:pt x="10062" y="1"/>
                      <a:pt x="9983" y="40"/>
                      <a:pt x="9904" y="80"/>
                    </a:cubicBezTo>
                    <a:lnTo>
                      <a:pt x="6497" y="1902"/>
                    </a:lnTo>
                    <a:cubicBezTo>
                      <a:pt x="6418" y="2021"/>
                      <a:pt x="6379" y="2179"/>
                      <a:pt x="6339" y="2298"/>
                    </a:cubicBezTo>
                    <a:cubicBezTo>
                      <a:pt x="5547" y="4120"/>
                      <a:pt x="4754" y="5903"/>
                      <a:pt x="3923" y="7567"/>
                    </a:cubicBezTo>
                    <a:cubicBezTo>
                      <a:pt x="3526" y="8438"/>
                      <a:pt x="3091" y="9230"/>
                      <a:pt x="2655" y="10023"/>
                    </a:cubicBezTo>
                    <a:lnTo>
                      <a:pt x="2021" y="11132"/>
                    </a:lnTo>
                    <a:lnTo>
                      <a:pt x="1348" y="12082"/>
                    </a:lnTo>
                    <a:lnTo>
                      <a:pt x="1348" y="12122"/>
                    </a:lnTo>
                    <a:cubicBezTo>
                      <a:pt x="1071" y="12558"/>
                      <a:pt x="872" y="13033"/>
                      <a:pt x="714" y="13508"/>
                    </a:cubicBezTo>
                    <a:cubicBezTo>
                      <a:pt x="1" y="15925"/>
                      <a:pt x="912" y="18618"/>
                      <a:pt x="2774" y="19569"/>
                    </a:cubicBezTo>
                    <a:cubicBezTo>
                      <a:pt x="3190" y="19777"/>
                      <a:pt x="3620" y="19876"/>
                      <a:pt x="4045" y="19876"/>
                    </a:cubicBezTo>
                    <a:cubicBezTo>
                      <a:pt x="5482" y="19876"/>
                      <a:pt x="6858" y="18749"/>
                      <a:pt x="7408" y="16915"/>
                    </a:cubicBezTo>
                    <a:lnTo>
                      <a:pt x="7923" y="15133"/>
                    </a:lnTo>
                    <a:lnTo>
                      <a:pt x="8320" y="13469"/>
                    </a:lnTo>
                    <a:cubicBezTo>
                      <a:pt x="8557" y="12360"/>
                      <a:pt x="8795" y="11290"/>
                      <a:pt x="8953" y="10221"/>
                    </a:cubicBezTo>
                    <a:cubicBezTo>
                      <a:pt x="9191" y="8795"/>
                      <a:pt x="9389" y="7368"/>
                      <a:pt x="9587" y="5982"/>
                    </a:cubicBezTo>
                    <a:cubicBezTo>
                      <a:pt x="9627" y="5744"/>
                      <a:pt x="9666" y="5467"/>
                      <a:pt x="9666" y="5229"/>
                    </a:cubicBezTo>
                    <a:cubicBezTo>
                      <a:pt x="9785" y="4081"/>
                      <a:pt x="9904" y="2932"/>
                      <a:pt x="9983" y="1783"/>
                    </a:cubicBezTo>
                    <a:cubicBezTo>
                      <a:pt x="10062" y="1189"/>
                      <a:pt x="10102" y="595"/>
                      <a:pt x="10142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639817" y="757531"/>
                <a:ext cx="138442" cy="270706"/>
              </a:xfrm>
              <a:custGeom>
                <a:avLst/>
                <a:gdLst/>
                <a:ahLst/>
                <a:cxnLst/>
                <a:rect l="l" t="t" r="r" b="b"/>
                <a:pathLst>
                  <a:path w="10063" h="196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0" y="516"/>
                      <a:pt x="80" y="1070"/>
                      <a:pt x="159" y="1585"/>
                    </a:cubicBezTo>
                    <a:cubicBezTo>
                      <a:pt x="238" y="2734"/>
                      <a:pt x="357" y="3883"/>
                      <a:pt x="476" y="5031"/>
                    </a:cubicBezTo>
                    <a:cubicBezTo>
                      <a:pt x="555" y="5546"/>
                      <a:pt x="595" y="6101"/>
                      <a:pt x="674" y="6616"/>
                    </a:cubicBezTo>
                    <a:cubicBezTo>
                      <a:pt x="833" y="7765"/>
                      <a:pt x="991" y="8874"/>
                      <a:pt x="1189" y="10023"/>
                    </a:cubicBezTo>
                    <a:cubicBezTo>
                      <a:pt x="1348" y="11092"/>
                      <a:pt x="1585" y="12162"/>
                      <a:pt x="1823" y="13271"/>
                    </a:cubicBezTo>
                    <a:lnTo>
                      <a:pt x="2219" y="14935"/>
                    </a:lnTo>
                    <a:lnTo>
                      <a:pt x="2734" y="16717"/>
                    </a:lnTo>
                    <a:cubicBezTo>
                      <a:pt x="2853" y="17192"/>
                      <a:pt x="3091" y="17668"/>
                      <a:pt x="3368" y="18104"/>
                    </a:cubicBezTo>
                    <a:cubicBezTo>
                      <a:pt x="4092" y="19148"/>
                      <a:pt x="5081" y="19676"/>
                      <a:pt x="6068" y="19676"/>
                    </a:cubicBezTo>
                    <a:cubicBezTo>
                      <a:pt x="6915" y="19676"/>
                      <a:pt x="7761" y="19287"/>
                      <a:pt x="8438" y="18500"/>
                    </a:cubicBezTo>
                    <a:cubicBezTo>
                      <a:pt x="9943" y="16598"/>
                      <a:pt x="10062" y="13944"/>
                      <a:pt x="8755" y="11924"/>
                    </a:cubicBezTo>
                    <a:lnTo>
                      <a:pt x="8755" y="11884"/>
                    </a:lnTo>
                    <a:lnTo>
                      <a:pt x="8082" y="10934"/>
                    </a:lnTo>
                    <a:lnTo>
                      <a:pt x="7487" y="9825"/>
                    </a:lnTo>
                    <a:cubicBezTo>
                      <a:pt x="7052" y="9032"/>
                      <a:pt x="6616" y="8240"/>
                      <a:pt x="6220" y="7369"/>
                    </a:cubicBezTo>
                    <a:cubicBezTo>
                      <a:pt x="5388" y="5705"/>
                      <a:pt x="4596" y="3922"/>
                      <a:pt x="3804" y="2100"/>
                    </a:cubicBezTo>
                    <a:lnTo>
                      <a:pt x="3764" y="198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579874" y="753459"/>
                <a:ext cx="105740" cy="346180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5163" extrusionOk="0">
                    <a:moveTo>
                      <a:pt x="3443" y="1"/>
                    </a:moveTo>
                    <a:cubicBezTo>
                      <a:pt x="3269" y="1"/>
                      <a:pt x="3097" y="32"/>
                      <a:pt x="2932" y="99"/>
                    </a:cubicBezTo>
                    <a:cubicBezTo>
                      <a:pt x="2892" y="693"/>
                      <a:pt x="2852" y="1287"/>
                      <a:pt x="2773" y="1881"/>
                    </a:cubicBezTo>
                    <a:cubicBezTo>
                      <a:pt x="2694" y="3030"/>
                      <a:pt x="2575" y="4179"/>
                      <a:pt x="2456" y="5327"/>
                    </a:cubicBezTo>
                    <a:cubicBezTo>
                      <a:pt x="2417" y="5565"/>
                      <a:pt x="2377" y="5803"/>
                      <a:pt x="2338" y="6080"/>
                    </a:cubicBezTo>
                    <a:cubicBezTo>
                      <a:pt x="2139" y="8100"/>
                      <a:pt x="1862" y="10160"/>
                      <a:pt x="1545" y="12180"/>
                    </a:cubicBezTo>
                    <a:cubicBezTo>
                      <a:pt x="1189" y="14478"/>
                      <a:pt x="793" y="16775"/>
                      <a:pt x="198" y="19033"/>
                    </a:cubicBezTo>
                    <a:cubicBezTo>
                      <a:pt x="0" y="19984"/>
                      <a:pt x="0" y="20974"/>
                      <a:pt x="198" y="21925"/>
                    </a:cubicBezTo>
                    <a:cubicBezTo>
                      <a:pt x="709" y="23904"/>
                      <a:pt x="2120" y="25163"/>
                      <a:pt x="3643" y="25163"/>
                    </a:cubicBezTo>
                    <a:cubicBezTo>
                      <a:pt x="4011" y="25163"/>
                      <a:pt x="4385" y="25090"/>
                      <a:pt x="4754" y="24936"/>
                    </a:cubicBezTo>
                    <a:cubicBezTo>
                      <a:pt x="6655" y="24143"/>
                      <a:pt x="7685" y="21489"/>
                      <a:pt x="7051" y="19033"/>
                    </a:cubicBezTo>
                    <a:cubicBezTo>
                      <a:pt x="6497" y="16775"/>
                      <a:pt x="6101" y="14478"/>
                      <a:pt x="5744" y="12180"/>
                    </a:cubicBezTo>
                    <a:cubicBezTo>
                      <a:pt x="5467" y="10437"/>
                      <a:pt x="5229" y="8694"/>
                      <a:pt x="5031" y="6912"/>
                    </a:cubicBezTo>
                    <a:cubicBezTo>
                      <a:pt x="4952" y="6397"/>
                      <a:pt x="4912" y="5842"/>
                      <a:pt x="4833" y="5327"/>
                    </a:cubicBezTo>
                    <a:cubicBezTo>
                      <a:pt x="4714" y="4179"/>
                      <a:pt x="4595" y="3030"/>
                      <a:pt x="4516" y="1881"/>
                    </a:cubicBezTo>
                    <a:cubicBezTo>
                      <a:pt x="4437" y="1366"/>
                      <a:pt x="4397" y="812"/>
                      <a:pt x="4358" y="297"/>
                    </a:cubicBezTo>
                    <a:lnTo>
                      <a:pt x="4160" y="178"/>
                    </a:lnTo>
                    <a:cubicBezTo>
                      <a:pt x="3929" y="62"/>
                      <a:pt x="3685" y="1"/>
                      <a:pt x="3443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729203" y="703035"/>
                <a:ext cx="206555" cy="23075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6773" extrusionOk="0">
                    <a:moveTo>
                      <a:pt x="119" y="0"/>
                    </a:moveTo>
                    <a:lnTo>
                      <a:pt x="0" y="4239"/>
                    </a:lnTo>
                    <a:lnTo>
                      <a:pt x="159" y="4437"/>
                    </a:lnTo>
                    <a:cubicBezTo>
                      <a:pt x="1347" y="5982"/>
                      <a:pt x="2456" y="7566"/>
                      <a:pt x="3526" y="9151"/>
                    </a:cubicBezTo>
                    <a:cubicBezTo>
                      <a:pt x="4041" y="9904"/>
                      <a:pt x="4516" y="10696"/>
                      <a:pt x="4991" y="11448"/>
                    </a:cubicBezTo>
                    <a:lnTo>
                      <a:pt x="5625" y="12597"/>
                    </a:lnTo>
                    <a:lnTo>
                      <a:pt x="6140" y="13627"/>
                    </a:lnTo>
                    <a:lnTo>
                      <a:pt x="6140" y="13667"/>
                    </a:lnTo>
                    <a:cubicBezTo>
                      <a:pt x="6378" y="14142"/>
                      <a:pt x="6655" y="14538"/>
                      <a:pt x="7012" y="14934"/>
                    </a:cubicBezTo>
                    <a:cubicBezTo>
                      <a:pt x="8148" y="16123"/>
                      <a:pt x="9740" y="16772"/>
                      <a:pt x="11183" y="16772"/>
                    </a:cubicBezTo>
                    <a:cubicBezTo>
                      <a:pt x="11952" y="16772"/>
                      <a:pt x="12678" y="16588"/>
                      <a:pt x="13270" y="16202"/>
                    </a:cubicBezTo>
                    <a:cubicBezTo>
                      <a:pt x="15013" y="15053"/>
                      <a:pt x="15013" y="12637"/>
                      <a:pt x="13270" y="10815"/>
                    </a:cubicBezTo>
                    <a:lnTo>
                      <a:pt x="12042" y="9507"/>
                    </a:lnTo>
                    <a:lnTo>
                      <a:pt x="10775" y="8319"/>
                    </a:lnTo>
                    <a:cubicBezTo>
                      <a:pt x="9943" y="7566"/>
                      <a:pt x="9111" y="6814"/>
                      <a:pt x="8319" y="6140"/>
                    </a:cubicBezTo>
                    <a:cubicBezTo>
                      <a:pt x="7328" y="5348"/>
                      <a:pt x="6378" y="4595"/>
                      <a:pt x="5427" y="3843"/>
                    </a:cubicBezTo>
                    <a:lnTo>
                      <a:pt x="4358" y="3011"/>
                    </a:lnTo>
                    <a:cubicBezTo>
                      <a:pt x="3407" y="2338"/>
                      <a:pt x="2496" y="1664"/>
                      <a:pt x="1545" y="991"/>
                    </a:cubicBezTo>
                    <a:cubicBezTo>
                      <a:pt x="1070" y="674"/>
                      <a:pt x="594" y="357"/>
                      <a:pt x="11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"/>
              <p:cNvSpPr/>
              <p:nvPr/>
            </p:nvSpPr>
            <p:spPr>
              <a:xfrm>
                <a:off x="739013" y="655625"/>
                <a:ext cx="292113" cy="115742"/>
              </a:xfrm>
              <a:custGeom>
                <a:avLst/>
                <a:gdLst/>
                <a:ahLst/>
                <a:cxnLst/>
                <a:rect l="l" t="t" r="r" b="b"/>
                <a:pathLst>
                  <a:path w="21233" h="8413" extrusionOk="0">
                    <a:moveTo>
                      <a:pt x="3486" y="0"/>
                    </a:moveTo>
                    <a:lnTo>
                      <a:pt x="159" y="2060"/>
                    </a:lnTo>
                    <a:cubicBezTo>
                      <a:pt x="79" y="2100"/>
                      <a:pt x="40" y="2139"/>
                      <a:pt x="0" y="2179"/>
                    </a:cubicBezTo>
                    <a:cubicBezTo>
                      <a:pt x="555" y="2456"/>
                      <a:pt x="1109" y="2733"/>
                      <a:pt x="1664" y="2971"/>
                    </a:cubicBezTo>
                    <a:cubicBezTo>
                      <a:pt x="2694" y="3486"/>
                      <a:pt x="3763" y="3922"/>
                      <a:pt x="4833" y="4397"/>
                    </a:cubicBezTo>
                    <a:cubicBezTo>
                      <a:pt x="5427" y="4674"/>
                      <a:pt x="6061" y="4912"/>
                      <a:pt x="6695" y="5189"/>
                    </a:cubicBezTo>
                    <a:cubicBezTo>
                      <a:pt x="7606" y="5546"/>
                      <a:pt x="8556" y="5942"/>
                      <a:pt x="9507" y="6298"/>
                    </a:cubicBezTo>
                    <a:cubicBezTo>
                      <a:pt x="10497" y="6655"/>
                      <a:pt x="11567" y="7012"/>
                      <a:pt x="12637" y="7368"/>
                    </a:cubicBezTo>
                    <a:lnTo>
                      <a:pt x="14261" y="7843"/>
                    </a:lnTo>
                    <a:lnTo>
                      <a:pt x="16043" y="8279"/>
                    </a:lnTo>
                    <a:cubicBezTo>
                      <a:pt x="16429" y="8368"/>
                      <a:pt x="16816" y="8413"/>
                      <a:pt x="17219" y="8413"/>
                    </a:cubicBezTo>
                    <a:cubicBezTo>
                      <a:pt x="17353" y="8413"/>
                      <a:pt x="17489" y="8408"/>
                      <a:pt x="17628" y="8398"/>
                    </a:cubicBezTo>
                    <a:cubicBezTo>
                      <a:pt x="19925" y="8239"/>
                      <a:pt x="21232" y="6338"/>
                      <a:pt x="20480" y="4199"/>
                    </a:cubicBezTo>
                    <a:cubicBezTo>
                      <a:pt x="19604" y="2067"/>
                      <a:pt x="17484" y="667"/>
                      <a:pt x="15175" y="667"/>
                    </a:cubicBezTo>
                    <a:cubicBezTo>
                      <a:pt x="15082" y="667"/>
                      <a:pt x="14988" y="669"/>
                      <a:pt x="14894" y="674"/>
                    </a:cubicBezTo>
                    <a:lnTo>
                      <a:pt x="13746" y="753"/>
                    </a:lnTo>
                    <a:lnTo>
                      <a:pt x="12438" y="753"/>
                    </a:lnTo>
                    <a:cubicBezTo>
                      <a:pt x="11567" y="753"/>
                      <a:pt x="10656" y="713"/>
                      <a:pt x="9705" y="634"/>
                    </a:cubicBezTo>
                    <a:cubicBezTo>
                      <a:pt x="7843" y="475"/>
                      <a:pt x="5902" y="277"/>
                      <a:pt x="3922" y="40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"/>
              <p:cNvSpPr/>
              <p:nvPr/>
            </p:nvSpPr>
            <p:spPr>
              <a:xfrm>
                <a:off x="730840" y="685590"/>
                <a:ext cx="310644" cy="202786"/>
              </a:xfrm>
              <a:custGeom>
                <a:avLst/>
                <a:gdLst/>
                <a:ahLst/>
                <a:cxnLst/>
                <a:rect l="l" t="t" r="r" b="b"/>
                <a:pathLst>
                  <a:path w="22580" h="14740" extrusionOk="0">
                    <a:moveTo>
                      <a:pt x="594" y="1"/>
                    </a:moveTo>
                    <a:cubicBezTo>
                      <a:pt x="238" y="278"/>
                      <a:pt x="40" y="714"/>
                      <a:pt x="0" y="1189"/>
                    </a:cubicBezTo>
                    <a:lnTo>
                      <a:pt x="0" y="1308"/>
                    </a:lnTo>
                    <a:cubicBezTo>
                      <a:pt x="515" y="1625"/>
                      <a:pt x="951" y="1942"/>
                      <a:pt x="1426" y="2298"/>
                    </a:cubicBezTo>
                    <a:cubicBezTo>
                      <a:pt x="2337" y="2932"/>
                      <a:pt x="3288" y="3645"/>
                      <a:pt x="4199" y="4319"/>
                    </a:cubicBezTo>
                    <a:lnTo>
                      <a:pt x="5308" y="5111"/>
                    </a:lnTo>
                    <a:cubicBezTo>
                      <a:pt x="6774" y="6220"/>
                      <a:pt x="8239" y="7329"/>
                      <a:pt x="9705" y="8517"/>
                    </a:cubicBezTo>
                    <a:cubicBezTo>
                      <a:pt x="11488" y="9983"/>
                      <a:pt x="13270" y="11488"/>
                      <a:pt x="14973" y="13073"/>
                    </a:cubicBezTo>
                    <a:cubicBezTo>
                      <a:pt x="15686" y="13746"/>
                      <a:pt x="16518" y="14261"/>
                      <a:pt x="17469" y="14539"/>
                    </a:cubicBezTo>
                    <a:cubicBezTo>
                      <a:pt x="17958" y="14675"/>
                      <a:pt x="18438" y="14740"/>
                      <a:pt x="18894" y="14740"/>
                    </a:cubicBezTo>
                    <a:cubicBezTo>
                      <a:pt x="20690" y="14740"/>
                      <a:pt x="22120" y="13733"/>
                      <a:pt x="22341" y="12122"/>
                    </a:cubicBezTo>
                    <a:cubicBezTo>
                      <a:pt x="22579" y="10062"/>
                      <a:pt x="20836" y="7844"/>
                      <a:pt x="18380" y="7171"/>
                    </a:cubicBezTo>
                    <a:cubicBezTo>
                      <a:pt x="16122" y="6497"/>
                      <a:pt x="13904" y="5705"/>
                      <a:pt x="11765" y="4873"/>
                    </a:cubicBezTo>
                    <a:cubicBezTo>
                      <a:pt x="10260" y="4279"/>
                      <a:pt x="8754" y="3685"/>
                      <a:pt x="7289" y="3051"/>
                    </a:cubicBezTo>
                    <a:cubicBezTo>
                      <a:pt x="6655" y="2774"/>
                      <a:pt x="6021" y="2496"/>
                      <a:pt x="5387" y="2219"/>
                    </a:cubicBezTo>
                    <a:cubicBezTo>
                      <a:pt x="4357" y="1744"/>
                      <a:pt x="3327" y="1268"/>
                      <a:pt x="2258" y="793"/>
                    </a:cubicBezTo>
                    <a:cubicBezTo>
                      <a:pt x="1703" y="555"/>
                      <a:pt x="1149" y="318"/>
                      <a:pt x="59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"/>
              <p:cNvSpPr/>
              <p:nvPr/>
            </p:nvSpPr>
            <p:spPr>
              <a:xfrm>
                <a:off x="746098" y="496555"/>
                <a:ext cx="279580" cy="114380"/>
              </a:xfrm>
              <a:custGeom>
                <a:avLst/>
                <a:gdLst/>
                <a:ahLst/>
                <a:cxnLst/>
                <a:rect l="l" t="t" r="r" b="b"/>
                <a:pathLst>
                  <a:path w="20322" h="8314" extrusionOk="0">
                    <a:moveTo>
                      <a:pt x="16795" y="1"/>
                    </a:moveTo>
                    <a:cubicBezTo>
                      <a:pt x="16401" y="1"/>
                      <a:pt x="15989" y="50"/>
                      <a:pt x="15568" y="154"/>
                    </a:cubicBezTo>
                    <a:lnTo>
                      <a:pt x="13785" y="550"/>
                    </a:lnTo>
                    <a:lnTo>
                      <a:pt x="12122" y="1065"/>
                    </a:lnTo>
                    <a:cubicBezTo>
                      <a:pt x="11052" y="1421"/>
                      <a:pt x="10022" y="1778"/>
                      <a:pt x="8992" y="2134"/>
                    </a:cubicBezTo>
                    <a:cubicBezTo>
                      <a:pt x="7764" y="2610"/>
                      <a:pt x="6576" y="3085"/>
                      <a:pt x="5387" y="3560"/>
                    </a:cubicBezTo>
                    <a:cubicBezTo>
                      <a:pt x="5031" y="3719"/>
                      <a:pt x="4674" y="3877"/>
                      <a:pt x="4318" y="4036"/>
                    </a:cubicBezTo>
                    <a:cubicBezTo>
                      <a:pt x="3248" y="4471"/>
                      <a:pt x="2218" y="4947"/>
                      <a:pt x="1149" y="5422"/>
                    </a:cubicBezTo>
                    <a:cubicBezTo>
                      <a:pt x="753" y="5620"/>
                      <a:pt x="396" y="5818"/>
                      <a:pt x="0" y="5977"/>
                    </a:cubicBezTo>
                    <a:lnTo>
                      <a:pt x="3763" y="8314"/>
                    </a:lnTo>
                    <a:cubicBezTo>
                      <a:pt x="5585" y="8116"/>
                      <a:pt x="7408" y="7918"/>
                      <a:pt x="9230" y="7799"/>
                    </a:cubicBezTo>
                    <a:cubicBezTo>
                      <a:pt x="10181" y="7720"/>
                      <a:pt x="11092" y="7680"/>
                      <a:pt x="11963" y="7680"/>
                    </a:cubicBezTo>
                    <a:lnTo>
                      <a:pt x="13270" y="7680"/>
                    </a:lnTo>
                    <a:lnTo>
                      <a:pt x="14379" y="7759"/>
                    </a:lnTo>
                    <a:lnTo>
                      <a:pt x="14459" y="7759"/>
                    </a:lnTo>
                    <a:cubicBezTo>
                      <a:pt x="14587" y="7769"/>
                      <a:pt x="14716" y="7774"/>
                      <a:pt x="14845" y="7774"/>
                    </a:cubicBezTo>
                    <a:cubicBezTo>
                      <a:pt x="15231" y="7774"/>
                      <a:pt x="15617" y="7730"/>
                      <a:pt x="16004" y="7640"/>
                    </a:cubicBezTo>
                    <a:cubicBezTo>
                      <a:pt x="18420" y="7046"/>
                      <a:pt x="20321" y="4907"/>
                      <a:pt x="20202" y="2808"/>
                    </a:cubicBezTo>
                    <a:cubicBezTo>
                      <a:pt x="20104" y="1107"/>
                      <a:pt x="18656" y="1"/>
                      <a:pt x="16795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"/>
              <p:cNvSpPr/>
              <p:nvPr/>
            </p:nvSpPr>
            <p:spPr>
              <a:xfrm>
                <a:off x="729203" y="334320"/>
                <a:ext cx="209279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15212" h="16660" extrusionOk="0">
                    <a:moveTo>
                      <a:pt x="11173" y="1"/>
                    </a:moveTo>
                    <a:cubicBezTo>
                      <a:pt x="9064" y="1"/>
                      <a:pt x="7122" y="1184"/>
                      <a:pt x="6140" y="3112"/>
                    </a:cubicBezTo>
                    <a:lnTo>
                      <a:pt x="5665" y="4182"/>
                    </a:lnTo>
                    <a:lnTo>
                      <a:pt x="5031" y="5291"/>
                    </a:lnTo>
                    <a:cubicBezTo>
                      <a:pt x="4556" y="6043"/>
                      <a:pt x="4080" y="6836"/>
                      <a:pt x="3526" y="7588"/>
                    </a:cubicBezTo>
                    <a:cubicBezTo>
                      <a:pt x="2496" y="9173"/>
                      <a:pt x="1347" y="10757"/>
                      <a:pt x="159" y="12302"/>
                    </a:cubicBezTo>
                    <a:cubicBezTo>
                      <a:pt x="119" y="12381"/>
                      <a:pt x="40" y="12421"/>
                      <a:pt x="0" y="12500"/>
                    </a:cubicBezTo>
                    <a:lnTo>
                      <a:pt x="119" y="16263"/>
                    </a:lnTo>
                    <a:cubicBezTo>
                      <a:pt x="119" y="16382"/>
                      <a:pt x="159" y="16541"/>
                      <a:pt x="198" y="16660"/>
                    </a:cubicBezTo>
                    <a:cubicBezTo>
                      <a:pt x="634" y="16382"/>
                      <a:pt x="1109" y="16065"/>
                      <a:pt x="1545" y="15749"/>
                    </a:cubicBezTo>
                    <a:cubicBezTo>
                      <a:pt x="2456" y="15075"/>
                      <a:pt x="3407" y="14402"/>
                      <a:pt x="4318" y="13728"/>
                    </a:cubicBezTo>
                    <a:cubicBezTo>
                      <a:pt x="4912" y="13332"/>
                      <a:pt x="5467" y="12896"/>
                      <a:pt x="6021" y="12461"/>
                    </a:cubicBezTo>
                    <a:cubicBezTo>
                      <a:pt x="6774" y="11866"/>
                      <a:pt x="7527" y="11272"/>
                      <a:pt x="8319" y="10638"/>
                    </a:cubicBezTo>
                    <a:cubicBezTo>
                      <a:pt x="9151" y="9925"/>
                      <a:pt x="9982" y="9212"/>
                      <a:pt x="10775" y="8460"/>
                    </a:cubicBezTo>
                    <a:lnTo>
                      <a:pt x="12042" y="7271"/>
                    </a:lnTo>
                    <a:lnTo>
                      <a:pt x="13310" y="5925"/>
                    </a:lnTo>
                    <a:cubicBezTo>
                      <a:pt x="13666" y="5528"/>
                      <a:pt x="13983" y="5093"/>
                      <a:pt x="14221" y="4657"/>
                    </a:cubicBezTo>
                    <a:cubicBezTo>
                      <a:pt x="15211" y="2518"/>
                      <a:pt x="14221" y="498"/>
                      <a:pt x="12003" y="62"/>
                    </a:cubicBezTo>
                    <a:cubicBezTo>
                      <a:pt x="11724" y="21"/>
                      <a:pt x="11447" y="1"/>
                      <a:pt x="11173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731927" y="379502"/>
                <a:ext cx="313368" cy="199277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14485" extrusionOk="0">
                    <a:moveTo>
                      <a:pt x="18874" y="1"/>
                    </a:moveTo>
                    <a:cubicBezTo>
                      <a:pt x="17511" y="1"/>
                      <a:pt x="16015" y="578"/>
                      <a:pt x="14894" y="1650"/>
                    </a:cubicBezTo>
                    <a:cubicBezTo>
                      <a:pt x="13191" y="3274"/>
                      <a:pt x="11409" y="4780"/>
                      <a:pt x="9626" y="6245"/>
                    </a:cubicBezTo>
                    <a:cubicBezTo>
                      <a:pt x="8358" y="7236"/>
                      <a:pt x="7091" y="8186"/>
                      <a:pt x="5823" y="9177"/>
                    </a:cubicBezTo>
                    <a:cubicBezTo>
                      <a:pt x="5269" y="9612"/>
                      <a:pt x="4674" y="10009"/>
                      <a:pt x="4120" y="10444"/>
                    </a:cubicBezTo>
                    <a:cubicBezTo>
                      <a:pt x="3209" y="11118"/>
                      <a:pt x="2258" y="11791"/>
                      <a:pt x="1347" y="12465"/>
                    </a:cubicBezTo>
                    <a:cubicBezTo>
                      <a:pt x="911" y="12781"/>
                      <a:pt x="436" y="13098"/>
                      <a:pt x="0" y="13376"/>
                    </a:cubicBezTo>
                    <a:cubicBezTo>
                      <a:pt x="119" y="13732"/>
                      <a:pt x="357" y="14049"/>
                      <a:pt x="674" y="14247"/>
                    </a:cubicBezTo>
                    <a:lnTo>
                      <a:pt x="1030" y="14485"/>
                    </a:lnTo>
                    <a:cubicBezTo>
                      <a:pt x="1426" y="14326"/>
                      <a:pt x="1783" y="14128"/>
                      <a:pt x="2179" y="13930"/>
                    </a:cubicBezTo>
                    <a:cubicBezTo>
                      <a:pt x="3209" y="13455"/>
                      <a:pt x="4278" y="12979"/>
                      <a:pt x="5348" y="12544"/>
                    </a:cubicBezTo>
                    <a:cubicBezTo>
                      <a:pt x="5665" y="12385"/>
                      <a:pt x="6061" y="12227"/>
                      <a:pt x="6417" y="12068"/>
                    </a:cubicBezTo>
                    <a:cubicBezTo>
                      <a:pt x="8160" y="11316"/>
                      <a:pt x="9943" y="10563"/>
                      <a:pt x="11725" y="9890"/>
                    </a:cubicBezTo>
                    <a:cubicBezTo>
                      <a:pt x="13865" y="9058"/>
                      <a:pt x="16083" y="8226"/>
                      <a:pt x="18341" y="7592"/>
                    </a:cubicBezTo>
                    <a:cubicBezTo>
                      <a:pt x="19252" y="7315"/>
                      <a:pt x="20123" y="6840"/>
                      <a:pt x="20797" y="6166"/>
                    </a:cubicBezTo>
                    <a:cubicBezTo>
                      <a:pt x="22619" y="4423"/>
                      <a:pt x="22777" y="1967"/>
                      <a:pt x="21153" y="700"/>
                    </a:cubicBezTo>
                    <a:cubicBezTo>
                      <a:pt x="20528" y="227"/>
                      <a:pt x="19727" y="1"/>
                      <a:pt x="1887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441440" y="468777"/>
                <a:ext cx="370600" cy="322159"/>
              </a:xfrm>
              <a:custGeom>
                <a:avLst/>
                <a:gdLst/>
                <a:ahLst/>
                <a:cxnLst/>
                <a:rect l="l" t="t" r="r" b="b"/>
                <a:pathLst>
                  <a:path w="26938" h="23417" extrusionOk="0">
                    <a:moveTo>
                      <a:pt x="13433" y="4614"/>
                    </a:moveTo>
                    <a:cubicBezTo>
                      <a:pt x="17151" y="4614"/>
                      <a:pt x="20718" y="7513"/>
                      <a:pt x="20718" y="11878"/>
                    </a:cubicBezTo>
                    <a:cubicBezTo>
                      <a:pt x="20718" y="15879"/>
                      <a:pt x="17470" y="19127"/>
                      <a:pt x="13469" y="19127"/>
                    </a:cubicBezTo>
                    <a:cubicBezTo>
                      <a:pt x="7012" y="19127"/>
                      <a:pt x="3764" y="11323"/>
                      <a:pt x="8359" y="6768"/>
                    </a:cubicBezTo>
                    <a:cubicBezTo>
                      <a:pt x="9835" y="5279"/>
                      <a:pt x="11651" y="4614"/>
                      <a:pt x="13433" y="4614"/>
                    </a:cubicBezTo>
                    <a:close/>
                    <a:moveTo>
                      <a:pt x="7591" y="1"/>
                    </a:moveTo>
                    <a:cubicBezTo>
                      <a:pt x="6799" y="1"/>
                      <a:pt x="6052" y="631"/>
                      <a:pt x="6022" y="1539"/>
                    </a:cubicBezTo>
                    <a:lnTo>
                      <a:pt x="6062" y="2093"/>
                    </a:lnTo>
                    <a:lnTo>
                      <a:pt x="5903" y="6490"/>
                    </a:lnTo>
                    <a:cubicBezTo>
                      <a:pt x="5903" y="6530"/>
                      <a:pt x="5903" y="6570"/>
                      <a:pt x="5903" y="6609"/>
                    </a:cubicBezTo>
                    <a:cubicBezTo>
                      <a:pt x="5824" y="7085"/>
                      <a:pt x="5586" y="7481"/>
                      <a:pt x="5190" y="7758"/>
                    </a:cubicBezTo>
                    <a:lnTo>
                      <a:pt x="5032" y="7837"/>
                    </a:lnTo>
                    <a:lnTo>
                      <a:pt x="1150" y="10254"/>
                    </a:lnTo>
                    <a:lnTo>
                      <a:pt x="991" y="10372"/>
                    </a:lnTo>
                    <a:cubicBezTo>
                      <a:pt x="1" y="10967"/>
                      <a:pt x="1" y="12432"/>
                      <a:pt x="991" y="13027"/>
                    </a:cubicBezTo>
                    <a:lnTo>
                      <a:pt x="1902" y="13581"/>
                    </a:lnTo>
                    <a:lnTo>
                      <a:pt x="5190" y="15641"/>
                    </a:lnTo>
                    <a:cubicBezTo>
                      <a:pt x="5269" y="15720"/>
                      <a:pt x="5388" y="15799"/>
                      <a:pt x="5467" y="15918"/>
                    </a:cubicBezTo>
                    <a:cubicBezTo>
                      <a:pt x="5745" y="16156"/>
                      <a:pt x="5903" y="16512"/>
                      <a:pt x="5903" y="16909"/>
                    </a:cubicBezTo>
                    <a:lnTo>
                      <a:pt x="5903" y="17344"/>
                    </a:lnTo>
                    <a:lnTo>
                      <a:pt x="6062" y="21781"/>
                    </a:lnTo>
                    <a:lnTo>
                      <a:pt x="6062" y="21900"/>
                    </a:lnTo>
                    <a:cubicBezTo>
                      <a:pt x="6092" y="22789"/>
                      <a:pt x="6834" y="23417"/>
                      <a:pt x="7646" y="23417"/>
                    </a:cubicBezTo>
                    <a:cubicBezTo>
                      <a:pt x="7883" y="23417"/>
                      <a:pt x="8126" y="23363"/>
                      <a:pt x="8359" y="23247"/>
                    </a:cubicBezTo>
                    <a:lnTo>
                      <a:pt x="9349" y="22732"/>
                    </a:lnTo>
                    <a:lnTo>
                      <a:pt x="12756" y="20909"/>
                    </a:lnTo>
                    <a:cubicBezTo>
                      <a:pt x="12835" y="20870"/>
                      <a:pt x="12914" y="20830"/>
                      <a:pt x="13033" y="20830"/>
                    </a:cubicBezTo>
                    <a:cubicBezTo>
                      <a:pt x="13190" y="20783"/>
                      <a:pt x="13346" y="20761"/>
                      <a:pt x="13502" y="20761"/>
                    </a:cubicBezTo>
                    <a:cubicBezTo>
                      <a:pt x="13742" y="20761"/>
                      <a:pt x="13982" y="20813"/>
                      <a:pt x="14222" y="20909"/>
                    </a:cubicBezTo>
                    <a:lnTo>
                      <a:pt x="14420" y="21028"/>
                    </a:lnTo>
                    <a:lnTo>
                      <a:pt x="18183" y="23009"/>
                    </a:lnTo>
                    <a:lnTo>
                      <a:pt x="18579" y="23247"/>
                    </a:lnTo>
                    <a:cubicBezTo>
                      <a:pt x="18812" y="23363"/>
                      <a:pt x="19055" y="23417"/>
                      <a:pt x="19292" y="23417"/>
                    </a:cubicBezTo>
                    <a:cubicBezTo>
                      <a:pt x="20104" y="23417"/>
                      <a:pt x="20846" y="22789"/>
                      <a:pt x="20877" y="21900"/>
                    </a:cubicBezTo>
                    <a:lnTo>
                      <a:pt x="20877" y="21306"/>
                    </a:lnTo>
                    <a:lnTo>
                      <a:pt x="21035" y="17107"/>
                    </a:lnTo>
                    <a:lnTo>
                      <a:pt x="21035" y="16948"/>
                    </a:lnTo>
                    <a:cubicBezTo>
                      <a:pt x="21075" y="16512"/>
                      <a:pt x="21273" y="16077"/>
                      <a:pt x="21629" y="15799"/>
                    </a:cubicBezTo>
                    <a:cubicBezTo>
                      <a:pt x="21669" y="15760"/>
                      <a:pt x="21708" y="15720"/>
                      <a:pt x="21788" y="15681"/>
                    </a:cubicBezTo>
                    <a:lnTo>
                      <a:pt x="25115" y="13621"/>
                    </a:lnTo>
                    <a:lnTo>
                      <a:pt x="25987" y="13066"/>
                    </a:lnTo>
                    <a:cubicBezTo>
                      <a:pt x="26937" y="12432"/>
                      <a:pt x="26937" y="11006"/>
                      <a:pt x="25987" y="10412"/>
                    </a:cubicBezTo>
                    <a:lnTo>
                      <a:pt x="25907" y="10372"/>
                    </a:lnTo>
                    <a:lnTo>
                      <a:pt x="22144" y="8035"/>
                    </a:lnTo>
                    <a:lnTo>
                      <a:pt x="21788" y="7798"/>
                    </a:lnTo>
                    <a:cubicBezTo>
                      <a:pt x="21471" y="7600"/>
                      <a:pt x="21233" y="7283"/>
                      <a:pt x="21114" y="6926"/>
                    </a:cubicBezTo>
                    <a:cubicBezTo>
                      <a:pt x="21075" y="6807"/>
                      <a:pt x="21035" y="6649"/>
                      <a:pt x="21035" y="6530"/>
                    </a:cubicBezTo>
                    <a:lnTo>
                      <a:pt x="20916" y="2727"/>
                    </a:lnTo>
                    <a:lnTo>
                      <a:pt x="20837" y="1539"/>
                    </a:lnTo>
                    <a:cubicBezTo>
                      <a:pt x="20807" y="663"/>
                      <a:pt x="20085" y="40"/>
                      <a:pt x="19287" y="40"/>
                    </a:cubicBezTo>
                    <a:cubicBezTo>
                      <a:pt x="19039" y="40"/>
                      <a:pt x="18784" y="100"/>
                      <a:pt x="18539" y="232"/>
                    </a:cubicBezTo>
                    <a:lnTo>
                      <a:pt x="18500" y="232"/>
                    </a:lnTo>
                    <a:lnTo>
                      <a:pt x="14459" y="2410"/>
                    </a:lnTo>
                    <a:lnTo>
                      <a:pt x="14182" y="2529"/>
                    </a:lnTo>
                    <a:cubicBezTo>
                      <a:pt x="13944" y="2648"/>
                      <a:pt x="13687" y="2707"/>
                      <a:pt x="13434" y="2707"/>
                    </a:cubicBezTo>
                    <a:cubicBezTo>
                      <a:pt x="13182" y="2707"/>
                      <a:pt x="12934" y="2648"/>
                      <a:pt x="12716" y="2529"/>
                    </a:cubicBezTo>
                    <a:lnTo>
                      <a:pt x="9032" y="549"/>
                    </a:lnTo>
                    <a:lnTo>
                      <a:pt x="8319" y="192"/>
                    </a:lnTo>
                    <a:cubicBezTo>
                      <a:pt x="8086" y="61"/>
                      <a:pt x="7836" y="1"/>
                      <a:pt x="7591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493762" y="532491"/>
                <a:ext cx="232722" cy="199429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4496" extrusionOk="0">
                    <a:moveTo>
                      <a:pt x="9649" y="4004"/>
                    </a:moveTo>
                    <a:cubicBezTo>
                      <a:pt x="11296" y="4004"/>
                      <a:pt x="12875" y="5289"/>
                      <a:pt x="12875" y="7247"/>
                    </a:cubicBezTo>
                    <a:cubicBezTo>
                      <a:pt x="12875" y="9029"/>
                      <a:pt x="11449" y="10455"/>
                      <a:pt x="9666" y="10455"/>
                    </a:cubicBezTo>
                    <a:cubicBezTo>
                      <a:pt x="6814" y="10455"/>
                      <a:pt x="5348" y="7009"/>
                      <a:pt x="7408" y="4949"/>
                    </a:cubicBezTo>
                    <a:cubicBezTo>
                      <a:pt x="8061" y="4296"/>
                      <a:pt x="8863" y="4004"/>
                      <a:pt x="9649" y="4004"/>
                    </a:cubicBezTo>
                    <a:close/>
                    <a:moveTo>
                      <a:pt x="9629" y="0"/>
                    </a:moveTo>
                    <a:cubicBezTo>
                      <a:pt x="7848" y="0"/>
                      <a:pt x="6031" y="661"/>
                      <a:pt x="4556" y="2137"/>
                    </a:cubicBezTo>
                    <a:cubicBezTo>
                      <a:pt x="1" y="6692"/>
                      <a:pt x="3209" y="14496"/>
                      <a:pt x="9666" y="14496"/>
                    </a:cubicBezTo>
                    <a:cubicBezTo>
                      <a:pt x="13667" y="14496"/>
                      <a:pt x="16915" y="11248"/>
                      <a:pt x="16915" y="7247"/>
                    </a:cubicBezTo>
                    <a:cubicBezTo>
                      <a:pt x="16915" y="2881"/>
                      <a:pt x="13348" y="0"/>
                      <a:pt x="9629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582598" y="588046"/>
                <a:ext cx="88296" cy="88296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6418" extrusionOk="0">
                    <a:moveTo>
                      <a:pt x="3209" y="0"/>
                    </a:moveTo>
                    <a:cubicBezTo>
                      <a:pt x="1427" y="0"/>
                      <a:pt x="0" y="1426"/>
                      <a:pt x="0" y="3209"/>
                    </a:cubicBezTo>
                    <a:cubicBezTo>
                      <a:pt x="0" y="4991"/>
                      <a:pt x="1427" y="6417"/>
                      <a:pt x="3209" y="6417"/>
                    </a:cubicBezTo>
                    <a:cubicBezTo>
                      <a:pt x="4992" y="6417"/>
                      <a:pt x="6418" y="4991"/>
                      <a:pt x="6418" y="3209"/>
                    </a:cubicBezTo>
                    <a:cubicBezTo>
                      <a:pt x="6418" y="1426"/>
                      <a:pt x="4992" y="0"/>
                      <a:pt x="320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2"/>
            <p:cNvGrpSpPr/>
            <p:nvPr/>
          </p:nvGrpSpPr>
          <p:grpSpPr>
            <a:xfrm rot="10800000">
              <a:off x="6948725" y="4412050"/>
              <a:ext cx="731764" cy="731444"/>
              <a:chOff x="0" y="0"/>
              <a:chExt cx="1260575" cy="1260024"/>
            </a:xfrm>
          </p:grpSpPr>
          <p:sp>
            <p:nvSpPr>
              <p:cNvPr id="443" name="Google Shape;443;p2"/>
              <p:cNvSpPr/>
              <p:nvPr/>
            </p:nvSpPr>
            <p:spPr>
              <a:xfrm>
                <a:off x="0" y="0"/>
                <a:ext cx="1259981" cy="1259981"/>
              </a:xfrm>
              <a:custGeom>
                <a:avLst/>
                <a:gdLst/>
                <a:ahLst/>
                <a:cxnLst/>
                <a:rect l="l" t="t" r="r" b="b"/>
                <a:pathLst>
                  <a:path w="91585" h="91585" extrusionOk="0">
                    <a:moveTo>
                      <a:pt x="81291" y="1889"/>
                    </a:moveTo>
                    <a:cubicBezTo>
                      <a:pt x="81513" y="1889"/>
                      <a:pt x="81621" y="2161"/>
                      <a:pt x="81444" y="2337"/>
                    </a:cubicBezTo>
                    <a:cubicBezTo>
                      <a:pt x="80414" y="3169"/>
                      <a:pt x="79344" y="3922"/>
                      <a:pt x="78235" y="4675"/>
                    </a:cubicBezTo>
                    <a:cubicBezTo>
                      <a:pt x="77126" y="5388"/>
                      <a:pt x="75977" y="6101"/>
                      <a:pt x="74789" y="6734"/>
                    </a:cubicBezTo>
                    <a:cubicBezTo>
                      <a:pt x="73561" y="7408"/>
                      <a:pt x="72293" y="7962"/>
                      <a:pt x="71026" y="8477"/>
                    </a:cubicBezTo>
                    <a:cubicBezTo>
                      <a:pt x="69639" y="8992"/>
                      <a:pt x="68213" y="9388"/>
                      <a:pt x="66748" y="9666"/>
                    </a:cubicBezTo>
                    <a:lnTo>
                      <a:pt x="66668" y="9666"/>
                    </a:lnTo>
                    <a:cubicBezTo>
                      <a:pt x="66499" y="9695"/>
                      <a:pt x="66332" y="9710"/>
                      <a:pt x="66167" y="9710"/>
                    </a:cubicBezTo>
                    <a:cubicBezTo>
                      <a:pt x="64785" y="9710"/>
                      <a:pt x="63589" y="8709"/>
                      <a:pt x="63341" y="7329"/>
                    </a:cubicBezTo>
                    <a:cubicBezTo>
                      <a:pt x="63064" y="5744"/>
                      <a:pt x="64094" y="4239"/>
                      <a:pt x="65678" y="3962"/>
                    </a:cubicBezTo>
                    <a:lnTo>
                      <a:pt x="65678" y="4001"/>
                    </a:lnTo>
                    <a:cubicBezTo>
                      <a:pt x="65856" y="3962"/>
                      <a:pt x="66025" y="3942"/>
                      <a:pt x="66188" y="3942"/>
                    </a:cubicBezTo>
                    <a:cubicBezTo>
                      <a:pt x="66352" y="3942"/>
                      <a:pt x="66510" y="3962"/>
                      <a:pt x="66668" y="4001"/>
                    </a:cubicBezTo>
                    <a:cubicBezTo>
                      <a:pt x="67620" y="4132"/>
                      <a:pt x="68572" y="4209"/>
                      <a:pt x="69523" y="4209"/>
                    </a:cubicBezTo>
                    <a:cubicBezTo>
                      <a:pt x="69721" y="4209"/>
                      <a:pt x="69918" y="4206"/>
                      <a:pt x="70115" y="4199"/>
                    </a:cubicBezTo>
                    <a:cubicBezTo>
                      <a:pt x="71343" y="4160"/>
                      <a:pt x="72571" y="4001"/>
                      <a:pt x="73799" y="3803"/>
                    </a:cubicBezTo>
                    <a:cubicBezTo>
                      <a:pt x="75027" y="3605"/>
                      <a:pt x="76255" y="3367"/>
                      <a:pt x="77522" y="3011"/>
                    </a:cubicBezTo>
                    <a:cubicBezTo>
                      <a:pt x="78790" y="2694"/>
                      <a:pt x="79978" y="2337"/>
                      <a:pt x="81206" y="1902"/>
                    </a:cubicBezTo>
                    <a:cubicBezTo>
                      <a:pt x="81236" y="1893"/>
                      <a:pt x="81264" y="1889"/>
                      <a:pt x="81291" y="1889"/>
                    </a:cubicBezTo>
                    <a:close/>
                    <a:moveTo>
                      <a:pt x="10190" y="1886"/>
                    </a:moveTo>
                    <a:cubicBezTo>
                      <a:pt x="10215" y="1886"/>
                      <a:pt x="10239" y="1891"/>
                      <a:pt x="10261" y="1902"/>
                    </a:cubicBezTo>
                    <a:cubicBezTo>
                      <a:pt x="11488" y="2337"/>
                      <a:pt x="12756" y="2694"/>
                      <a:pt x="13984" y="3011"/>
                    </a:cubicBezTo>
                    <a:cubicBezTo>
                      <a:pt x="15212" y="3367"/>
                      <a:pt x="16440" y="3605"/>
                      <a:pt x="17708" y="3803"/>
                    </a:cubicBezTo>
                    <a:cubicBezTo>
                      <a:pt x="18936" y="4001"/>
                      <a:pt x="20164" y="4160"/>
                      <a:pt x="21392" y="4199"/>
                    </a:cubicBezTo>
                    <a:cubicBezTo>
                      <a:pt x="21589" y="4206"/>
                      <a:pt x="21786" y="4209"/>
                      <a:pt x="21983" y="4209"/>
                    </a:cubicBezTo>
                    <a:cubicBezTo>
                      <a:pt x="22933" y="4209"/>
                      <a:pt x="23879" y="4132"/>
                      <a:pt x="24798" y="4001"/>
                    </a:cubicBezTo>
                    <a:cubicBezTo>
                      <a:pt x="24967" y="3972"/>
                      <a:pt x="25135" y="3957"/>
                      <a:pt x="25301" y="3957"/>
                    </a:cubicBezTo>
                    <a:cubicBezTo>
                      <a:pt x="26689" y="3957"/>
                      <a:pt x="27913" y="4958"/>
                      <a:pt x="28126" y="6338"/>
                    </a:cubicBezTo>
                    <a:cubicBezTo>
                      <a:pt x="28403" y="7923"/>
                      <a:pt x="27333" y="9428"/>
                      <a:pt x="25789" y="9666"/>
                    </a:cubicBezTo>
                    <a:cubicBezTo>
                      <a:pt x="25630" y="9705"/>
                      <a:pt x="25462" y="9725"/>
                      <a:pt x="25293" y="9725"/>
                    </a:cubicBezTo>
                    <a:cubicBezTo>
                      <a:pt x="25125" y="9725"/>
                      <a:pt x="24957" y="9705"/>
                      <a:pt x="24798" y="9666"/>
                    </a:cubicBezTo>
                    <a:lnTo>
                      <a:pt x="24719" y="9666"/>
                    </a:lnTo>
                    <a:cubicBezTo>
                      <a:pt x="23253" y="9428"/>
                      <a:pt x="21827" y="9032"/>
                      <a:pt x="20480" y="8517"/>
                    </a:cubicBezTo>
                    <a:cubicBezTo>
                      <a:pt x="19173" y="8002"/>
                      <a:pt x="17906" y="7408"/>
                      <a:pt x="16717" y="6774"/>
                    </a:cubicBezTo>
                    <a:cubicBezTo>
                      <a:pt x="15489" y="6101"/>
                      <a:pt x="14341" y="5388"/>
                      <a:pt x="13231" y="4675"/>
                    </a:cubicBezTo>
                    <a:cubicBezTo>
                      <a:pt x="12122" y="3922"/>
                      <a:pt x="11053" y="3169"/>
                      <a:pt x="10023" y="2337"/>
                    </a:cubicBezTo>
                    <a:cubicBezTo>
                      <a:pt x="9904" y="2258"/>
                      <a:pt x="9904" y="2100"/>
                      <a:pt x="9983" y="1981"/>
                    </a:cubicBezTo>
                    <a:cubicBezTo>
                      <a:pt x="10041" y="1923"/>
                      <a:pt x="10120" y="1886"/>
                      <a:pt x="10190" y="1886"/>
                    </a:cubicBezTo>
                    <a:close/>
                    <a:moveTo>
                      <a:pt x="89629" y="10244"/>
                    </a:moveTo>
                    <a:cubicBezTo>
                      <a:pt x="89687" y="10244"/>
                      <a:pt x="89749" y="10264"/>
                      <a:pt x="89802" y="10300"/>
                    </a:cubicBezTo>
                    <a:cubicBezTo>
                      <a:pt x="89881" y="10339"/>
                      <a:pt x="89921" y="10498"/>
                      <a:pt x="89881" y="10577"/>
                    </a:cubicBezTo>
                    <a:cubicBezTo>
                      <a:pt x="89445" y="11805"/>
                      <a:pt x="89089" y="13072"/>
                      <a:pt x="88772" y="14300"/>
                    </a:cubicBezTo>
                    <a:cubicBezTo>
                      <a:pt x="88455" y="15528"/>
                      <a:pt x="88178" y="16756"/>
                      <a:pt x="87980" y="18024"/>
                    </a:cubicBezTo>
                    <a:cubicBezTo>
                      <a:pt x="87782" y="19252"/>
                      <a:pt x="87623" y="20480"/>
                      <a:pt x="87584" y="21708"/>
                    </a:cubicBezTo>
                    <a:cubicBezTo>
                      <a:pt x="87544" y="22857"/>
                      <a:pt x="87623" y="24005"/>
                      <a:pt x="87821" y="25115"/>
                    </a:cubicBezTo>
                    <a:cubicBezTo>
                      <a:pt x="88059" y="26699"/>
                      <a:pt x="87029" y="28204"/>
                      <a:pt x="85445" y="28442"/>
                    </a:cubicBezTo>
                    <a:cubicBezTo>
                      <a:pt x="85276" y="28472"/>
                      <a:pt x="85108" y="28486"/>
                      <a:pt x="84943" y="28486"/>
                    </a:cubicBezTo>
                    <a:cubicBezTo>
                      <a:pt x="83561" y="28486"/>
                      <a:pt x="82365" y="27485"/>
                      <a:pt x="82117" y="26105"/>
                    </a:cubicBezTo>
                    <a:cubicBezTo>
                      <a:pt x="82038" y="25788"/>
                      <a:pt x="82038" y="25431"/>
                      <a:pt x="82117" y="25115"/>
                    </a:cubicBezTo>
                    <a:lnTo>
                      <a:pt x="82117" y="25035"/>
                    </a:lnTo>
                    <a:cubicBezTo>
                      <a:pt x="82355" y="23570"/>
                      <a:pt x="82751" y="22144"/>
                      <a:pt x="83306" y="20797"/>
                    </a:cubicBezTo>
                    <a:cubicBezTo>
                      <a:pt x="83781" y="19490"/>
                      <a:pt x="84375" y="18222"/>
                      <a:pt x="85049" y="17034"/>
                    </a:cubicBezTo>
                    <a:cubicBezTo>
                      <a:pt x="85682" y="15806"/>
                      <a:pt x="86356" y="14657"/>
                      <a:pt x="87108" y="13548"/>
                    </a:cubicBezTo>
                    <a:cubicBezTo>
                      <a:pt x="87861" y="12439"/>
                      <a:pt x="88614" y="11369"/>
                      <a:pt x="89445" y="10339"/>
                    </a:cubicBezTo>
                    <a:cubicBezTo>
                      <a:pt x="89489" y="10274"/>
                      <a:pt x="89557" y="10244"/>
                      <a:pt x="89629" y="10244"/>
                    </a:cubicBezTo>
                    <a:close/>
                    <a:moveTo>
                      <a:pt x="1832" y="10244"/>
                    </a:moveTo>
                    <a:cubicBezTo>
                      <a:pt x="1905" y="10244"/>
                      <a:pt x="1963" y="10281"/>
                      <a:pt x="2021" y="10339"/>
                    </a:cubicBezTo>
                    <a:cubicBezTo>
                      <a:pt x="2853" y="11369"/>
                      <a:pt x="3606" y="12439"/>
                      <a:pt x="4358" y="13548"/>
                    </a:cubicBezTo>
                    <a:cubicBezTo>
                      <a:pt x="5071" y="14657"/>
                      <a:pt x="5784" y="15806"/>
                      <a:pt x="6418" y="17034"/>
                    </a:cubicBezTo>
                    <a:cubicBezTo>
                      <a:pt x="7092" y="18222"/>
                      <a:pt x="7646" y="19490"/>
                      <a:pt x="8161" y="20797"/>
                    </a:cubicBezTo>
                    <a:cubicBezTo>
                      <a:pt x="8676" y="22144"/>
                      <a:pt x="9072" y="23570"/>
                      <a:pt x="9349" y="25035"/>
                    </a:cubicBezTo>
                    <a:lnTo>
                      <a:pt x="9349" y="25115"/>
                    </a:lnTo>
                    <a:cubicBezTo>
                      <a:pt x="9627" y="26699"/>
                      <a:pt x="8557" y="28165"/>
                      <a:pt x="7012" y="28442"/>
                    </a:cubicBezTo>
                    <a:cubicBezTo>
                      <a:pt x="6839" y="28472"/>
                      <a:pt x="6666" y="28487"/>
                      <a:pt x="6496" y="28487"/>
                    </a:cubicBezTo>
                    <a:cubicBezTo>
                      <a:pt x="5113" y="28487"/>
                      <a:pt x="3897" y="27516"/>
                      <a:pt x="3685" y="26105"/>
                    </a:cubicBezTo>
                    <a:cubicBezTo>
                      <a:pt x="3606" y="25788"/>
                      <a:pt x="3606" y="25431"/>
                      <a:pt x="3685" y="25115"/>
                    </a:cubicBezTo>
                    <a:cubicBezTo>
                      <a:pt x="3843" y="23966"/>
                      <a:pt x="3923" y="22817"/>
                      <a:pt x="3883" y="21708"/>
                    </a:cubicBezTo>
                    <a:cubicBezTo>
                      <a:pt x="3843" y="20440"/>
                      <a:pt x="3685" y="19212"/>
                      <a:pt x="3487" y="18024"/>
                    </a:cubicBezTo>
                    <a:cubicBezTo>
                      <a:pt x="3289" y="16756"/>
                      <a:pt x="3051" y="15528"/>
                      <a:pt x="2695" y="14300"/>
                    </a:cubicBezTo>
                    <a:cubicBezTo>
                      <a:pt x="2378" y="13033"/>
                      <a:pt x="2021" y="11805"/>
                      <a:pt x="1585" y="10577"/>
                    </a:cubicBezTo>
                    <a:cubicBezTo>
                      <a:pt x="1546" y="10458"/>
                      <a:pt x="1625" y="10300"/>
                      <a:pt x="1744" y="10260"/>
                    </a:cubicBezTo>
                    <a:cubicBezTo>
                      <a:pt x="1776" y="10249"/>
                      <a:pt x="1805" y="10244"/>
                      <a:pt x="1832" y="10244"/>
                    </a:cubicBezTo>
                    <a:close/>
                    <a:moveTo>
                      <a:pt x="59709" y="39653"/>
                    </a:moveTo>
                    <a:lnTo>
                      <a:pt x="59709" y="39653"/>
                    </a:lnTo>
                    <a:cubicBezTo>
                      <a:pt x="59678" y="39666"/>
                      <a:pt x="59648" y="39679"/>
                      <a:pt x="59617" y="39692"/>
                    </a:cubicBezTo>
                    <a:cubicBezTo>
                      <a:pt x="59648" y="39679"/>
                      <a:pt x="59678" y="39666"/>
                      <a:pt x="59709" y="39653"/>
                    </a:cubicBezTo>
                    <a:close/>
                    <a:moveTo>
                      <a:pt x="32562" y="55379"/>
                    </a:moveTo>
                    <a:cubicBezTo>
                      <a:pt x="32495" y="55429"/>
                      <a:pt x="32428" y="55480"/>
                      <a:pt x="32361" y="55531"/>
                    </a:cubicBezTo>
                    <a:lnTo>
                      <a:pt x="32361" y="55531"/>
                    </a:lnTo>
                    <a:cubicBezTo>
                      <a:pt x="32428" y="55480"/>
                      <a:pt x="32495" y="55429"/>
                      <a:pt x="32562" y="55379"/>
                    </a:cubicBezTo>
                    <a:close/>
                    <a:moveTo>
                      <a:pt x="45794" y="12251"/>
                    </a:moveTo>
                    <a:cubicBezTo>
                      <a:pt x="47316" y="12251"/>
                      <a:pt x="48721" y="13510"/>
                      <a:pt x="49199" y="15489"/>
                    </a:cubicBezTo>
                    <a:cubicBezTo>
                      <a:pt x="49437" y="16439"/>
                      <a:pt x="49437" y="17430"/>
                      <a:pt x="49199" y="18380"/>
                    </a:cubicBezTo>
                    <a:cubicBezTo>
                      <a:pt x="48645" y="20638"/>
                      <a:pt x="48249" y="22936"/>
                      <a:pt x="47892" y="25233"/>
                    </a:cubicBezTo>
                    <a:cubicBezTo>
                      <a:pt x="47575" y="27254"/>
                      <a:pt x="47298" y="29314"/>
                      <a:pt x="47060" y="31334"/>
                    </a:cubicBezTo>
                    <a:cubicBezTo>
                      <a:pt x="47258" y="29908"/>
                      <a:pt x="47456" y="28521"/>
                      <a:pt x="47694" y="27095"/>
                    </a:cubicBezTo>
                    <a:cubicBezTo>
                      <a:pt x="47892" y="26026"/>
                      <a:pt x="48090" y="24956"/>
                      <a:pt x="48328" y="23847"/>
                    </a:cubicBezTo>
                    <a:lnTo>
                      <a:pt x="48724" y="22183"/>
                    </a:lnTo>
                    <a:lnTo>
                      <a:pt x="49239" y="20401"/>
                    </a:lnTo>
                    <a:cubicBezTo>
                      <a:pt x="49787" y="18572"/>
                      <a:pt x="51133" y="17424"/>
                      <a:pt x="52572" y="17424"/>
                    </a:cubicBezTo>
                    <a:cubicBezTo>
                      <a:pt x="53004" y="17424"/>
                      <a:pt x="53444" y="17527"/>
                      <a:pt x="53874" y="17747"/>
                    </a:cubicBezTo>
                    <a:cubicBezTo>
                      <a:pt x="55735" y="18658"/>
                      <a:pt x="56647" y="21391"/>
                      <a:pt x="55933" y="23768"/>
                    </a:cubicBezTo>
                    <a:cubicBezTo>
                      <a:pt x="55775" y="24283"/>
                      <a:pt x="55577" y="24758"/>
                      <a:pt x="55260" y="25194"/>
                    </a:cubicBezTo>
                    <a:lnTo>
                      <a:pt x="55260" y="25233"/>
                    </a:lnTo>
                    <a:lnTo>
                      <a:pt x="54626" y="26184"/>
                    </a:lnTo>
                    <a:lnTo>
                      <a:pt x="53992" y="27254"/>
                    </a:lnTo>
                    <a:cubicBezTo>
                      <a:pt x="53557" y="28046"/>
                      <a:pt x="53121" y="28838"/>
                      <a:pt x="52725" y="29710"/>
                    </a:cubicBezTo>
                    <a:cubicBezTo>
                      <a:pt x="51972" y="31175"/>
                      <a:pt x="51299" y="32720"/>
                      <a:pt x="50625" y="34305"/>
                    </a:cubicBezTo>
                    <a:lnTo>
                      <a:pt x="50665" y="34305"/>
                    </a:lnTo>
                    <a:cubicBezTo>
                      <a:pt x="50889" y="34188"/>
                      <a:pt x="51127" y="34135"/>
                      <a:pt x="51362" y="34135"/>
                    </a:cubicBezTo>
                    <a:cubicBezTo>
                      <a:pt x="52166" y="34135"/>
                      <a:pt x="52932" y="34763"/>
                      <a:pt x="52963" y="35652"/>
                    </a:cubicBezTo>
                    <a:lnTo>
                      <a:pt x="53002" y="36840"/>
                    </a:lnTo>
                    <a:cubicBezTo>
                      <a:pt x="53042" y="36761"/>
                      <a:pt x="53081" y="36721"/>
                      <a:pt x="53121" y="36642"/>
                    </a:cubicBezTo>
                    <a:cubicBezTo>
                      <a:pt x="54309" y="35097"/>
                      <a:pt x="55458" y="33512"/>
                      <a:pt x="56528" y="31928"/>
                    </a:cubicBezTo>
                    <a:cubicBezTo>
                      <a:pt x="57043" y="31175"/>
                      <a:pt x="57518" y="30383"/>
                      <a:pt x="57993" y="29630"/>
                    </a:cubicBezTo>
                    <a:lnTo>
                      <a:pt x="58627" y="28521"/>
                    </a:lnTo>
                    <a:lnTo>
                      <a:pt x="59142" y="27452"/>
                    </a:lnTo>
                    <a:cubicBezTo>
                      <a:pt x="60124" y="25524"/>
                      <a:pt x="62066" y="24340"/>
                      <a:pt x="64175" y="24340"/>
                    </a:cubicBezTo>
                    <a:cubicBezTo>
                      <a:pt x="64449" y="24340"/>
                      <a:pt x="64726" y="24361"/>
                      <a:pt x="65005" y="24402"/>
                    </a:cubicBezTo>
                    <a:cubicBezTo>
                      <a:pt x="67223" y="24837"/>
                      <a:pt x="68213" y="26858"/>
                      <a:pt x="67183" y="28957"/>
                    </a:cubicBezTo>
                    <a:cubicBezTo>
                      <a:pt x="66946" y="29432"/>
                      <a:pt x="66668" y="29868"/>
                      <a:pt x="66312" y="30264"/>
                    </a:cubicBezTo>
                    <a:lnTo>
                      <a:pt x="65044" y="31571"/>
                    </a:lnTo>
                    <a:lnTo>
                      <a:pt x="63777" y="32760"/>
                    </a:lnTo>
                    <a:cubicBezTo>
                      <a:pt x="62945" y="33512"/>
                      <a:pt x="62113" y="34265"/>
                      <a:pt x="61321" y="34938"/>
                    </a:cubicBezTo>
                    <a:cubicBezTo>
                      <a:pt x="60568" y="35572"/>
                      <a:pt x="59776" y="36206"/>
                      <a:pt x="59023" y="36800"/>
                    </a:cubicBezTo>
                    <a:cubicBezTo>
                      <a:pt x="60291" y="35810"/>
                      <a:pt x="61558" y="34859"/>
                      <a:pt x="62826" y="33829"/>
                    </a:cubicBezTo>
                    <a:cubicBezTo>
                      <a:pt x="64609" y="32364"/>
                      <a:pt x="66391" y="30858"/>
                      <a:pt x="68094" y="29274"/>
                    </a:cubicBezTo>
                    <a:cubicBezTo>
                      <a:pt x="69208" y="28185"/>
                      <a:pt x="70690" y="27613"/>
                      <a:pt x="72046" y="27613"/>
                    </a:cubicBezTo>
                    <a:cubicBezTo>
                      <a:pt x="72909" y="27613"/>
                      <a:pt x="73721" y="27845"/>
                      <a:pt x="74353" y="28323"/>
                    </a:cubicBezTo>
                    <a:cubicBezTo>
                      <a:pt x="76017" y="29591"/>
                      <a:pt x="75858" y="32007"/>
                      <a:pt x="73997" y="33790"/>
                    </a:cubicBezTo>
                    <a:cubicBezTo>
                      <a:pt x="73323" y="34463"/>
                      <a:pt x="72452" y="34938"/>
                      <a:pt x="71541" y="35216"/>
                    </a:cubicBezTo>
                    <a:cubicBezTo>
                      <a:pt x="69283" y="35850"/>
                      <a:pt x="67065" y="36681"/>
                      <a:pt x="64925" y="37474"/>
                    </a:cubicBezTo>
                    <a:cubicBezTo>
                      <a:pt x="63174" y="38174"/>
                      <a:pt x="61423" y="38913"/>
                      <a:pt x="59709" y="39653"/>
                    </a:cubicBezTo>
                    <a:lnTo>
                      <a:pt x="59709" y="39653"/>
                    </a:lnTo>
                    <a:cubicBezTo>
                      <a:pt x="60867" y="39155"/>
                      <a:pt x="62026" y="38729"/>
                      <a:pt x="63222" y="38266"/>
                    </a:cubicBezTo>
                    <a:cubicBezTo>
                      <a:pt x="64212" y="37909"/>
                      <a:pt x="65282" y="37553"/>
                      <a:pt x="66352" y="37196"/>
                    </a:cubicBezTo>
                    <a:lnTo>
                      <a:pt x="68015" y="36681"/>
                    </a:lnTo>
                    <a:lnTo>
                      <a:pt x="69798" y="36285"/>
                    </a:lnTo>
                    <a:cubicBezTo>
                      <a:pt x="70219" y="36182"/>
                      <a:pt x="70631" y="36132"/>
                      <a:pt x="71025" y="36132"/>
                    </a:cubicBezTo>
                    <a:cubicBezTo>
                      <a:pt x="72886" y="36132"/>
                      <a:pt x="74334" y="37239"/>
                      <a:pt x="74432" y="38939"/>
                    </a:cubicBezTo>
                    <a:cubicBezTo>
                      <a:pt x="74551" y="41039"/>
                      <a:pt x="72650" y="43178"/>
                      <a:pt x="70234" y="43772"/>
                    </a:cubicBezTo>
                    <a:cubicBezTo>
                      <a:pt x="69847" y="43861"/>
                      <a:pt x="69461" y="43906"/>
                      <a:pt x="69075" y="43906"/>
                    </a:cubicBezTo>
                    <a:cubicBezTo>
                      <a:pt x="68946" y="43906"/>
                      <a:pt x="68817" y="43901"/>
                      <a:pt x="68689" y="43891"/>
                    </a:cubicBezTo>
                    <a:lnTo>
                      <a:pt x="68609" y="43891"/>
                    </a:lnTo>
                    <a:lnTo>
                      <a:pt x="67500" y="43812"/>
                    </a:lnTo>
                    <a:lnTo>
                      <a:pt x="66193" y="43812"/>
                    </a:lnTo>
                    <a:cubicBezTo>
                      <a:pt x="65322" y="43812"/>
                      <a:pt x="64411" y="43851"/>
                      <a:pt x="63460" y="43931"/>
                    </a:cubicBezTo>
                    <a:cubicBezTo>
                      <a:pt x="61677" y="44049"/>
                      <a:pt x="59855" y="44247"/>
                      <a:pt x="57993" y="44445"/>
                    </a:cubicBezTo>
                    <a:lnTo>
                      <a:pt x="58073" y="44485"/>
                    </a:lnTo>
                    <a:cubicBezTo>
                      <a:pt x="59023" y="45119"/>
                      <a:pt x="59023" y="46545"/>
                      <a:pt x="58073" y="47139"/>
                    </a:cubicBezTo>
                    <a:lnTo>
                      <a:pt x="57201" y="47694"/>
                    </a:lnTo>
                    <a:lnTo>
                      <a:pt x="57637" y="47733"/>
                    </a:lnTo>
                    <a:cubicBezTo>
                      <a:pt x="59617" y="48011"/>
                      <a:pt x="61558" y="48209"/>
                      <a:pt x="63420" y="48328"/>
                    </a:cubicBezTo>
                    <a:cubicBezTo>
                      <a:pt x="64371" y="48407"/>
                      <a:pt x="65282" y="48446"/>
                      <a:pt x="66153" y="48446"/>
                    </a:cubicBezTo>
                    <a:lnTo>
                      <a:pt x="67461" y="48446"/>
                    </a:lnTo>
                    <a:lnTo>
                      <a:pt x="68609" y="48367"/>
                    </a:lnTo>
                    <a:cubicBezTo>
                      <a:pt x="68703" y="48363"/>
                      <a:pt x="68797" y="48360"/>
                      <a:pt x="68890" y="48360"/>
                    </a:cubicBezTo>
                    <a:cubicBezTo>
                      <a:pt x="71199" y="48360"/>
                      <a:pt x="73319" y="49762"/>
                      <a:pt x="74195" y="51932"/>
                    </a:cubicBezTo>
                    <a:cubicBezTo>
                      <a:pt x="74947" y="54071"/>
                      <a:pt x="73640" y="55933"/>
                      <a:pt x="71343" y="56131"/>
                    </a:cubicBezTo>
                    <a:cubicBezTo>
                      <a:pt x="71244" y="56138"/>
                      <a:pt x="71147" y="56141"/>
                      <a:pt x="71051" y="56141"/>
                    </a:cubicBezTo>
                    <a:cubicBezTo>
                      <a:pt x="70606" y="56141"/>
                      <a:pt x="70182" y="56071"/>
                      <a:pt x="69758" y="55973"/>
                    </a:cubicBezTo>
                    <a:lnTo>
                      <a:pt x="67976" y="55577"/>
                    </a:lnTo>
                    <a:lnTo>
                      <a:pt x="66312" y="55062"/>
                    </a:lnTo>
                    <a:cubicBezTo>
                      <a:pt x="65242" y="54705"/>
                      <a:pt x="64212" y="54349"/>
                      <a:pt x="63183" y="53992"/>
                    </a:cubicBezTo>
                    <a:cubicBezTo>
                      <a:pt x="62271" y="53636"/>
                      <a:pt x="61321" y="53279"/>
                      <a:pt x="60410" y="52923"/>
                    </a:cubicBezTo>
                    <a:lnTo>
                      <a:pt x="60410" y="52923"/>
                    </a:lnTo>
                    <a:cubicBezTo>
                      <a:pt x="61915" y="53556"/>
                      <a:pt x="63420" y="54151"/>
                      <a:pt x="64925" y="54745"/>
                    </a:cubicBezTo>
                    <a:cubicBezTo>
                      <a:pt x="67065" y="55577"/>
                      <a:pt x="69243" y="56369"/>
                      <a:pt x="71541" y="57042"/>
                    </a:cubicBezTo>
                    <a:cubicBezTo>
                      <a:pt x="73957" y="57716"/>
                      <a:pt x="75700" y="59934"/>
                      <a:pt x="75502" y="61994"/>
                    </a:cubicBezTo>
                    <a:cubicBezTo>
                      <a:pt x="75312" y="63605"/>
                      <a:pt x="73863" y="64611"/>
                      <a:pt x="72038" y="64611"/>
                    </a:cubicBezTo>
                    <a:cubicBezTo>
                      <a:pt x="71575" y="64611"/>
                      <a:pt x="71087" y="64547"/>
                      <a:pt x="70590" y="64410"/>
                    </a:cubicBezTo>
                    <a:cubicBezTo>
                      <a:pt x="69679" y="64133"/>
                      <a:pt x="68807" y="63618"/>
                      <a:pt x="68134" y="62945"/>
                    </a:cubicBezTo>
                    <a:cubicBezTo>
                      <a:pt x="66431" y="61320"/>
                      <a:pt x="64648" y="59855"/>
                      <a:pt x="62866" y="58389"/>
                    </a:cubicBezTo>
                    <a:cubicBezTo>
                      <a:pt x="61400" y="57201"/>
                      <a:pt x="59934" y="56092"/>
                      <a:pt x="58429" y="54982"/>
                    </a:cubicBezTo>
                    <a:lnTo>
                      <a:pt x="58429" y="54982"/>
                    </a:lnTo>
                    <a:cubicBezTo>
                      <a:pt x="59380" y="55735"/>
                      <a:pt x="60370" y="56488"/>
                      <a:pt x="61321" y="57280"/>
                    </a:cubicBezTo>
                    <a:cubicBezTo>
                      <a:pt x="62153" y="57993"/>
                      <a:pt x="62984" y="58706"/>
                      <a:pt x="63777" y="59459"/>
                    </a:cubicBezTo>
                    <a:lnTo>
                      <a:pt x="65044" y="60647"/>
                    </a:lnTo>
                    <a:lnTo>
                      <a:pt x="66312" y="61994"/>
                    </a:lnTo>
                    <a:cubicBezTo>
                      <a:pt x="68015" y="63816"/>
                      <a:pt x="68015" y="66193"/>
                      <a:pt x="66312" y="67341"/>
                    </a:cubicBezTo>
                    <a:cubicBezTo>
                      <a:pt x="65706" y="67727"/>
                      <a:pt x="64970" y="67912"/>
                      <a:pt x="64197" y="67912"/>
                    </a:cubicBezTo>
                    <a:cubicBezTo>
                      <a:pt x="62747" y="67912"/>
                      <a:pt x="61164" y="67262"/>
                      <a:pt x="60053" y="66074"/>
                    </a:cubicBezTo>
                    <a:cubicBezTo>
                      <a:pt x="59697" y="65717"/>
                      <a:pt x="59380" y="65242"/>
                      <a:pt x="59142" y="64767"/>
                    </a:cubicBezTo>
                    <a:lnTo>
                      <a:pt x="59142" y="64727"/>
                    </a:lnTo>
                    <a:lnTo>
                      <a:pt x="58667" y="63697"/>
                    </a:lnTo>
                    <a:lnTo>
                      <a:pt x="58033" y="62588"/>
                    </a:lnTo>
                    <a:cubicBezTo>
                      <a:pt x="57518" y="61796"/>
                      <a:pt x="57082" y="61043"/>
                      <a:pt x="56528" y="60251"/>
                    </a:cubicBezTo>
                    <a:cubicBezTo>
                      <a:pt x="55498" y="58706"/>
                      <a:pt x="54349" y="57121"/>
                      <a:pt x="53161" y="55537"/>
                    </a:cubicBezTo>
                    <a:lnTo>
                      <a:pt x="53002" y="55339"/>
                    </a:lnTo>
                    <a:lnTo>
                      <a:pt x="53002" y="55933"/>
                    </a:lnTo>
                    <a:cubicBezTo>
                      <a:pt x="52972" y="56841"/>
                      <a:pt x="52248" y="57471"/>
                      <a:pt x="51449" y="57471"/>
                    </a:cubicBezTo>
                    <a:cubicBezTo>
                      <a:pt x="51202" y="57471"/>
                      <a:pt x="50948" y="57411"/>
                      <a:pt x="50705" y="57280"/>
                    </a:cubicBezTo>
                    <a:lnTo>
                      <a:pt x="50309" y="57042"/>
                    </a:lnTo>
                    <a:lnTo>
                      <a:pt x="50348" y="57161"/>
                    </a:lnTo>
                    <a:cubicBezTo>
                      <a:pt x="51101" y="58983"/>
                      <a:pt x="51893" y="60766"/>
                      <a:pt x="52725" y="62430"/>
                    </a:cubicBezTo>
                    <a:cubicBezTo>
                      <a:pt x="53161" y="63301"/>
                      <a:pt x="53557" y="64093"/>
                      <a:pt x="53992" y="64886"/>
                    </a:cubicBezTo>
                    <a:lnTo>
                      <a:pt x="54666" y="65995"/>
                    </a:lnTo>
                    <a:lnTo>
                      <a:pt x="55300" y="66945"/>
                    </a:lnTo>
                    <a:lnTo>
                      <a:pt x="55300" y="66985"/>
                    </a:lnTo>
                    <a:cubicBezTo>
                      <a:pt x="56607" y="69005"/>
                      <a:pt x="56488" y="71659"/>
                      <a:pt x="55022" y="73561"/>
                    </a:cubicBezTo>
                    <a:cubicBezTo>
                      <a:pt x="54327" y="74348"/>
                      <a:pt x="53471" y="74737"/>
                      <a:pt x="52622" y="74737"/>
                    </a:cubicBezTo>
                    <a:cubicBezTo>
                      <a:pt x="51634" y="74737"/>
                      <a:pt x="50655" y="74209"/>
                      <a:pt x="49952" y="73165"/>
                    </a:cubicBezTo>
                    <a:cubicBezTo>
                      <a:pt x="49635" y="72729"/>
                      <a:pt x="49437" y="72253"/>
                      <a:pt x="49279" y="71738"/>
                    </a:cubicBezTo>
                    <a:lnTo>
                      <a:pt x="48764" y="69996"/>
                    </a:lnTo>
                    <a:lnTo>
                      <a:pt x="48368" y="68332"/>
                    </a:lnTo>
                    <a:cubicBezTo>
                      <a:pt x="48130" y="67223"/>
                      <a:pt x="47932" y="66153"/>
                      <a:pt x="47734" y="65084"/>
                    </a:cubicBezTo>
                    <a:cubicBezTo>
                      <a:pt x="47575" y="63935"/>
                      <a:pt x="47377" y="62826"/>
                      <a:pt x="47219" y="61677"/>
                    </a:cubicBezTo>
                    <a:lnTo>
                      <a:pt x="47219" y="61677"/>
                    </a:lnTo>
                    <a:cubicBezTo>
                      <a:pt x="47417" y="63459"/>
                      <a:pt x="47694" y="65202"/>
                      <a:pt x="47932" y="66945"/>
                    </a:cubicBezTo>
                    <a:cubicBezTo>
                      <a:pt x="48328" y="69243"/>
                      <a:pt x="48724" y="71501"/>
                      <a:pt x="49279" y="73798"/>
                    </a:cubicBezTo>
                    <a:cubicBezTo>
                      <a:pt x="49873" y="76294"/>
                      <a:pt x="48843" y="78908"/>
                      <a:pt x="46941" y="79701"/>
                    </a:cubicBezTo>
                    <a:cubicBezTo>
                      <a:pt x="46572" y="79855"/>
                      <a:pt x="46198" y="79928"/>
                      <a:pt x="45831" y="79928"/>
                    </a:cubicBezTo>
                    <a:cubicBezTo>
                      <a:pt x="44309" y="79928"/>
                      <a:pt x="42904" y="78669"/>
                      <a:pt x="42426" y="76690"/>
                    </a:cubicBezTo>
                    <a:cubicBezTo>
                      <a:pt x="42188" y="75739"/>
                      <a:pt x="42188" y="74749"/>
                      <a:pt x="42426" y="73798"/>
                    </a:cubicBezTo>
                    <a:cubicBezTo>
                      <a:pt x="42980" y="71501"/>
                      <a:pt x="43376" y="69243"/>
                      <a:pt x="43733" y="66945"/>
                    </a:cubicBezTo>
                    <a:cubicBezTo>
                      <a:pt x="44050" y="64925"/>
                      <a:pt x="44327" y="62865"/>
                      <a:pt x="44565" y="60845"/>
                    </a:cubicBezTo>
                    <a:lnTo>
                      <a:pt x="44565" y="60845"/>
                    </a:lnTo>
                    <a:cubicBezTo>
                      <a:pt x="44367" y="62231"/>
                      <a:pt x="44169" y="63658"/>
                      <a:pt x="43931" y="65084"/>
                    </a:cubicBezTo>
                    <a:cubicBezTo>
                      <a:pt x="43733" y="66153"/>
                      <a:pt x="43535" y="67223"/>
                      <a:pt x="43297" y="68332"/>
                    </a:cubicBezTo>
                    <a:lnTo>
                      <a:pt x="42901" y="69996"/>
                    </a:lnTo>
                    <a:lnTo>
                      <a:pt x="42346" y="71738"/>
                    </a:lnTo>
                    <a:cubicBezTo>
                      <a:pt x="41796" y="73605"/>
                      <a:pt x="40442" y="74738"/>
                      <a:pt x="38996" y="74738"/>
                    </a:cubicBezTo>
                    <a:cubicBezTo>
                      <a:pt x="38570" y="74738"/>
                      <a:pt x="38136" y="74640"/>
                      <a:pt x="37712" y="74432"/>
                    </a:cubicBezTo>
                    <a:cubicBezTo>
                      <a:pt x="35890" y="73481"/>
                      <a:pt x="34939" y="70788"/>
                      <a:pt x="35692" y="68371"/>
                    </a:cubicBezTo>
                    <a:cubicBezTo>
                      <a:pt x="35810" y="67896"/>
                      <a:pt x="36048" y="67421"/>
                      <a:pt x="36325" y="66985"/>
                    </a:cubicBezTo>
                    <a:lnTo>
                      <a:pt x="36325" y="66945"/>
                    </a:lnTo>
                    <a:lnTo>
                      <a:pt x="36999" y="65995"/>
                    </a:lnTo>
                    <a:lnTo>
                      <a:pt x="37593" y="64886"/>
                    </a:lnTo>
                    <a:cubicBezTo>
                      <a:pt x="38029" y="64093"/>
                      <a:pt x="38464" y="63301"/>
                      <a:pt x="38861" y="62430"/>
                    </a:cubicBezTo>
                    <a:cubicBezTo>
                      <a:pt x="39692" y="60766"/>
                      <a:pt x="40485" y="58983"/>
                      <a:pt x="41277" y="57161"/>
                    </a:cubicBezTo>
                    <a:cubicBezTo>
                      <a:pt x="41317" y="57042"/>
                      <a:pt x="41356" y="56884"/>
                      <a:pt x="41435" y="56765"/>
                    </a:cubicBezTo>
                    <a:lnTo>
                      <a:pt x="41435" y="56765"/>
                    </a:lnTo>
                    <a:lnTo>
                      <a:pt x="40445" y="57240"/>
                    </a:lnTo>
                    <a:cubicBezTo>
                      <a:pt x="40213" y="57361"/>
                      <a:pt x="39969" y="57416"/>
                      <a:pt x="39729" y="57416"/>
                    </a:cubicBezTo>
                    <a:cubicBezTo>
                      <a:pt x="38943" y="57416"/>
                      <a:pt x="38208" y="56822"/>
                      <a:pt x="38148" y="55973"/>
                    </a:cubicBezTo>
                    <a:lnTo>
                      <a:pt x="38148" y="55933"/>
                    </a:lnTo>
                    <a:cubicBezTo>
                      <a:pt x="37078" y="57359"/>
                      <a:pt x="36048" y="58825"/>
                      <a:pt x="35058" y="60251"/>
                    </a:cubicBezTo>
                    <a:cubicBezTo>
                      <a:pt x="34543" y="61043"/>
                      <a:pt x="34068" y="61835"/>
                      <a:pt x="33592" y="62588"/>
                    </a:cubicBezTo>
                    <a:lnTo>
                      <a:pt x="32958" y="63697"/>
                    </a:lnTo>
                    <a:lnTo>
                      <a:pt x="32443" y="64727"/>
                    </a:lnTo>
                    <a:lnTo>
                      <a:pt x="32443" y="64767"/>
                    </a:lnTo>
                    <a:cubicBezTo>
                      <a:pt x="31451" y="66682"/>
                      <a:pt x="29474" y="67866"/>
                      <a:pt x="27365" y="67866"/>
                    </a:cubicBezTo>
                    <a:cubicBezTo>
                      <a:pt x="27118" y="67866"/>
                      <a:pt x="26870" y="67850"/>
                      <a:pt x="26620" y="67817"/>
                    </a:cubicBezTo>
                    <a:cubicBezTo>
                      <a:pt x="24362" y="67381"/>
                      <a:pt x="23412" y="65321"/>
                      <a:pt x="24402" y="63222"/>
                    </a:cubicBezTo>
                    <a:cubicBezTo>
                      <a:pt x="24600" y="62746"/>
                      <a:pt x="24917" y="62311"/>
                      <a:pt x="25274" y="61915"/>
                    </a:cubicBezTo>
                    <a:lnTo>
                      <a:pt x="26502" y="60607"/>
                    </a:lnTo>
                    <a:lnTo>
                      <a:pt x="27769" y="59419"/>
                    </a:lnTo>
                    <a:cubicBezTo>
                      <a:pt x="28601" y="58666"/>
                      <a:pt x="29433" y="57914"/>
                      <a:pt x="30265" y="57240"/>
                    </a:cubicBezTo>
                    <a:cubicBezTo>
                      <a:pt x="30953" y="56660"/>
                      <a:pt x="31642" y="56080"/>
                      <a:pt x="32361" y="55531"/>
                    </a:cubicBezTo>
                    <a:lnTo>
                      <a:pt x="32361" y="55531"/>
                    </a:lnTo>
                    <a:cubicBezTo>
                      <a:pt x="31125" y="56467"/>
                      <a:pt x="29922" y="57372"/>
                      <a:pt x="28720" y="58349"/>
                    </a:cubicBezTo>
                    <a:cubicBezTo>
                      <a:pt x="26937" y="59815"/>
                      <a:pt x="25155" y="61320"/>
                      <a:pt x="23451" y="62905"/>
                    </a:cubicBezTo>
                    <a:cubicBezTo>
                      <a:pt x="22338" y="63994"/>
                      <a:pt x="20856" y="64565"/>
                      <a:pt x="19500" y="64565"/>
                    </a:cubicBezTo>
                    <a:cubicBezTo>
                      <a:pt x="18637" y="64565"/>
                      <a:pt x="17825" y="64333"/>
                      <a:pt x="17193" y="63856"/>
                    </a:cubicBezTo>
                    <a:cubicBezTo>
                      <a:pt x="15569" y="62588"/>
                      <a:pt x="15727" y="60172"/>
                      <a:pt x="17549" y="58389"/>
                    </a:cubicBezTo>
                    <a:cubicBezTo>
                      <a:pt x="18262" y="57716"/>
                      <a:pt x="19094" y="57240"/>
                      <a:pt x="20045" y="56963"/>
                    </a:cubicBezTo>
                    <a:cubicBezTo>
                      <a:pt x="22303" y="56329"/>
                      <a:pt x="24481" y="55497"/>
                      <a:pt x="26620" y="54705"/>
                    </a:cubicBezTo>
                    <a:cubicBezTo>
                      <a:pt x="28443" y="53992"/>
                      <a:pt x="30225" y="53279"/>
                      <a:pt x="31968" y="52526"/>
                    </a:cubicBezTo>
                    <a:lnTo>
                      <a:pt x="31968" y="52526"/>
                    </a:lnTo>
                    <a:cubicBezTo>
                      <a:pt x="30780" y="53002"/>
                      <a:pt x="29591" y="53477"/>
                      <a:pt x="28363" y="53913"/>
                    </a:cubicBezTo>
                    <a:cubicBezTo>
                      <a:pt x="27373" y="54309"/>
                      <a:pt x="26303" y="54666"/>
                      <a:pt x="25234" y="55022"/>
                    </a:cubicBezTo>
                    <a:lnTo>
                      <a:pt x="23610" y="55497"/>
                    </a:lnTo>
                    <a:lnTo>
                      <a:pt x="21827" y="55933"/>
                    </a:lnTo>
                    <a:cubicBezTo>
                      <a:pt x="21407" y="56035"/>
                      <a:pt x="20999" y="56083"/>
                      <a:pt x="20610" y="56083"/>
                    </a:cubicBezTo>
                    <a:cubicBezTo>
                      <a:pt x="18724" y="56083"/>
                      <a:pt x="17291" y="54947"/>
                      <a:pt x="17193" y="53239"/>
                    </a:cubicBezTo>
                    <a:cubicBezTo>
                      <a:pt x="17074" y="51180"/>
                      <a:pt x="18936" y="49041"/>
                      <a:pt x="21392" y="48446"/>
                    </a:cubicBezTo>
                    <a:cubicBezTo>
                      <a:pt x="21778" y="48357"/>
                      <a:pt x="22164" y="48313"/>
                      <a:pt x="22550" y="48313"/>
                    </a:cubicBezTo>
                    <a:cubicBezTo>
                      <a:pt x="22679" y="48313"/>
                      <a:pt x="22808" y="48318"/>
                      <a:pt x="22936" y="48328"/>
                    </a:cubicBezTo>
                    <a:lnTo>
                      <a:pt x="22976" y="48328"/>
                    </a:lnTo>
                    <a:lnTo>
                      <a:pt x="24125" y="48407"/>
                    </a:lnTo>
                    <a:lnTo>
                      <a:pt x="25392" y="48407"/>
                    </a:lnTo>
                    <a:cubicBezTo>
                      <a:pt x="26303" y="48407"/>
                      <a:pt x="27215" y="48328"/>
                      <a:pt x="28165" y="48288"/>
                    </a:cubicBezTo>
                    <a:cubicBezTo>
                      <a:pt x="30027" y="48129"/>
                      <a:pt x="31968" y="47931"/>
                      <a:pt x="33909" y="47694"/>
                    </a:cubicBezTo>
                    <a:lnTo>
                      <a:pt x="33988" y="47694"/>
                    </a:lnTo>
                    <a:lnTo>
                      <a:pt x="33038" y="47139"/>
                    </a:lnTo>
                    <a:cubicBezTo>
                      <a:pt x="32087" y="46505"/>
                      <a:pt x="32087" y="45079"/>
                      <a:pt x="33038" y="44485"/>
                    </a:cubicBezTo>
                    <a:lnTo>
                      <a:pt x="33236" y="44366"/>
                    </a:lnTo>
                    <a:cubicBezTo>
                      <a:pt x="31532" y="44168"/>
                      <a:pt x="29829" y="44010"/>
                      <a:pt x="28165" y="43891"/>
                    </a:cubicBezTo>
                    <a:cubicBezTo>
                      <a:pt x="27215" y="43812"/>
                      <a:pt x="26303" y="43772"/>
                      <a:pt x="25432" y="43732"/>
                    </a:cubicBezTo>
                    <a:lnTo>
                      <a:pt x="24125" y="43732"/>
                    </a:lnTo>
                    <a:lnTo>
                      <a:pt x="22976" y="43851"/>
                    </a:lnTo>
                    <a:cubicBezTo>
                      <a:pt x="22909" y="43853"/>
                      <a:pt x="22843" y="43855"/>
                      <a:pt x="22776" y="43855"/>
                    </a:cubicBezTo>
                    <a:cubicBezTo>
                      <a:pt x="20400" y="43855"/>
                      <a:pt x="18277" y="42483"/>
                      <a:pt x="17391" y="40286"/>
                    </a:cubicBezTo>
                    <a:cubicBezTo>
                      <a:pt x="16638" y="38147"/>
                      <a:pt x="17945" y="36285"/>
                      <a:pt x="20243" y="36087"/>
                    </a:cubicBezTo>
                    <a:cubicBezTo>
                      <a:pt x="20381" y="36077"/>
                      <a:pt x="20518" y="36072"/>
                      <a:pt x="20652" y="36072"/>
                    </a:cubicBezTo>
                    <a:cubicBezTo>
                      <a:pt x="21055" y="36072"/>
                      <a:pt x="21441" y="36117"/>
                      <a:pt x="21827" y="36206"/>
                    </a:cubicBezTo>
                    <a:lnTo>
                      <a:pt x="23610" y="36642"/>
                    </a:lnTo>
                    <a:lnTo>
                      <a:pt x="25274" y="37157"/>
                    </a:lnTo>
                    <a:cubicBezTo>
                      <a:pt x="26303" y="37513"/>
                      <a:pt x="27373" y="37870"/>
                      <a:pt x="28363" y="38226"/>
                    </a:cubicBezTo>
                    <a:cubicBezTo>
                      <a:pt x="29393" y="38622"/>
                      <a:pt x="30265" y="38939"/>
                      <a:pt x="31176" y="39335"/>
                    </a:cubicBezTo>
                    <a:cubicBezTo>
                      <a:pt x="29671" y="38662"/>
                      <a:pt x="28165" y="38068"/>
                      <a:pt x="26660" y="37474"/>
                    </a:cubicBezTo>
                    <a:cubicBezTo>
                      <a:pt x="24521" y="36642"/>
                      <a:pt x="22342" y="35850"/>
                      <a:pt x="20084" y="35176"/>
                    </a:cubicBezTo>
                    <a:cubicBezTo>
                      <a:pt x="17628" y="34503"/>
                      <a:pt x="15846" y="32284"/>
                      <a:pt x="16084" y="30225"/>
                    </a:cubicBezTo>
                    <a:cubicBezTo>
                      <a:pt x="16302" y="28629"/>
                      <a:pt x="17707" y="27627"/>
                      <a:pt x="19498" y="27627"/>
                    </a:cubicBezTo>
                    <a:cubicBezTo>
                      <a:pt x="19975" y="27627"/>
                      <a:pt x="20479" y="27698"/>
                      <a:pt x="20995" y="27848"/>
                    </a:cubicBezTo>
                    <a:cubicBezTo>
                      <a:pt x="21907" y="28086"/>
                      <a:pt x="22778" y="28600"/>
                      <a:pt x="23451" y="29274"/>
                    </a:cubicBezTo>
                    <a:cubicBezTo>
                      <a:pt x="25155" y="30898"/>
                      <a:pt x="26937" y="32403"/>
                      <a:pt x="28720" y="33829"/>
                    </a:cubicBezTo>
                    <a:cubicBezTo>
                      <a:pt x="30185" y="35018"/>
                      <a:pt x="31651" y="36127"/>
                      <a:pt x="33156" y="37236"/>
                    </a:cubicBezTo>
                    <a:cubicBezTo>
                      <a:pt x="32166" y="36483"/>
                      <a:pt x="31215" y="35731"/>
                      <a:pt x="30265" y="34938"/>
                    </a:cubicBezTo>
                    <a:cubicBezTo>
                      <a:pt x="29433" y="34225"/>
                      <a:pt x="28601" y="33512"/>
                      <a:pt x="27769" y="32760"/>
                    </a:cubicBezTo>
                    <a:lnTo>
                      <a:pt x="26502" y="31571"/>
                    </a:lnTo>
                    <a:lnTo>
                      <a:pt x="25274" y="30225"/>
                    </a:lnTo>
                    <a:cubicBezTo>
                      <a:pt x="23570" y="28402"/>
                      <a:pt x="23570" y="26026"/>
                      <a:pt x="25274" y="24877"/>
                    </a:cubicBezTo>
                    <a:cubicBezTo>
                      <a:pt x="25889" y="24471"/>
                      <a:pt x="26638" y="24278"/>
                      <a:pt x="27426" y="24278"/>
                    </a:cubicBezTo>
                    <a:cubicBezTo>
                      <a:pt x="28870" y="24278"/>
                      <a:pt x="30445" y="24926"/>
                      <a:pt x="31572" y="26105"/>
                    </a:cubicBezTo>
                    <a:cubicBezTo>
                      <a:pt x="31928" y="26501"/>
                      <a:pt x="32206" y="26897"/>
                      <a:pt x="32443" y="27373"/>
                    </a:cubicBezTo>
                    <a:lnTo>
                      <a:pt x="32443" y="27412"/>
                    </a:lnTo>
                    <a:lnTo>
                      <a:pt x="32958" y="28442"/>
                    </a:lnTo>
                    <a:lnTo>
                      <a:pt x="33592" y="29591"/>
                    </a:lnTo>
                    <a:cubicBezTo>
                      <a:pt x="34028" y="30343"/>
                      <a:pt x="34503" y="31136"/>
                      <a:pt x="35058" y="31888"/>
                    </a:cubicBezTo>
                    <a:cubicBezTo>
                      <a:pt x="36009" y="33314"/>
                      <a:pt x="37038" y="34740"/>
                      <a:pt x="38108" y="36166"/>
                    </a:cubicBezTo>
                    <a:lnTo>
                      <a:pt x="38108" y="35612"/>
                    </a:lnTo>
                    <a:cubicBezTo>
                      <a:pt x="38138" y="34736"/>
                      <a:pt x="38860" y="34113"/>
                      <a:pt x="39658" y="34113"/>
                    </a:cubicBezTo>
                    <a:cubicBezTo>
                      <a:pt x="39906" y="34113"/>
                      <a:pt x="40161" y="34173"/>
                      <a:pt x="40405" y="34305"/>
                    </a:cubicBezTo>
                    <a:lnTo>
                      <a:pt x="41118" y="34661"/>
                    </a:lnTo>
                    <a:cubicBezTo>
                      <a:pt x="40366" y="32958"/>
                      <a:pt x="39613" y="31294"/>
                      <a:pt x="38861" y="29710"/>
                    </a:cubicBezTo>
                    <a:cubicBezTo>
                      <a:pt x="38504" y="28838"/>
                      <a:pt x="38068" y="28046"/>
                      <a:pt x="37633" y="27254"/>
                    </a:cubicBezTo>
                    <a:lnTo>
                      <a:pt x="36999" y="26145"/>
                    </a:lnTo>
                    <a:lnTo>
                      <a:pt x="36325" y="25194"/>
                    </a:lnTo>
                    <a:cubicBezTo>
                      <a:pt x="35018" y="23174"/>
                      <a:pt x="35137" y="20520"/>
                      <a:pt x="36642" y="18618"/>
                    </a:cubicBezTo>
                    <a:cubicBezTo>
                      <a:pt x="37323" y="17827"/>
                      <a:pt x="38174" y="17438"/>
                      <a:pt x="39022" y="17438"/>
                    </a:cubicBezTo>
                    <a:cubicBezTo>
                      <a:pt x="40000" y="17438"/>
                      <a:pt x="40973" y="17956"/>
                      <a:pt x="41673" y="18975"/>
                    </a:cubicBezTo>
                    <a:cubicBezTo>
                      <a:pt x="41990" y="19410"/>
                      <a:pt x="42188" y="19925"/>
                      <a:pt x="42346" y="20401"/>
                    </a:cubicBezTo>
                    <a:lnTo>
                      <a:pt x="42861" y="22183"/>
                    </a:lnTo>
                    <a:lnTo>
                      <a:pt x="43258" y="23847"/>
                    </a:lnTo>
                    <a:cubicBezTo>
                      <a:pt x="43495" y="24956"/>
                      <a:pt x="43693" y="26026"/>
                      <a:pt x="43891" y="27095"/>
                    </a:cubicBezTo>
                    <a:cubicBezTo>
                      <a:pt x="44089" y="28244"/>
                      <a:pt x="44248" y="29353"/>
                      <a:pt x="44406" y="30462"/>
                    </a:cubicBezTo>
                    <a:cubicBezTo>
                      <a:pt x="44208" y="28719"/>
                      <a:pt x="43971" y="26976"/>
                      <a:pt x="43693" y="25233"/>
                    </a:cubicBezTo>
                    <a:cubicBezTo>
                      <a:pt x="43337" y="22936"/>
                      <a:pt x="42941" y="20638"/>
                      <a:pt x="42346" y="18380"/>
                    </a:cubicBezTo>
                    <a:cubicBezTo>
                      <a:pt x="41752" y="15885"/>
                      <a:pt x="42782" y="13270"/>
                      <a:pt x="44684" y="12478"/>
                    </a:cubicBezTo>
                    <a:cubicBezTo>
                      <a:pt x="45053" y="12324"/>
                      <a:pt x="45427" y="12251"/>
                      <a:pt x="45794" y="12251"/>
                    </a:cubicBezTo>
                    <a:close/>
                    <a:moveTo>
                      <a:pt x="85236" y="63256"/>
                    </a:moveTo>
                    <a:cubicBezTo>
                      <a:pt x="86591" y="63256"/>
                      <a:pt x="87812" y="64227"/>
                      <a:pt x="88059" y="65638"/>
                    </a:cubicBezTo>
                    <a:cubicBezTo>
                      <a:pt x="88099" y="65955"/>
                      <a:pt x="88099" y="66312"/>
                      <a:pt x="88059" y="66628"/>
                    </a:cubicBezTo>
                    <a:cubicBezTo>
                      <a:pt x="87861" y="67738"/>
                      <a:pt x="87821" y="68886"/>
                      <a:pt x="87821" y="70035"/>
                    </a:cubicBezTo>
                    <a:cubicBezTo>
                      <a:pt x="87901" y="71263"/>
                      <a:pt x="88019" y="72491"/>
                      <a:pt x="88218" y="73719"/>
                    </a:cubicBezTo>
                    <a:cubicBezTo>
                      <a:pt x="88416" y="74947"/>
                      <a:pt x="88693" y="76215"/>
                      <a:pt x="89010" y="77443"/>
                    </a:cubicBezTo>
                    <a:cubicBezTo>
                      <a:pt x="89327" y="78710"/>
                      <a:pt x="89683" y="79938"/>
                      <a:pt x="90119" y="81166"/>
                    </a:cubicBezTo>
                    <a:cubicBezTo>
                      <a:pt x="90159" y="81285"/>
                      <a:pt x="90119" y="81444"/>
                      <a:pt x="90000" y="81483"/>
                    </a:cubicBezTo>
                    <a:cubicBezTo>
                      <a:pt x="89968" y="81494"/>
                      <a:pt x="89936" y="81499"/>
                      <a:pt x="89906" y="81499"/>
                    </a:cubicBezTo>
                    <a:cubicBezTo>
                      <a:pt x="89823" y="81499"/>
                      <a:pt x="89752" y="81462"/>
                      <a:pt x="89723" y="81404"/>
                    </a:cubicBezTo>
                    <a:cubicBezTo>
                      <a:pt x="88891" y="80374"/>
                      <a:pt x="88099" y="79304"/>
                      <a:pt x="87386" y="78156"/>
                    </a:cubicBezTo>
                    <a:cubicBezTo>
                      <a:pt x="86633" y="77047"/>
                      <a:pt x="85960" y="75898"/>
                      <a:pt x="85286" y="74709"/>
                    </a:cubicBezTo>
                    <a:cubicBezTo>
                      <a:pt x="84652" y="73481"/>
                      <a:pt x="84058" y="72253"/>
                      <a:pt x="83543" y="70946"/>
                    </a:cubicBezTo>
                    <a:cubicBezTo>
                      <a:pt x="83028" y="69560"/>
                      <a:pt x="82632" y="68134"/>
                      <a:pt x="82395" y="66708"/>
                    </a:cubicBezTo>
                    <a:lnTo>
                      <a:pt x="82395" y="66589"/>
                    </a:lnTo>
                    <a:cubicBezTo>
                      <a:pt x="82117" y="65044"/>
                      <a:pt x="83147" y="63539"/>
                      <a:pt x="84732" y="63301"/>
                    </a:cubicBezTo>
                    <a:cubicBezTo>
                      <a:pt x="84901" y="63271"/>
                      <a:pt x="85070" y="63256"/>
                      <a:pt x="85236" y="63256"/>
                    </a:cubicBezTo>
                    <a:close/>
                    <a:moveTo>
                      <a:pt x="6790" y="63257"/>
                    </a:moveTo>
                    <a:cubicBezTo>
                      <a:pt x="8151" y="63257"/>
                      <a:pt x="9379" y="64262"/>
                      <a:pt x="9627" y="65678"/>
                    </a:cubicBezTo>
                    <a:cubicBezTo>
                      <a:pt x="9666" y="65995"/>
                      <a:pt x="9666" y="66312"/>
                      <a:pt x="9627" y="66589"/>
                    </a:cubicBezTo>
                    <a:lnTo>
                      <a:pt x="9627" y="66708"/>
                    </a:lnTo>
                    <a:cubicBezTo>
                      <a:pt x="9349" y="68134"/>
                      <a:pt x="8953" y="69560"/>
                      <a:pt x="8438" y="70946"/>
                    </a:cubicBezTo>
                    <a:cubicBezTo>
                      <a:pt x="7923" y="72253"/>
                      <a:pt x="7329" y="73481"/>
                      <a:pt x="6695" y="74709"/>
                    </a:cubicBezTo>
                    <a:cubicBezTo>
                      <a:pt x="6022" y="75898"/>
                      <a:pt x="5309" y="77086"/>
                      <a:pt x="4596" y="78195"/>
                    </a:cubicBezTo>
                    <a:cubicBezTo>
                      <a:pt x="3883" y="79304"/>
                      <a:pt x="3130" y="80374"/>
                      <a:pt x="2259" y="81404"/>
                    </a:cubicBezTo>
                    <a:cubicBezTo>
                      <a:pt x="2215" y="81469"/>
                      <a:pt x="2148" y="81499"/>
                      <a:pt x="2076" y="81499"/>
                    </a:cubicBezTo>
                    <a:cubicBezTo>
                      <a:pt x="2017" y="81499"/>
                      <a:pt x="1956" y="81479"/>
                      <a:pt x="1902" y="81444"/>
                    </a:cubicBezTo>
                    <a:cubicBezTo>
                      <a:pt x="1823" y="81364"/>
                      <a:pt x="1823" y="81285"/>
                      <a:pt x="1823" y="81166"/>
                    </a:cubicBezTo>
                    <a:cubicBezTo>
                      <a:pt x="2259" y="79938"/>
                      <a:pt x="2655" y="78710"/>
                      <a:pt x="2972" y="77482"/>
                    </a:cubicBezTo>
                    <a:cubicBezTo>
                      <a:pt x="3289" y="76254"/>
                      <a:pt x="3566" y="74987"/>
                      <a:pt x="3764" y="73719"/>
                    </a:cubicBezTo>
                    <a:cubicBezTo>
                      <a:pt x="3962" y="72531"/>
                      <a:pt x="4081" y="71303"/>
                      <a:pt x="4121" y="70075"/>
                    </a:cubicBezTo>
                    <a:cubicBezTo>
                      <a:pt x="4160" y="68926"/>
                      <a:pt x="4081" y="67777"/>
                      <a:pt x="3923" y="66628"/>
                    </a:cubicBezTo>
                    <a:cubicBezTo>
                      <a:pt x="3645" y="65044"/>
                      <a:pt x="4715" y="63578"/>
                      <a:pt x="6299" y="63301"/>
                    </a:cubicBezTo>
                    <a:cubicBezTo>
                      <a:pt x="6464" y="63272"/>
                      <a:pt x="6628" y="63257"/>
                      <a:pt x="6790" y="63257"/>
                    </a:cubicBezTo>
                    <a:close/>
                    <a:moveTo>
                      <a:pt x="66431" y="82008"/>
                    </a:moveTo>
                    <a:cubicBezTo>
                      <a:pt x="66589" y="82008"/>
                      <a:pt x="66748" y="82018"/>
                      <a:pt x="66906" y="82038"/>
                    </a:cubicBezTo>
                    <a:lnTo>
                      <a:pt x="67025" y="82038"/>
                    </a:lnTo>
                    <a:cubicBezTo>
                      <a:pt x="68491" y="82315"/>
                      <a:pt x="69917" y="82672"/>
                      <a:pt x="71263" y="83226"/>
                    </a:cubicBezTo>
                    <a:cubicBezTo>
                      <a:pt x="72571" y="83741"/>
                      <a:pt x="73799" y="84296"/>
                      <a:pt x="75027" y="84969"/>
                    </a:cubicBezTo>
                    <a:cubicBezTo>
                      <a:pt x="76215" y="85642"/>
                      <a:pt x="77364" y="86355"/>
                      <a:pt x="78473" y="87069"/>
                    </a:cubicBezTo>
                    <a:cubicBezTo>
                      <a:pt x="79582" y="87782"/>
                      <a:pt x="80652" y="88534"/>
                      <a:pt x="81721" y="89366"/>
                    </a:cubicBezTo>
                    <a:cubicBezTo>
                      <a:pt x="81800" y="89485"/>
                      <a:pt x="81840" y="89643"/>
                      <a:pt x="81761" y="89723"/>
                    </a:cubicBezTo>
                    <a:cubicBezTo>
                      <a:pt x="81703" y="89781"/>
                      <a:pt x="81623" y="89817"/>
                      <a:pt x="81539" y="89817"/>
                    </a:cubicBezTo>
                    <a:cubicBezTo>
                      <a:pt x="81507" y="89817"/>
                      <a:pt x="81476" y="89812"/>
                      <a:pt x="81444" y="89802"/>
                    </a:cubicBezTo>
                    <a:cubicBezTo>
                      <a:pt x="80255" y="89366"/>
                      <a:pt x="78988" y="89010"/>
                      <a:pt x="77760" y="88693"/>
                    </a:cubicBezTo>
                    <a:cubicBezTo>
                      <a:pt x="76532" y="88376"/>
                      <a:pt x="75264" y="88098"/>
                      <a:pt x="74036" y="87900"/>
                    </a:cubicBezTo>
                    <a:cubicBezTo>
                      <a:pt x="72808" y="87702"/>
                      <a:pt x="71580" y="87583"/>
                      <a:pt x="70352" y="87504"/>
                    </a:cubicBezTo>
                    <a:cubicBezTo>
                      <a:pt x="70161" y="87498"/>
                      <a:pt x="69969" y="87494"/>
                      <a:pt x="69778" y="87494"/>
                    </a:cubicBezTo>
                    <a:cubicBezTo>
                      <a:pt x="68821" y="87494"/>
                      <a:pt x="67863" y="87577"/>
                      <a:pt x="66906" y="87742"/>
                    </a:cubicBezTo>
                    <a:cubicBezTo>
                      <a:pt x="66718" y="87779"/>
                      <a:pt x="66531" y="87798"/>
                      <a:pt x="66347" y="87798"/>
                    </a:cubicBezTo>
                    <a:cubicBezTo>
                      <a:pt x="64973" y="87798"/>
                      <a:pt x="63744" y="86797"/>
                      <a:pt x="63499" y="85365"/>
                    </a:cubicBezTo>
                    <a:cubicBezTo>
                      <a:pt x="63222" y="83781"/>
                      <a:pt x="64331" y="82236"/>
                      <a:pt x="65955" y="82038"/>
                    </a:cubicBezTo>
                    <a:cubicBezTo>
                      <a:pt x="66114" y="82018"/>
                      <a:pt x="66272" y="82008"/>
                      <a:pt x="66431" y="82008"/>
                    </a:cubicBezTo>
                    <a:close/>
                    <a:moveTo>
                      <a:pt x="25539" y="82034"/>
                    </a:moveTo>
                    <a:cubicBezTo>
                      <a:pt x="26927" y="82034"/>
                      <a:pt x="28155" y="83034"/>
                      <a:pt x="28403" y="84414"/>
                    </a:cubicBezTo>
                    <a:cubicBezTo>
                      <a:pt x="28680" y="85999"/>
                      <a:pt x="27611" y="87504"/>
                      <a:pt x="26026" y="87742"/>
                    </a:cubicBezTo>
                    <a:cubicBezTo>
                      <a:pt x="25868" y="87762"/>
                      <a:pt x="25709" y="87772"/>
                      <a:pt x="25546" y="87772"/>
                    </a:cubicBezTo>
                    <a:cubicBezTo>
                      <a:pt x="25383" y="87772"/>
                      <a:pt x="25214" y="87762"/>
                      <a:pt x="25036" y="87742"/>
                    </a:cubicBezTo>
                    <a:cubicBezTo>
                      <a:pt x="24117" y="87611"/>
                      <a:pt x="23171" y="87534"/>
                      <a:pt x="22220" y="87534"/>
                    </a:cubicBezTo>
                    <a:cubicBezTo>
                      <a:pt x="22023" y="87534"/>
                      <a:pt x="21826" y="87537"/>
                      <a:pt x="21629" y="87544"/>
                    </a:cubicBezTo>
                    <a:cubicBezTo>
                      <a:pt x="20401" y="87583"/>
                      <a:pt x="19173" y="87702"/>
                      <a:pt x="17945" y="87900"/>
                    </a:cubicBezTo>
                    <a:cubicBezTo>
                      <a:pt x="16717" y="88098"/>
                      <a:pt x="15450" y="88376"/>
                      <a:pt x="14222" y="88693"/>
                    </a:cubicBezTo>
                    <a:cubicBezTo>
                      <a:pt x="12954" y="89010"/>
                      <a:pt x="11726" y="89406"/>
                      <a:pt x="10498" y="89841"/>
                    </a:cubicBezTo>
                    <a:cubicBezTo>
                      <a:pt x="10477" y="89848"/>
                      <a:pt x="10455" y="89852"/>
                      <a:pt x="10432" y="89852"/>
                    </a:cubicBezTo>
                    <a:cubicBezTo>
                      <a:pt x="10327" y="89852"/>
                      <a:pt x="10214" y="89781"/>
                      <a:pt x="10181" y="89683"/>
                    </a:cubicBezTo>
                    <a:cubicBezTo>
                      <a:pt x="10142" y="89564"/>
                      <a:pt x="10181" y="89485"/>
                      <a:pt x="10261" y="89406"/>
                    </a:cubicBezTo>
                    <a:cubicBezTo>
                      <a:pt x="11290" y="88574"/>
                      <a:pt x="12360" y="87821"/>
                      <a:pt x="13469" y="87069"/>
                    </a:cubicBezTo>
                    <a:cubicBezTo>
                      <a:pt x="14578" y="86316"/>
                      <a:pt x="15727" y="85642"/>
                      <a:pt x="16955" y="85009"/>
                    </a:cubicBezTo>
                    <a:cubicBezTo>
                      <a:pt x="18183" y="84335"/>
                      <a:pt x="19411" y="83741"/>
                      <a:pt x="20718" y="83266"/>
                    </a:cubicBezTo>
                    <a:cubicBezTo>
                      <a:pt x="22065" y="82711"/>
                      <a:pt x="23491" y="82315"/>
                      <a:pt x="24957" y="82077"/>
                    </a:cubicBezTo>
                    <a:lnTo>
                      <a:pt x="25036" y="82077"/>
                    </a:lnTo>
                    <a:cubicBezTo>
                      <a:pt x="25205" y="82048"/>
                      <a:pt x="25373" y="82034"/>
                      <a:pt x="25539" y="82034"/>
                    </a:cubicBezTo>
                    <a:close/>
                    <a:moveTo>
                      <a:pt x="1506" y="0"/>
                    </a:moveTo>
                    <a:lnTo>
                      <a:pt x="4239" y="1941"/>
                    </a:lnTo>
                    <a:lnTo>
                      <a:pt x="13271" y="8279"/>
                    </a:lnTo>
                    <a:cubicBezTo>
                      <a:pt x="15093" y="9547"/>
                      <a:pt x="15331" y="12161"/>
                      <a:pt x="13746" y="13746"/>
                    </a:cubicBezTo>
                    <a:cubicBezTo>
                      <a:pt x="13033" y="14441"/>
                      <a:pt x="12119" y="14783"/>
                      <a:pt x="11211" y="14783"/>
                    </a:cubicBezTo>
                    <a:cubicBezTo>
                      <a:pt x="10101" y="14783"/>
                      <a:pt x="8999" y="14273"/>
                      <a:pt x="8280" y="13270"/>
                    </a:cubicBezTo>
                    <a:lnTo>
                      <a:pt x="1982" y="4278"/>
                    </a:lnTo>
                    <a:lnTo>
                      <a:pt x="397" y="2021"/>
                    </a:lnTo>
                    <a:lnTo>
                      <a:pt x="1" y="1466"/>
                    </a:lnTo>
                    <a:lnTo>
                      <a:pt x="1" y="36880"/>
                    </a:lnTo>
                    <a:cubicBezTo>
                      <a:pt x="73" y="36878"/>
                      <a:pt x="145" y="36877"/>
                      <a:pt x="216" y="36877"/>
                    </a:cubicBezTo>
                    <a:cubicBezTo>
                      <a:pt x="5466" y="36877"/>
                      <a:pt x="9746" y="41150"/>
                      <a:pt x="9746" y="46426"/>
                    </a:cubicBezTo>
                    <a:cubicBezTo>
                      <a:pt x="9746" y="51702"/>
                      <a:pt x="5466" y="55975"/>
                      <a:pt x="216" y="55975"/>
                    </a:cubicBezTo>
                    <a:cubicBezTo>
                      <a:pt x="145" y="55975"/>
                      <a:pt x="73" y="55974"/>
                      <a:pt x="1" y="55973"/>
                    </a:cubicBezTo>
                    <a:lnTo>
                      <a:pt x="1" y="90634"/>
                    </a:lnTo>
                    <a:lnTo>
                      <a:pt x="635" y="89723"/>
                    </a:lnTo>
                    <a:lnTo>
                      <a:pt x="2219" y="87465"/>
                    </a:lnTo>
                    <a:lnTo>
                      <a:pt x="8557" y="78473"/>
                    </a:lnTo>
                    <a:cubicBezTo>
                      <a:pt x="9257" y="77467"/>
                      <a:pt x="10368" y="76943"/>
                      <a:pt x="11489" y="76943"/>
                    </a:cubicBezTo>
                    <a:cubicBezTo>
                      <a:pt x="12398" y="76943"/>
                      <a:pt x="13314" y="77288"/>
                      <a:pt x="14024" y="77997"/>
                    </a:cubicBezTo>
                    <a:cubicBezTo>
                      <a:pt x="15569" y="79582"/>
                      <a:pt x="15331" y="82196"/>
                      <a:pt x="13548" y="83464"/>
                    </a:cubicBezTo>
                    <a:lnTo>
                      <a:pt x="4517" y="89802"/>
                    </a:lnTo>
                    <a:cubicBezTo>
                      <a:pt x="3685" y="90396"/>
                      <a:pt x="2813" y="90990"/>
                      <a:pt x="1982" y="91584"/>
                    </a:cubicBezTo>
                    <a:lnTo>
                      <a:pt x="36444" y="91584"/>
                    </a:lnTo>
                    <a:cubicBezTo>
                      <a:pt x="36563" y="86395"/>
                      <a:pt x="40802" y="82236"/>
                      <a:pt x="45991" y="82236"/>
                    </a:cubicBezTo>
                    <a:cubicBezTo>
                      <a:pt x="51180" y="82236"/>
                      <a:pt x="55419" y="86395"/>
                      <a:pt x="55537" y="91584"/>
                    </a:cubicBezTo>
                    <a:lnTo>
                      <a:pt x="90000" y="91584"/>
                    </a:lnTo>
                    <a:cubicBezTo>
                      <a:pt x="89168" y="90990"/>
                      <a:pt x="88297" y="90396"/>
                      <a:pt x="87465" y="89802"/>
                    </a:cubicBezTo>
                    <a:lnTo>
                      <a:pt x="78473" y="83464"/>
                    </a:lnTo>
                    <a:cubicBezTo>
                      <a:pt x="76888" y="82315"/>
                      <a:pt x="76532" y="80097"/>
                      <a:pt x="77681" y="78512"/>
                    </a:cubicBezTo>
                    <a:cubicBezTo>
                      <a:pt x="78370" y="77527"/>
                      <a:pt x="79473" y="77002"/>
                      <a:pt x="80589" y="77002"/>
                    </a:cubicBezTo>
                    <a:cubicBezTo>
                      <a:pt x="81269" y="77002"/>
                      <a:pt x="81953" y="77196"/>
                      <a:pt x="82553" y="77601"/>
                    </a:cubicBezTo>
                    <a:cubicBezTo>
                      <a:pt x="82909" y="77839"/>
                      <a:pt x="83187" y="78156"/>
                      <a:pt x="83424" y="78473"/>
                    </a:cubicBezTo>
                    <a:lnTo>
                      <a:pt x="89762" y="87465"/>
                    </a:lnTo>
                    <a:lnTo>
                      <a:pt x="91347" y="89723"/>
                    </a:lnTo>
                    <a:lnTo>
                      <a:pt x="91585" y="90079"/>
                    </a:lnTo>
                    <a:lnTo>
                      <a:pt x="91585" y="55973"/>
                    </a:lnTo>
                    <a:cubicBezTo>
                      <a:pt x="91513" y="55974"/>
                      <a:pt x="91441" y="55975"/>
                      <a:pt x="91369" y="55975"/>
                    </a:cubicBezTo>
                    <a:cubicBezTo>
                      <a:pt x="86119" y="55975"/>
                      <a:pt x="81840" y="51702"/>
                      <a:pt x="81840" y="46426"/>
                    </a:cubicBezTo>
                    <a:cubicBezTo>
                      <a:pt x="81840" y="41150"/>
                      <a:pt x="86119" y="36877"/>
                      <a:pt x="91369" y="36877"/>
                    </a:cubicBezTo>
                    <a:cubicBezTo>
                      <a:pt x="91441" y="36877"/>
                      <a:pt x="91513" y="36878"/>
                      <a:pt x="91585" y="36880"/>
                    </a:cubicBezTo>
                    <a:lnTo>
                      <a:pt x="91585" y="1307"/>
                    </a:lnTo>
                    <a:lnTo>
                      <a:pt x="91109" y="2021"/>
                    </a:lnTo>
                    <a:lnTo>
                      <a:pt x="89525" y="4278"/>
                    </a:lnTo>
                    <a:lnTo>
                      <a:pt x="83187" y="13270"/>
                    </a:lnTo>
                    <a:cubicBezTo>
                      <a:pt x="82483" y="14266"/>
                      <a:pt x="81377" y="14800"/>
                      <a:pt x="80253" y="14800"/>
                    </a:cubicBezTo>
                    <a:cubicBezTo>
                      <a:pt x="79542" y="14800"/>
                      <a:pt x="78824" y="14587"/>
                      <a:pt x="78196" y="14142"/>
                    </a:cubicBezTo>
                    <a:cubicBezTo>
                      <a:pt x="76571" y="12993"/>
                      <a:pt x="76215" y="10775"/>
                      <a:pt x="77324" y="9151"/>
                    </a:cubicBezTo>
                    <a:cubicBezTo>
                      <a:pt x="77562" y="8834"/>
                      <a:pt x="77879" y="8517"/>
                      <a:pt x="78196" y="8279"/>
                    </a:cubicBezTo>
                    <a:lnTo>
                      <a:pt x="87227" y="1941"/>
                    </a:lnTo>
                    <a:lnTo>
                      <a:pt x="90000" y="0"/>
                    </a:lnTo>
                    <a:lnTo>
                      <a:pt x="55537" y="0"/>
                    </a:lnTo>
                    <a:cubicBezTo>
                      <a:pt x="55656" y="5348"/>
                      <a:pt x="51378" y="9745"/>
                      <a:pt x="45991" y="9745"/>
                    </a:cubicBezTo>
                    <a:cubicBezTo>
                      <a:pt x="40643" y="9745"/>
                      <a:pt x="36325" y="5348"/>
                      <a:pt x="36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0" y="0"/>
                <a:ext cx="210916" cy="203391"/>
              </a:xfrm>
              <a:custGeom>
                <a:avLst/>
                <a:gdLst/>
                <a:ahLst/>
                <a:cxnLst/>
                <a:rect l="l" t="t" r="r" b="b"/>
                <a:pathLst>
                  <a:path w="15331" h="14784" extrusionOk="0">
                    <a:moveTo>
                      <a:pt x="1" y="0"/>
                    </a:moveTo>
                    <a:lnTo>
                      <a:pt x="1" y="1466"/>
                    </a:lnTo>
                    <a:lnTo>
                      <a:pt x="397" y="2021"/>
                    </a:lnTo>
                    <a:lnTo>
                      <a:pt x="1982" y="4278"/>
                    </a:lnTo>
                    <a:lnTo>
                      <a:pt x="8280" y="13270"/>
                    </a:lnTo>
                    <a:cubicBezTo>
                      <a:pt x="8999" y="14273"/>
                      <a:pt x="10101" y="14783"/>
                      <a:pt x="11211" y="14783"/>
                    </a:cubicBezTo>
                    <a:cubicBezTo>
                      <a:pt x="12119" y="14783"/>
                      <a:pt x="13033" y="14441"/>
                      <a:pt x="13746" y="13746"/>
                    </a:cubicBezTo>
                    <a:cubicBezTo>
                      <a:pt x="15331" y="12161"/>
                      <a:pt x="15093" y="9547"/>
                      <a:pt x="13271" y="8279"/>
                    </a:cubicBezTo>
                    <a:lnTo>
                      <a:pt x="4239" y="1941"/>
                    </a:lnTo>
                    <a:lnTo>
                      <a:pt x="1506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136246" y="25948"/>
                <a:ext cx="252340" cy="107446"/>
              </a:xfrm>
              <a:custGeom>
                <a:avLst/>
                <a:gdLst/>
                <a:ahLst/>
                <a:cxnLst/>
                <a:rect l="l" t="t" r="r" b="b"/>
                <a:pathLst>
                  <a:path w="18342" h="7810" extrusionOk="0">
                    <a:moveTo>
                      <a:pt x="287" y="0"/>
                    </a:moveTo>
                    <a:cubicBezTo>
                      <a:pt x="217" y="0"/>
                      <a:pt x="138" y="37"/>
                      <a:pt x="80" y="95"/>
                    </a:cubicBezTo>
                    <a:cubicBezTo>
                      <a:pt x="1" y="214"/>
                      <a:pt x="41" y="372"/>
                      <a:pt x="120" y="451"/>
                    </a:cubicBezTo>
                    <a:cubicBezTo>
                      <a:pt x="1150" y="1283"/>
                      <a:pt x="2219" y="2036"/>
                      <a:pt x="3328" y="2789"/>
                    </a:cubicBezTo>
                    <a:cubicBezTo>
                      <a:pt x="4438" y="3502"/>
                      <a:pt x="5586" y="4215"/>
                      <a:pt x="6814" y="4848"/>
                    </a:cubicBezTo>
                    <a:cubicBezTo>
                      <a:pt x="8042" y="5522"/>
                      <a:pt x="9270" y="6076"/>
                      <a:pt x="10577" y="6591"/>
                    </a:cubicBezTo>
                    <a:cubicBezTo>
                      <a:pt x="11924" y="7146"/>
                      <a:pt x="13350" y="7502"/>
                      <a:pt x="14816" y="7780"/>
                    </a:cubicBezTo>
                    <a:lnTo>
                      <a:pt x="14895" y="7780"/>
                    </a:lnTo>
                    <a:cubicBezTo>
                      <a:pt x="15054" y="7800"/>
                      <a:pt x="15222" y="7809"/>
                      <a:pt x="15390" y="7809"/>
                    </a:cubicBezTo>
                    <a:cubicBezTo>
                      <a:pt x="15559" y="7809"/>
                      <a:pt x="15727" y="7800"/>
                      <a:pt x="15886" y="7780"/>
                    </a:cubicBezTo>
                    <a:cubicBezTo>
                      <a:pt x="17351" y="7423"/>
                      <a:pt x="18341" y="5997"/>
                      <a:pt x="18064" y="4492"/>
                    </a:cubicBezTo>
                    <a:cubicBezTo>
                      <a:pt x="17846" y="3107"/>
                      <a:pt x="16655" y="2092"/>
                      <a:pt x="15264" y="2092"/>
                    </a:cubicBezTo>
                    <a:cubicBezTo>
                      <a:pt x="15142" y="2092"/>
                      <a:pt x="15019" y="2099"/>
                      <a:pt x="14895" y="2115"/>
                    </a:cubicBezTo>
                    <a:cubicBezTo>
                      <a:pt x="13976" y="2246"/>
                      <a:pt x="13030" y="2323"/>
                      <a:pt x="12080" y="2323"/>
                    </a:cubicBezTo>
                    <a:cubicBezTo>
                      <a:pt x="11883" y="2323"/>
                      <a:pt x="11686" y="2320"/>
                      <a:pt x="11489" y="2313"/>
                    </a:cubicBezTo>
                    <a:cubicBezTo>
                      <a:pt x="10261" y="2274"/>
                      <a:pt x="9033" y="2115"/>
                      <a:pt x="7805" y="1917"/>
                    </a:cubicBezTo>
                    <a:cubicBezTo>
                      <a:pt x="6577" y="1719"/>
                      <a:pt x="5349" y="1481"/>
                      <a:pt x="4081" y="1125"/>
                    </a:cubicBezTo>
                    <a:cubicBezTo>
                      <a:pt x="2813" y="808"/>
                      <a:pt x="1585" y="451"/>
                      <a:pt x="358" y="16"/>
                    </a:cubicBezTo>
                    <a:cubicBezTo>
                      <a:pt x="336" y="5"/>
                      <a:pt x="312" y="0"/>
                      <a:pt x="28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21256" y="140937"/>
                <a:ext cx="111188" cy="250992"/>
              </a:xfrm>
              <a:custGeom>
                <a:avLst/>
                <a:gdLst/>
                <a:ahLst/>
                <a:cxnLst/>
                <a:rect l="l" t="t" r="r" b="b"/>
                <a:pathLst>
                  <a:path w="8082" h="18244" extrusionOk="0">
                    <a:moveTo>
                      <a:pt x="293" y="0"/>
                    </a:moveTo>
                    <a:cubicBezTo>
                      <a:pt x="263" y="0"/>
                      <a:pt x="231" y="5"/>
                      <a:pt x="199" y="16"/>
                    </a:cubicBezTo>
                    <a:cubicBezTo>
                      <a:pt x="80" y="56"/>
                      <a:pt x="1" y="214"/>
                      <a:pt x="40" y="333"/>
                    </a:cubicBezTo>
                    <a:cubicBezTo>
                      <a:pt x="476" y="1561"/>
                      <a:pt x="872" y="2789"/>
                      <a:pt x="1189" y="4017"/>
                    </a:cubicBezTo>
                    <a:cubicBezTo>
                      <a:pt x="1506" y="5284"/>
                      <a:pt x="1744" y="6512"/>
                      <a:pt x="1981" y="7780"/>
                    </a:cubicBezTo>
                    <a:cubicBezTo>
                      <a:pt x="2179" y="8968"/>
                      <a:pt x="2298" y="10196"/>
                      <a:pt x="2338" y="11464"/>
                    </a:cubicBezTo>
                    <a:cubicBezTo>
                      <a:pt x="2378" y="12573"/>
                      <a:pt x="2298" y="13722"/>
                      <a:pt x="2140" y="14871"/>
                    </a:cubicBezTo>
                    <a:cubicBezTo>
                      <a:pt x="2100" y="15187"/>
                      <a:pt x="2100" y="15544"/>
                      <a:pt x="2140" y="15861"/>
                    </a:cubicBezTo>
                    <a:cubicBezTo>
                      <a:pt x="2387" y="17272"/>
                      <a:pt x="3607" y="18243"/>
                      <a:pt x="4963" y="18243"/>
                    </a:cubicBezTo>
                    <a:cubicBezTo>
                      <a:pt x="5129" y="18243"/>
                      <a:pt x="5298" y="18228"/>
                      <a:pt x="5467" y="18198"/>
                    </a:cubicBezTo>
                    <a:cubicBezTo>
                      <a:pt x="7052" y="17921"/>
                      <a:pt x="8082" y="16455"/>
                      <a:pt x="7804" y="14871"/>
                    </a:cubicBezTo>
                    <a:lnTo>
                      <a:pt x="7804" y="14791"/>
                    </a:lnTo>
                    <a:cubicBezTo>
                      <a:pt x="7527" y="13326"/>
                      <a:pt x="7131" y="11900"/>
                      <a:pt x="6616" y="10553"/>
                    </a:cubicBezTo>
                    <a:cubicBezTo>
                      <a:pt x="6101" y="9246"/>
                      <a:pt x="5547" y="7978"/>
                      <a:pt x="4913" y="6790"/>
                    </a:cubicBezTo>
                    <a:cubicBezTo>
                      <a:pt x="4239" y="5601"/>
                      <a:pt x="3526" y="4413"/>
                      <a:pt x="2813" y="3304"/>
                    </a:cubicBezTo>
                    <a:cubicBezTo>
                      <a:pt x="2061" y="2195"/>
                      <a:pt x="1348" y="1125"/>
                      <a:pt x="476" y="95"/>
                    </a:cubicBezTo>
                    <a:cubicBezTo>
                      <a:pt x="447" y="37"/>
                      <a:pt x="376" y="0"/>
                      <a:pt x="29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1048018" y="0"/>
                <a:ext cx="212553" cy="203611"/>
              </a:xfrm>
              <a:custGeom>
                <a:avLst/>
                <a:gdLst/>
                <a:ahLst/>
                <a:cxnLst/>
                <a:rect l="l" t="t" r="r" b="b"/>
                <a:pathLst>
                  <a:path w="15450" h="14800" extrusionOk="0">
                    <a:moveTo>
                      <a:pt x="13825" y="0"/>
                    </a:moveTo>
                    <a:lnTo>
                      <a:pt x="11052" y="1941"/>
                    </a:lnTo>
                    <a:lnTo>
                      <a:pt x="2021" y="8279"/>
                    </a:lnTo>
                    <a:cubicBezTo>
                      <a:pt x="1704" y="8517"/>
                      <a:pt x="1387" y="8834"/>
                      <a:pt x="1149" y="9151"/>
                    </a:cubicBezTo>
                    <a:cubicBezTo>
                      <a:pt x="0" y="10775"/>
                      <a:pt x="396" y="12993"/>
                      <a:pt x="2021" y="14142"/>
                    </a:cubicBezTo>
                    <a:cubicBezTo>
                      <a:pt x="2649" y="14587"/>
                      <a:pt x="3367" y="14800"/>
                      <a:pt x="4078" y="14800"/>
                    </a:cubicBezTo>
                    <a:cubicBezTo>
                      <a:pt x="5202" y="14800"/>
                      <a:pt x="6308" y="14266"/>
                      <a:pt x="7012" y="13270"/>
                    </a:cubicBezTo>
                    <a:lnTo>
                      <a:pt x="13350" y="4278"/>
                    </a:lnTo>
                    <a:lnTo>
                      <a:pt x="14934" y="2021"/>
                    </a:lnTo>
                    <a:lnTo>
                      <a:pt x="15449" y="1307"/>
                    </a:lnTo>
                    <a:lnTo>
                      <a:pt x="15449" y="0"/>
                    </a:ln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867623" y="26374"/>
                <a:ext cx="255697" cy="107762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7833" extrusionOk="0">
                    <a:moveTo>
                      <a:pt x="18253" y="0"/>
                    </a:moveTo>
                    <a:cubicBezTo>
                      <a:pt x="18218" y="0"/>
                      <a:pt x="18182" y="8"/>
                      <a:pt x="18143" y="24"/>
                    </a:cubicBezTo>
                    <a:cubicBezTo>
                      <a:pt x="16955" y="420"/>
                      <a:pt x="15687" y="817"/>
                      <a:pt x="14459" y="1133"/>
                    </a:cubicBezTo>
                    <a:cubicBezTo>
                      <a:pt x="13231" y="1450"/>
                      <a:pt x="11964" y="1728"/>
                      <a:pt x="10736" y="1926"/>
                    </a:cubicBezTo>
                    <a:cubicBezTo>
                      <a:pt x="9508" y="2124"/>
                      <a:pt x="8280" y="2243"/>
                      <a:pt x="7052" y="2322"/>
                    </a:cubicBezTo>
                    <a:cubicBezTo>
                      <a:pt x="5903" y="2322"/>
                      <a:pt x="4754" y="2243"/>
                      <a:pt x="3605" y="2084"/>
                    </a:cubicBezTo>
                    <a:cubicBezTo>
                      <a:pt x="3447" y="2064"/>
                      <a:pt x="3289" y="2054"/>
                      <a:pt x="3125" y="2054"/>
                    </a:cubicBezTo>
                    <a:cubicBezTo>
                      <a:pt x="2962" y="2054"/>
                      <a:pt x="2793" y="2064"/>
                      <a:pt x="2615" y="2084"/>
                    </a:cubicBezTo>
                    <a:cubicBezTo>
                      <a:pt x="1070" y="2361"/>
                      <a:pt x="1" y="3867"/>
                      <a:pt x="278" y="5412"/>
                    </a:cubicBezTo>
                    <a:cubicBezTo>
                      <a:pt x="526" y="6827"/>
                      <a:pt x="1754" y="7832"/>
                      <a:pt x="3115" y="7832"/>
                    </a:cubicBezTo>
                    <a:cubicBezTo>
                      <a:pt x="3277" y="7832"/>
                      <a:pt x="3441" y="7818"/>
                      <a:pt x="3605" y="7788"/>
                    </a:cubicBezTo>
                    <a:lnTo>
                      <a:pt x="3605" y="7749"/>
                    </a:lnTo>
                    <a:lnTo>
                      <a:pt x="3724" y="7749"/>
                    </a:lnTo>
                    <a:cubicBezTo>
                      <a:pt x="5150" y="7511"/>
                      <a:pt x="6576" y="7115"/>
                      <a:pt x="7963" y="6600"/>
                    </a:cubicBezTo>
                    <a:cubicBezTo>
                      <a:pt x="9230" y="6085"/>
                      <a:pt x="10498" y="5491"/>
                      <a:pt x="11726" y="4857"/>
                    </a:cubicBezTo>
                    <a:cubicBezTo>
                      <a:pt x="12914" y="4184"/>
                      <a:pt x="14063" y="3510"/>
                      <a:pt x="15172" y="2758"/>
                    </a:cubicBezTo>
                    <a:cubicBezTo>
                      <a:pt x="16321" y="2045"/>
                      <a:pt x="17351" y="1292"/>
                      <a:pt x="18381" y="420"/>
                    </a:cubicBezTo>
                    <a:cubicBezTo>
                      <a:pt x="18586" y="284"/>
                      <a:pt x="18467" y="0"/>
                      <a:pt x="18253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1129218" y="141020"/>
                <a:ext cx="108464" cy="251432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18276" extrusionOk="0">
                    <a:moveTo>
                      <a:pt x="7567" y="0"/>
                    </a:moveTo>
                    <a:cubicBezTo>
                      <a:pt x="7497" y="0"/>
                      <a:pt x="7428" y="30"/>
                      <a:pt x="7368" y="89"/>
                    </a:cubicBezTo>
                    <a:cubicBezTo>
                      <a:pt x="6537" y="1119"/>
                      <a:pt x="5784" y="2189"/>
                      <a:pt x="5071" y="3337"/>
                    </a:cubicBezTo>
                    <a:cubicBezTo>
                      <a:pt x="4318" y="4447"/>
                      <a:pt x="3645" y="5595"/>
                      <a:pt x="2972" y="6784"/>
                    </a:cubicBezTo>
                    <a:cubicBezTo>
                      <a:pt x="2338" y="8012"/>
                      <a:pt x="1744" y="9279"/>
                      <a:pt x="1229" y="10547"/>
                    </a:cubicBezTo>
                    <a:cubicBezTo>
                      <a:pt x="714" y="11933"/>
                      <a:pt x="318" y="13359"/>
                      <a:pt x="40" y="14785"/>
                    </a:cubicBezTo>
                    <a:lnTo>
                      <a:pt x="40" y="14904"/>
                    </a:lnTo>
                    <a:cubicBezTo>
                      <a:pt x="1" y="15221"/>
                      <a:pt x="1" y="15538"/>
                      <a:pt x="40" y="15855"/>
                    </a:cubicBezTo>
                    <a:cubicBezTo>
                      <a:pt x="288" y="17271"/>
                      <a:pt x="1516" y="18275"/>
                      <a:pt x="2877" y="18275"/>
                    </a:cubicBezTo>
                    <a:cubicBezTo>
                      <a:pt x="3039" y="18275"/>
                      <a:pt x="3203" y="18261"/>
                      <a:pt x="3368" y="18232"/>
                    </a:cubicBezTo>
                    <a:cubicBezTo>
                      <a:pt x="4952" y="17954"/>
                      <a:pt x="6022" y="16489"/>
                      <a:pt x="5744" y="14904"/>
                    </a:cubicBezTo>
                    <a:cubicBezTo>
                      <a:pt x="5586" y="13755"/>
                      <a:pt x="5507" y="12607"/>
                      <a:pt x="5546" y="11458"/>
                    </a:cubicBezTo>
                    <a:cubicBezTo>
                      <a:pt x="5586" y="10230"/>
                      <a:pt x="5705" y="9002"/>
                      <a:pt x="5903" y="7814"/>
                    </a:cubicBezTo>
                    <a:cubicBezTo>
                      <a:pt x="6101" y="6546"/>
                      <a:pt x="6418" y="5318"/>
                      <a:pt x="6695" y="4050"/>
                    </a:cubicBezTo>
                    <a:cubicBezTo>
                      <a:pt x="7012" y="2822"/>
                      <a:pt x="7408" y="1594"/>
                      <a:pt x="7844" y="366"/>
                    </a:cubicBezTo>
                    <a:cubicBezTo>
                      <a:pt x="7883" y="248"/>
                      <a:pt x="7844" y="129"/>
                      <a:pt x="7765" y="89"/>
                    </a:cubicBezTo>
                    <a:cubicBezTo>
                      <a:pt x="7705" y="30"/>
                      <a:pt x="7636" y="0"/>
                      <a:pt x="7567" y="0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1052916" y="1059382"/>
                <a:ext cx="207656" cy="200639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14584" extrusionOk="0">
                    <a:moveTo>
                      <a:pt x="4058" y="1"/>
                    </a:moveTo>
                    <a:cubicBezTo>
                      <a:pt x="2942" y="1"/>
                      <a:pt x="1839" y="526"/>
                      <a:pt x="1150" y="1511"/>
                    </a:cubicBezTo>
                    <a:cubicBezTo>
                      <a:pt x="1" y="3096"/>
                      <a:pt x="357" y="5314"/>
                      <a:pt x="1942" y="6463"/>
                    </a:cubicBezTo>
                    <a:lnTo>
                      <a:pt x="10934" y="12801"/>
                    </a:lnTo>
                    <a:cubicBezTo>
                      <a:pt x="11766" y="13395"/>
                      <a:pt x="12637" y="13989"/>
                      <a:pt x="13469" y="14583"/>
                    </a:cubicBezTo>
                    <a:lnTo>
                      <a:pt x="15093" y="14583"/>
                    </a:lnTo>
                    <a:lnTo>
                      <a:pt x="15093" y="13078"/>
                    </a:lnTo>
                    <a:lnTo>
                      <a:pt x="14856" y="12722"/>
                    </a:lnTo>
                    <a:lnTo>
                      <a:pt x="13231" y="10464"/>
                    </a:lnTo>
                    <a:lnTo>
                      <a:pt x="6893" y="1472"/>
                    </a:lnTo>
                    <a:cubicBezTo>
                      <a:pt x="6656" y="1155"/>
                      <a:pt x="6378" y="838"/>
                      <a:pt x="6022" y="600"/>
                    </a:cubicBezTo>
                    <a:cubicBezTo>
                      <a:pt x="5422" y="195"/>
                      <a:pt x="4738" y="1"/>
                      <a:pt x="405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869810" y="1128805"/>
                <a:ext cx="256137" cy="107446"/>
              </a:xfrm>
              <a:custGeom>
                <a:avLst/>
                <a:gdLst/>
                <a:ahLst/>
                <a:cxnLst/>
                <a:rect l="l" t="t" r="r" b="b"/>
                <a:pathLst>
                  <a:path w="18618" h="7810" extrusionOk="0">
                    <a:moveTo>
                      <a:pt x="3209" y="1"/>
                    </a:moveTo>
                    <a:cubicBezTo>
                      <a:pt x="3050" y="1"/>
                      <a:pt x="2892" y="11"/>
                      <a:pt x="2733" y="30"/>
                    </a:cubicBezTo>
                    <a:cubicBezTo>
                      <a:pt x="1109" y="228"/>
                      <a:pt x="0" y="1773"/>
                      <a:pt x="277" y="3358"/>
                    </a:cubicBezTo>
                    <a:cubicBezTo>
                      <a:pt x="522" y="4789"/>
                      <a:pt x="1751" y="5790"/>
                      <a:pt x="3125" y="5790"/>
                    </a:cubicBezTo>
                    <a:cubicBezTo>
                      <a:pt x="3309" y="5790"/>
                      <a:pt x="3496" y="5772"/>
                      <a:pt x="3684" y="5735"/>
                    </a:cubicBezTo>
                    <a:cubicBezTo>
                      <a:pt x="4641" y="5569"/>
                      <a:pt x="5599" y="5487"/>
                      <a:pt x="6556" y="5487"/>
                    </a:cubicBezTo>
                    <a:cubicBezTo>
                      <a:pt x="6747" y="5487"/>
                      <a:pt x="6939" y="5490"/>
                      <a:pt x="7130" y="5497"/>
                    </a:cubicBezTo>
                    <a:cubicBezTo>
                      <a:pt x="8358" y="5536"/>
                      <a:pt x="9586" y="5695"/>
                      <a:pt x="10775" y="5893"/>
                    </a:cubicBezTo>
                    <a:cubicBezTo>
                      <a:pt x="12042" y="6091"/>
                      <a:pt x="13270" y="6368"/>
                      <a:pt x="14538" y="6685"/>
                    </a:cubicBezTo>
                    <a:cubicBezTo>
                      <a:pt x="15766" y="7002"/>
                      <a:pt x="16994" y="7359"/>
                      <a:pt x="18222" y="7794"/>
                    </a:cubicBezTo>
                    <a:cubicBezTo>
                      <a:pt x="18254" y="7805"/>
                      <a:pt x="18285" y="7810"/>
                      <a:pt x="18316" y="7810"/>
                    </a:cubicBezTo>
                    <a:cubicBezTo>
                      <a:pt x="18399" y="7810"/>
                      <a:pt x="18470" y="7773"/>
                      <a:pt x="18499" y="7715"/>
                    </a:cubicBezTo>
                    <a:cubicBezTo>
                      <a:pt x="18618" y="7596"/>
                      <a:pt x="18578" y="7438"/>
                      <a:pt x="18459" y="7359"/>
                    </a:cubicBezTo>
                    <a:cubicBezTo>
                      <a:pt x="17430" y="6527"/>
                      <a:pt x="16360" y="5774"/>
                      <a:pt x="15251" y="5022"/>
                    </a:cubicBezTo>
                    <a:cubicBezTo>
                      <a:pt x="14142" y="4308"/>
                      <a:pt x="12993" y="3595"/>
                      <a:pt x="11805" y="2962"/>
                    </a:cubicBezTo>
                    <a:cubicBezTo>
                      <a:pt x="10577" y="2288"/>
                      <a:pt x="9309" y="1734"/>
                      <a:pt x="8041" y="1219"/>
                    </a:cubicBezTo>
                    <a:cubicBezTo>
                      <a:pt x="6655" y="664"/>
                      <a:pt x="5229" y="268"/>
                      <a:pt x="3803" y="30"/>
                    </a:cubicBezTo>
                    <a:lnTo>
                      <a:pt x="3684" y="30"/>
                    </a:lnTo>
                    <a:cubicBezTo>
                      <a:pt x="3526" y="11"/>
                      <a:pt x="3367" y="1"/>
                      <a:pt x="3209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"/>
              <p:cNvSpPr/>
              <p:nvPr/>
            </p:nvSpPr>
            <p:spPr>
              <a:xfrm>
                <a:off x="1128668" y="868668"/>
                <a:ext cx="112289" cy="252588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8360" extrusionOk="0">
                    <a:moveTo>
                      <a:pt x="3154" y="1"/>
                    </a:moveTo>
                    <a:cubicBezTo>
                      <a:pt x="2989" y="1"/>
                      <a:pt x="2823" y="15"/>
                      <a:pt x="2655" y="43"/>
                    </a:cubicBezTo>
                    <a:cubicBezTo>
                      <a:pt x="1071" y="320"/>
                      <a:pt x="1" y="1905"/>
                      <a:pt x="358" y="3489"/>
                    </a:cubicBezTo>
                    <a:lnTo>
                      <a:pt x="358" y="3569"/>
                    </a:lnTo>
                    <a:cubicBezTo>
                      <a:pt x="595" y="5034"/>
                      <a:pt x="991" y="6460"/>
                      <a:pt x="1546" y="7807"/>
                    </a:cubicBezTo>
                    <a:cubicBezTo>
                      <a:pt x="2021" y="9114"/>
                      <a:pt x="2615" y="10342"/>
                      <a:pt x="3289" y="11570"/>
                    </a:cubicBezTo>
                    <a:cubicBezTo>
                      <a:pt x="3923" y="12759"/>
                      <a:pt x="4636" y="13947"/>
                      <a:pt x="5349" y="15056"/>
                    </a:cubicBezTo>
                    <a:cubicBezTo>
                      <a:pt x="6101" y="16165"/>
                      <a:pt x="6814" y="17235"/>
                      <a:pt x="7686" y="18265"/>
                    </a:cubicBezTo>
                    <a:cubicBezTo>
                      <a:pt x="7715" y="18323"/>
                      <a:pt x="7786" y="18360"/>
                      <a:pt x="7869" y="18360"/>
                    </a:cubicBezTo>
                    <a:cubicBezTo>
                      <a:pt x="7899" y="18360"/>
                      <a:pt x="7931" y="18355"/>
                      <a:pt x="7963" y="18344"/>
                    </a:cubicBezTo>
                    <a:cubicBezTo>
                      <a:pt x="8082" y="18305"/>
                      <a:pt x="8161" y="18146"/>
                      <a:pt x="8122" y="18027"/>
                    </a:cubicBezTo>
                    <a:cubicBezTo>
                      <a:pt x="7686" y="16799"/>
                      <a:pt x="7290" y="15571"/>
                      <a:pt x="6973" y="14343"/>
                    </a:cubicBezTo>
                    <a:cubicBezTo>
                      <a:pt x="6656" y="13115"/>
                      <a:pt x="6379" y="11848"/>
                      <a:pt x="6181" y="10580"/>
                    </a:cubicBezTo>
                    <a:cubicBezTo>
                      <a:pt x="5982" y="9392"/>
                      <a:pt x="5864" y="8164"/>
                      <a:pt x="5824" y="6936"/>
                    </a:cubicBezTo>
                    <a:cubicBezTo>
                      <a:pt x="5784" y="5787"/>
                      <a:pt x="5864" y="4638"/>
                      <a:pt x="6022" y="3489"/>
                    </a:cubicBezTo>
                    <a:cubicBezTo>
                      <a:pt x="6101" y="3173"/>
                      <a:pt x="6101" y="2816"/>
                      <a:pt x="6022" y="2499"/>
                    </a:cubicBezTo>
                    <a:cubicBezTo>
                      <a:pt x="5809" y="1043"/>
                      <a:pt x="4577" y="1"/>
                      <a:pt x="3154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0" y="1058804"/>
                <a:ext cx="214191" cy="201217"/>
              </a:xfrm>
              <a:custGeom>
                <a:avLst/>
                <a:gdLst/>
                <a:ahLst/>
                <a:cxnLst/>
                <a:rect l="l" t="t" r="r" b="b"/>
                <a:pathLst>
                  <a:path w="15569" h="14626" extrusionOk="0">
                    <a:moveTo>
                      <a:pt x="11468" y="1"/>
                    </a:moveTo>
                    <a:cubicBezTo>
                      <a:pt x="10359" y="1"/>
                      <a:pt x="9254" y="512"/>
                      <a:pt x="8557" y="1514"/>
                    </a:cubicBezTo>
                    <a:lnTo>
                      <a:pt x="2219" y="10506"/>
                    </a:lnTo>
                    <a:lnTo>
                      <a:pt x="635" y="12764"/>
                    </a:lnTo>
                    <a:lnTo>
                      <a:pt x="1" y="13675"/>
                    </a:lnTo>
                    <a:lnTo>
                      <a:pt x="1" y="14625"/>
                    </a:lnTo>
                    <a:lnTo>
                      <a:pt x="1982" y="14625"/>
                    </a:lnTo>
                    <a:cubicBezTo>
                      <a:pt x="2813" y="14031"/>
                      <a:pt x="3685" y="13437"/>
                      <a:pt x="4517" y="12843"/>
                    </a:cubicBezTo>
                    <a:lnTo>
                      <a:pt x="13548" y="6505"/>
                    </a:lnTo>
                    <a:cubicBezTo>
                      <a:pt x="15331" y="5237"/>
                      <a:pt x="15569" y="2623"/>
                      <a:pt x="13984" y="1038"/>
                    </a:cubicBezTo>
                    <a:cubicBezTo>
                      <a:pt x="13289" y="343"/>
                      <a:pt x="12377" y="1"/>
                      <a:pt x="11468" y="1"/>
                    </a:cubicBezTo>
                    <a:close/>
                  </a:path>
                </a:pathLst>
              </a:custGeom>
              <a:solidFill>
                <a:srgbClr val="003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>
                <a:off x="139520" y="1128062"/>
                <a:ext cx="255064" cy="107873"/>
              </a:xfrm>
              <a:custGeom>
                <a:avLst/>
                <a:gdLst/>
                <a:ahLst/>
                <a:cxnLst/>
                <a:rect l="l" t="t" r="r" b="b"/>
                <a:pathLst>
                  <a:path w="18540" h="7841" extrusionOk="0">
                    <a:moveTo>
                      <a:pt x="15398" y="1"/>
                    </a:moveTo>
                    <a:cubicBezTo>
                      <a:pt x="15232" y="1"/>
                      <a:pt x="15064" y="15"/>
                      <a:pt x="14895" y="45"/>
                    </a:cubicBezTo>
                    <a:lnTo>
                      <a:pt x="14935" y="84"/>
                    </a:lnTo>
                    <a:lnTo>
                      <a:pt x="14816" y="84"/>
                    </a:lnTo>
                    <a:cubicBezTo>
                      <a:pt x="13390" y="322"/>
                      <a:pt x="11964" y="718"/>
                      <a:pt x="10577" y="1233"/>
                    </a:cubicBezTo>
                    <a:cubicBezTo>
                      <a:pt x="9270" y="1748"/>
                      <a:pt x="8042" y="2342"/>
                      <a:pt x="6814" y="2976"/>
                    </a:cubicBezTo>
                    <a:cubicBezTo>
                      <a:pt x="5626" y="3649"/>
                      <a:pt x="4477" y="4323"/>
                      <a:pt x="3368" y="5076"/>
                    </a:cubicBezTo>
                    <a:cubicBezTo>
                      <a:pt x="2219" y="5789"/>
                      <a:pt x="1149" y="6541"/>
                      <a:pt x="120" y="7413"/>
                    </a:cubicBezTo>
                    <a:cubicBezTo>
                      <a:pt x="40" y="7452"/>
                      <a:pt x="1" y="7571"/>
                      <a:pt x="40" y="7690"/>
                    </a:cubicBezTo>
                    <a:cubicBezTo>
                      <a:pt x="69" y="7776"/>
                      <a:pt x="159" y="7841"/>
                      <a:pt x="252" y="7841"/>
                    </a:cubicBezTo>
                    <a:cubicBezTo>
                      <a:pt x="288" y="7841"/>
                      <a:pt x="324" y="7831"/>
                      <a:pt x="357" y="7809"/>
                    </a:cubicBezTo>
                    <a:cubicBezTo>
                      <a:pt x="1585" y="7373"/>
                      <a:pt x="2853" y="7017"/>
                      <a:pt x="4081" y="6700"/>
                    </a:cubicBezTo>
                    <a:cubicBezTo>
                      <a:pt x="5309" y="6383"/>
                      <a:pt x="6537" y="6105"/>
                      <a:pt x="7804" y="5907"/>
                    </a:cubicBezTo>
                    <a:cubicBezTo>
                      <a:pt x="9032" y="5709"/>
                      <a:pt x="10260" y="5590"/>
                      <a:pt x="11488" y="5511"/>
                    </a:cubicBezTo>
                    <a:cubicBezTo>
                      <a:pt x="11680" y="5505"/>
                      <a:pt x="11871" y="5501"/>
                      <a:pt x="12062" y="5501"/>
                    </a:cubicBezTo>
                    <a:cubicBezTo>
                      <a:pt x="13019" y="5501"/>
                      <a:pt x="13971" y="5584"/>
                      <a:pt x="14895" y="5749"/>
                    </a:cubicBezTo>
                    <a:cubicBezTo>
                      <a:pt x="15073" y="5769"/>
                      <a:pt x="15242" y="5779"/>
                      <a:pt x="15405" y="5779"/>
                    </a:cubicBezTo>
                    <a:cubicBezTo>
                      <a:pt x="15568" y="5779"/>
                      <a:pt x="15727" y="5769"/>
                      <a:pt x="15885" y="5749"/>
                    </a:cubicBezTo>
                    <a:cubicBezTo>
                      <a:pt x="17470" y="5472"/>
                      <a:pt x="18539" y="3966"/>
                      <a:pt x="18262" y="2382"/>
                    </a:cubicBezTo>
                    <a:cubicBezTo>
                      <a:pt x="18014" y="1002"/>
                      <a:pt x="16786" y="1"/>
                      <a:pt x="15398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>
                <a:off x="25081" y="870264"/>
                <a:ext cx="107914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7844" h="18221" extrusionOk="0">
                    <a:moveTo>
                      <a:pt x="4980" y="1"/>
                    </a:moveTo>
                    <a:cubicBezTo>
                      <a:pt x="4814" y="1"/>
                      <a:pt x="4646" y="16"/>
                      <a:pt x="4476" y="46"/>
                    </a:cubicBezTo>
                    <a:cubicBezTo>
                      <a:pt x="2892" y="284"/>
                      <a:pt x="1822" y="1789"/>
                      <a:pt x="2100" y="3334"/>
                    </a:cubicBezTo>
                    <a:cubicBezTo>
                      <a:pt x="2258" y="4483"/>
                      <a:pt x="2337" y="5631"/>
                      <a:pt x="2298" y="6780"/>
                    </a:cubicBezTo>
                    <a:cubicBezTo>
                      <a:pt x="2258" y="8008"/>
                      <a:pt x="2139" y="9236"/>
                      <a:pt x="1941" y="10464"/>
                    </a:cubicBezTo>
                    <a:cubicBezTo>
                      <a:pt x="1743" y="11692"/>
                      <a:pt x="1426" y="12920"/>
                      <a:pt x="1149" y="14188"/>
                    </a:cubicBezTo>
                    <a:cubicBezTo>
                      <a:pt x="832" y="15455"/>
                      <a:pt x="436" y="16644"/>
                      <a:pt x="0" y="17872"/>
                    </a:cubicBezTo>
                    <a:cubicBezTo>
                      <a:pt x="0" y="17990"/>
                      <a:pt x="0" y="18109"/>
                      <a:pt x="79" y="18149"/>
                    </a:cubicBezTo>
                    <a:cubicBezTo>
                      <a:pt x="129" y="18199"/>
                      <a:pt x="186" y="18221"/>
                      <a:pt x="241" y="18221"/>
                    </a:cubicBezTo>
                    <a:cubicBezTo>
                      <a:pt x="317" y="18221"/>
                      <a:pt x="390" y="18178"/>
                      <a:pt x="436" y="18109"/>
                    </a:cubicBezTo>
                    <a:cubicBezTo>
                      <a:pt x="1268" y="17079"/>
                      <a:pt x="2060" y="16010"/>
                      <a:pt x="2773" y="14901"/>
                    </a:cubicBezTo>
                    <a:cubicBezTo>
                      <a:pt x="3526" y="13792"/>
                      <a:pt x="4199" y="12643"/>
                      <a:pt x="4872" y="11454"/>
                    </a:cubicBezTo>
                    <a:cubicBezTo>
                      <a:pt x="5506" y="10226"/>
                      <a:pt x="6100" y="8959"/>
                      <a:pt x="6615" y="7691"/>
                    </a:cubicBezTo>
                    <a:cubicBezTo>
                      <a:pt x="7130" y="6305"/>
                      <a:pt x="7526" y="4879"/>
                      <a:pt x="7764" y="3413"/>
                    </a:cubicBezTo>
                    <a:lnTo>
                      <a:pt x="7764" y="3334"/>
                    </a:lnTo>
                    <a:cubicBezTo>
                      <a:pt x="7843" y="3017"/>
                      <a:pt x="7843" y="2700"/>
                      <a:pt x="7764" y="2344"/>
                    </a:cubicBezTo>
                    <a:cubicBezTo>
                      <a:pt x="7517" y="968"/>
                      <a:pt x="6328" y="1"/>
                      <a:pt x="4980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>
                <a:off x="0" y="507382"/>
                <a:ext cx="131357" cy="262686"/>
              </a:xfrm>
              <a:custGeom>
                <a:avLst/>
                <a:gdLst/>
                <a:ahLst/>
                <a:cxnLst/>
                <a:rect l="l" t="t" r="r" b="b"/>
                <a:pathLst>
                  <a:path w="9548" h="19094" extrusionOk="0">
                    <a:moveTo>
                      <a:pt x="1" y="1"/>
                    </a:moveTo>
                    <a:lnTo>
                      <a:pt x="1" y="19094"/>
                    </a:lnTo>
                    <a:cubicBezTo>
                      <a:pt x="5269" y="19094"/>
                      <a:pt x="9547" y="14816"/>
                      <a:pt x="9547" y="9547"/>
                    </a:cubicBezTo>
                    <a:cubicBezTo>
                      <a:pt x="9547" y="4279"/>
                      <a:pt x="5269" y="1"/>
                      <a:pt x="1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1128668" y="507382"/>
                <a:ext cx="131907" cy="262686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19094" extrusionOk="0">
                    <a:moveTo>
                      <a:pt x="9587" y="1"/>
                    </a:moveTo>
                    <a:cubicBezTo>
                      <a:pt x="4279" y="1"/>
                      <a:pt x="1" y="4279"/>
                      <a:pt x="1" y="9547"/>
                    </a:cubicBezTo>
                    <a:cubicBezTo>
                      <a:pt x="1" y="14816"/>
                      <a:pt x="4279" y="19094"/>
                      <a:pt x="9587" y="19094"/>
                    </a:cubicBezTo>
                    <a:lnTo>
                      <a:pt x="9587" y="1"/>
                    </a:ln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501398" y="0"/>
                <a:ext cx="262686" cy="131343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7" extrusionOk="0">
                    <a:moveTo>
                      <a:pt x="0" y="0"/>
                    </a:moveTo>
                    <a:cubicBezTo>
                      <a:pt x="0" y="5269"/>
                      <a:pt x="4278" y="9547"/>
                      <a:pt x="9547" y="9547"/>
                    </a:cubicBezTo>
                    <a:cubicBezTo>
                      <a:pt x="14815" y="9547"/>
                      <a:pt x="19093" y="5269"/>
                      <a:pt x="19093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>
                <a:off x="501398" y="1128668"/>
                <a:ext cx="262686" cy="131357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9548" extrusionOk="0">
                    <a:moveTo>
                      <a:pt x="9547" y="1"/>
                    </a:moveTo>
                    <a:cubicBezTo>
                      <a:pt x="4278" y="1"/>
                      <a:pt x="0" y="4279"/>
                      <a:pt x="0" y="9547"/>
                    </a:cubicBezTo>
                    <a:lnTo>
                      <a:pt x="19093" y="9547"/>
                    </a:lnTo>
                    <a:cubicBezTo>
                      <a:pt x="19093" y="4279"/>
                      <a:pt x="14815" y="1"/>
                      <a:pt x="9547" y="1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>
                <a:off x="640368" y="239390"/>
                <a:ext cx="139529" cy="262548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084" extrusionOk="0">
                    <a:moveTo>
                      <a:pt x="6084" y="1"/>
                    </a:moveTo>
                    <a:cubicBezTo>
                      <a:pt x="4638" y="1"/>
                      <a:pt x="3284" y="1135"/>
                      <a:pt x="2734" y="3001"/>
                    </a:cubicBezTo>
                    <a:lnTo>
                      <a:pt x="2219" y="4744"/>
                    </a:lnTo>
                    <a:lnTo>
                      <a:pt x="1823" y="6407"/>
                    </a:lnTo>
                    <a:cubicBezTo>
                      <a:pt x="1585" y="7517"/>
                      <a:pt x="1387" y="8586"/>
                      <a:pt x="1189" y="9656"/>
                    </a:cubicBezTo>
                    <a:cubicBezTo>
                      <a:pt x="951" y="11082"/>
                      <a:pt x="753" y="12508"/>
                      <a:pt x="555" y="13894"/>
                    </a:cubicBezTo>
                    <a:cubicBezTo>
                      <a:pt x="515" y="14171"/>
                      <a:pt x="515" y="14409"/>
                      <a:pt x="476" y="14647"/>
                    </a:cubicBezTo>
                    <a:cubicBezTo>
                      <a:pt x="317" y="15796"/>
                      <a:pt x="198" y="16944"/>
                      <a:pt x="119" y="18093"/>
                    </a:cubicBezTo>
                    <a:lnTo>
                      <a:pt x="0" y="19083"/>
                    </a:lnTo>
                    <a:lnTo>
                      <a:pt x="4080" y="16944"/>
                    </a:lnTo>
                    <a:cubicBezTo>
                      <a:pt x="4754" y="15360"/>
                      <a:pt x="5427" y="13815"/>
                      <a:pt x="6180" y="12310"/>
                    </a:cubicBezTo>
                    <a:cubicBezTo>
                      <a:pt x="6576" y="11438"/>
                      <a:pt x="7012" y="10646"/>
                      <a:pt x="7447" y="9854"/>
                    </a:cubicBezTo>
                    <a:lnTo>
                      <a:pt x="8081" y="8745"/>
                    </a:lnTo>
                    <a:lnTo>
                      <a:pt x="8715" y="7833"/>
                    </a:lnTo>
                    <a:lnTo>
                      <a:pt x="8715" y="7794"/>
                    </a:lnTo>
                    <a:cubicBezTo>
                      <a:pt x="9032" y="7358"/>
                      <a:pt x="9270" y="6883"/>
                      <a:pt x="9428" y="6368"/>
                    </a:cubicBezTo>
                    <a:cubicBezTo>
                      <a:pt x="10141" y="3951"/>
                      <a:pt x="9190" y="1258"/>
                      <a:pt x="7368" y="307"/>
                    </a:cubicBezTo>
                    <a:cubicBezTo>
                      <a:pt x="6944" y="100"/>
                      <a:pt x="6510" y="1"/>
                      <a:pt x="6084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481779" y="239417"/>
                <a:ext cx="138428" cy="26579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19320" extrusionOk="0">
                    <a:moveTo>
                      <a:pt x="3989" y="0"/>
                    </a:moveTo>
                    <a:cubicBezTo>
                      <a:pt x="3136" y="0"/>
                      <a:pt x="2280" y="390"/>
                      <a:pt x="1585" y="1177"/>
                    </a:cubicBezTo>
                    <a:cubicBezTo>
                      <a:pt x="79" y="3078"/>
                      <a:pt x="0" y="5732"/>
                      <a:pt x="1307" y="7792"/>
                    </a:cubicBezTo>
                    <a:lnTo>
                      <a:pt x="1941" y="8743"/>
                    </a:lnTo>
                    <a:lnTo>
                      <a:pt x="2615" y="9852"/>
                    </a:lnTo>
                    <a:cubicBezTo>
                      <a:pt x="3050" y="10644"/>
                      <a:pt x="3486" y="11436"/>
                      <a:pt x="3882" y="12308"/>
                    </a:cubicBezTo>
                    <a:cubicBezTo>
                      <a:pt x="4635" y="13892"/>
                      <a:pt x="5387" y="15556"/>
                      <a:pt x="6140" y="17259"/>
                    </a:cubicBezTo>
                    <a:lnTo>
                      <a:pt x="9824" y="19240"/>
                    </a:lnTo>
                    <a:cubicBezTo>
                      <a:pt x="9864" y="19279"/>
                      <a:pt x="9943" y="19279"/>
                      <a:pt x="10062" y="19319"/>
                    </a:cubicBezTo>
                    <a:cubicBezTo>
                      <a:pt x="10022" y="18883"/>
                      <a:pt x="9982" y="18487"/>
                      <a:pt x="9943" y="18091"/>
                    </a:cubicBezTo>
                    <a:cubicBezTo>
                      <a:pt x="9824" y="16942"/>
                      <a:pt x="9705" y="15794"/>
                      <a:pt x="9586" y="14645"/>
                    </a:cubicBezTo>
                    <a:cubicBezTo>
                      <a:pt x="9547" y="14130"/>
                      <a:pt x="9468" y="13575"/>
                      <a:pt x="9428" y="13060"/>
                    </a:cubicBezTo>
                    <a:cubicBezTo>
                      <a:pt x="9269" y="11912"/>
                      <a:pt x="9071" y="10802"/>
                      <a:pt x="8873" y="9654"/>
                    </a:cubicBezTo>
                    <a:cubicBezTo>
                      <a:pt x="8715" y="8584"/>
                      <a:pt x="8477" y="7515"/>
                      <a:pt x="8240" y="6405"/>
                    </a:cubicBezTo>
                    <a:lnTo>
                      <a:pt x="7843" y="4742"/>
                    </a:lnTo>
                    <a:lnTo>
                      <a:pt x="7368" y="2999"/>
                    </a:lnTo>
                    <a:cubicBezTo>
                      <a:pt x="7210" y="2484"/>
                      <a:pt x="6972" y="2008"/>
                      <a:pt x="6695" y="1573"/>
                    </a:cubicBezTo>
                    <a:cubicBezTo>
                      <a:pt x="5970" y="528"/>
                      <a:pt x="4982" y="0"/>
                      <a:pt x="398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>
                <a:off x="574425" y="167999"/>
                <a:ext cx="105740" cy="338118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4577" extrusionOk="0">
                    <a:moveTo>
                      <a:pt x="4042" y="1"/>
                    </a:moveTo>
                    <a:cubicBezTo>
                      <a:pt x="3675" y="1"/>
                      <a:pt x="3301" y="74"/>
                      <a:pt x="2932" y="228"/>
                    </a:cubicBezTo>
                    <a:cubicBezTo>
                      <a:pt x="1070" y="1020"/>
                      <a:pt x="0" y="3674"/>
                      <a:pt x="634" y="6130"/>
                    </a:cubicBezTo>
                    <a:cubicBezTo>
                      <a:pt x="1189" y="8427"/>
                      <a:pt x="1585" y="10725"/>
                      <a:pt x="1941" y="12983"/>
                    </a:cubicBezTo>
                    <a:cubicBezTo>
                      <a:pt x="2219" y="14726"/>
                      <a:pt x="2456" y="16508"/>
                      <a:pt x="2654" y="18251"/>
                    </a:cubicBezTo>
                    <a:cubicBezTo>
                      <a:pt x="2734" y="18766"/>
                      <a:pt x="2773" y="19321"/>
                      <a:pt x="2852" y="19836"/>
                    </a:cubicBezTo>
                    <a:cubicBezTo>
                      <a:pt x="2971" y="20985"/>
                      <a:pt x="3090" y="22133"/>
                      <a:pt x="3209" y="23282"/>
                    </a:cubicBezTo>
                    <a:cubicBezTo>
                      <a:pt x="3248" y="23678"/>
                      <a:pt x="3248" y="24074"/>
                      <a:pt x="3288" y="24510"/>
                    </a:cubicBezTo>
                    <a:cubicBezTo>
                      <a:pt x="3452" y="24555"/>
                      <a:pt x="3615" y="24577"/>
                      <a:pt x="3776" y="24577"/>
                    </a:cubicBezTo>
                    <a:cubicBezTo>
                      <a:pt x="4045" y="24577"/>
                      <a:pt x="4308" y="24515"/>
                      <a:pt x="4556" y="24391"/>
                    </a:cubicBezTo>
                    <a:lnTo>
                      <a:pt x="4793" y="24272"/>
                    </a:lnTo>
                    <a:lnTo>
                      <a:pt x="4912" y="23282"/>
                    </a:lnTo>
                    <a:cubicBezTo>
                      <a:pt x="4991" y="22133"/>
                      <a:pt x="5110" y="20985"/>
                      <a:pt x="5269" y="19836"/>
                    </a:cubicBezTo>
                    <a:cubicBezTo>
                      <a:pt x="5269" y="19598"/>
                      <a:pt x="5308" y="19360"/>
                      <a:pt x="5348" y="19083"/>
                    </a:cubicBezTo>
                    <a:cubicBezTo>
                      <a:pt x="5546" y="17063"/>
                      <a:pt x="5823" y="15003"/>
                      <a:pt x="6140" y="12983"/>
                    </a:cubicBezTo>
                    <a:cubicBezTo>
                      <a:pt x="6497" y="10685"/>
                      <a:pt x="6893" y="8427"/>
                      <a:pt x="7487" y="6130"/>
                    </a:cubicBezTo>
                    <a:cubicBezTo>
                      <a:pt x="7685" y="5179"/>
                      <a:pt x="7685" y="4189"/>
                      <a:pt x="7487" y="3238"/>
                    </a:cubicBezTo>
                    <a:cubicBezTo>
                      <a:pt x="6976" y="1259"/>
                      <a:pt x="5566" y="1"/>
                      <a:pt x="4042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>
                <a:off x="324277" y="334004"/>
                <a:ext cx="200557" cy="225706"/>
              </a:xfrm>
              <a:custGeom>
                <a:avLst/>
                <a:gdLst/>
                <a:ahLst/>
                <a:cxnLst/>
                <a:rect l="l" t="t" r="r" b="b"/>
                <a:pathLst>
                  <a:path w="14578" h="16406" extrusionOk="0">
                    <a:moveTo>
                      <a:pt x="3867" y="1"/>
                    </a:moveTo>
                    <a:cubicBezTo>
                      <a:pt x="3085" y="1"/>
                      <a:pt x="2345" y="194"/>
                      <a:pt x="1743" y="600"/>
                    </a:cubicBezTo>
                    <a:cubicBezTo>
                      <a:pt x="0" y="1709"/>
                      <a:pt x="0" y="4125"/>
                      <a:pt x="1743" y="5948"/>
                    </a:cubicBezTo>
                    <a:lnTo>
                      <a:pt x="3011" y="7255"/>
                    </a:lnTo>
                    <a:lnTo>
                      <a:pt x="4239" y="8443"/>
                    </a:lnTo>
                    <a:cubicBezTo>
                      <a:pt x="5071" y="9196"/>
                      <a:pt x="5902" y="9948"/>
                      <a:pt x="6734" y="10622"/>
                    </a:cubicBezTo>
                    <a:cubicBezTo>
                      <a:pt x="7685" y="11414"/>
                      <a:pt x="8675" y="12167"/>
                      <a:pt x="9626" y="12919"/>
                    </a:cubicBezTo>
                    <a:cubicBezTo>
                      <a:pt x="9983" y="13197"/>
                      <a:pt x="10339" y="13474"/>
                      <a:pt x="10696" y="13751"/>
                    </a:cubicBezTo>
                    <a:cubicBezTo>
                      <a:pt x="11607" y="14425"/>
                      <a:pt x="12557" y="15098"/>
                      <a:pt x="13508" y="15772"/>
                    </a:cubicBezTo>
                    <a:cubicBezTo>
                      <a:pt x="13785" y="15970"/>
                      <a:pt x="14102" y="16168"/>
                      <a:pt x="14380" y="16405"/>
                    </a:cubicBezTo>
                    <a:cubicBezTo>
                      <a:pt x="14380" y="16366"/>
                      <a:pt x="14380" y="16326"/>
                      <a:pt x="14380" y="16286"/>
                    </a:cubicBezTo>
                    <a:lnTo>
                      <a:pt x="14578" y="11889"/>
                    </a:lnTo>
                    <a:cubicBezTo>
                      <a:pt x="13468" y="10463"/>
                      <a:pt x="12439" y="9037"/>
                      <a:pt x="11488" y="7611"/>
                    </a:cubicBezTo>
                    <a:cubicBezTo>
                      <a:pt x="10973" y="6819"/>
                      <a:pt x="10458" y="6066"/>
                      <a:pt x="10022" y="5274"/>
                    </a:cubicBezTo>
                    <a:lnTo>
                      <a:pt x="9388" y="4165"/>
                    </a:lnTo>
                    <a:lnTo>
                      <a:pt x="8873" y="3135"/>
                    </a:lnTo>
                    <a:lnTo>
                      <a:pt x="8873" y="3096"/>
                    </a:lnTo>
                    <a:cubicBezTo>
                      <a:pt x="8636" y="2620"/>
                      <a:pt x="8358" y="2184"/>
                      <a:pt x="8002" y="1828"/>
                    </a:cubicBezTo>
                    <a:cubicBezTo>
                      <a:pt x="6875" y="649"/>
                      <a:pt x="5300" y="1"/>
                      <a:pt x="3867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228906" y="496830"/>
                <a:ext cx="281217" cy="114105"/>
              </a:xfrm>
              <a:custGeom>
                <a:avLst/>
                <a:gdLst/>
                <a:ahLst/>
                <a:cxnLst/>
                <a:rect l="l" t="t" r="r" b="b"/>
                <a:pathLst>
                  <a:path w="20441" h="8294" extrusionOk="0">
                    <a:moveTo>
                      <a:pt x="4014" y="0"/>
                    </a:moveTo>
                    <a:cubicBezTo>
                      <a:pt x="3880" y="0"/>
                      <a:pt x="3743" y="5"/>
                      <a:pt x="3605" y="15"/>
                    </a:cubicBezTo>
                    <a:cubicBezTo>
                      <a:pt x="1307" y="173"/>
                      <a:pt x="0" y="2035"/>
                      <a:pt x="753" y="4174"/>
                    </a:cubicBezTo>
                    <a:cubicBezTo>
                      <a:pt x="1628" y="6344"/>
                      <a:pt x="3712" y="7746"/>
                      <a:pt x="6053" y="7746"/>
                    </a:cubicBezTo>
                    <a:cubicBezTo>
                      <a:pt x="6148" y="7746"/>
                      <a:pt x="6243" y="7744"/>
                      <a:pt x="6338" y="7739"/>
                    </a:cubicBezTo>
                    <a:lnTo>
                      <a:pt x="7487" y="7660"/>
                    </a:lnTo>
                    <a:lnTo>
                      <a:pt x="8794" y="7660"/>
                    </a:lnTo>
                    <a:cubicBezTo>
                      <a:pt x="9665" y="7660"/>
                      <a:pt x="10577" y="7700"/>
                      <a:pt x="11527" y="7779"/>
                    </a:cubicBezTo>
                    <a:cubicBezTo>
                      <a:pt x="13191" y="7898"/>
                      <a:pt x="14894" y="8056"/>
                      <a:pt x="16598" y="8294"/>
                    </a:cubicBezTo>
                    <a:lnTo>
                      <a:pt x="20440" y="5878"/>
                    </a:lnTo>
                    <a:cubicBezTo>
                      <a:pt x="20163" y="5679"/>
                      <a:pt x="19846" y="5561"/>
                      <a:pt x="19569" y="5402"/>
                    </a:cubicBezTo>
                    <a:cubicBezTo>
                      <a:pt x="18539" y="4927"/>
                      <a:pt x="17469" y="4451"/>
                      <a:pt x="16439" y="4016"/>
                    </a:cubicBezTo>
                    <a:cubicBezTo>
                      <a:pt x="15805" y="3699"/>
                      <a:pt x="15172" y="3461"/>
                      <a:pt x="14538" y="3184"/>
                    </a:cubicBezTo>
                    <a:cubicBezTo>
                      <a:pt x="13627" y="2827"/>
                      <a:pt x="12676" y="2471"/>
                      <a:pt x="11725" y="2114"/>
                    </a:cubicBezTo>
                    <a:cubicBezTo>
                      <a:pt x="10814" y="1758"/>
                      <a:pt x="9665" y="1362"/>
                      <a:pt x="8636" y="1045"/>
                    </a:cubicBezTo>
                    <a:lnTo>
                      <a:pt x="6972" y="569"/>
                    </a:lnTo>
                    <a:lnTo>
                      <a:pt x="5189" y="134"/>
                    </a:lnTo>
                    <a:cubicBezTo>
                      <a:pt x="4803" y="45"/>
                      <a:pt x="4417" y="0"/>
                      <a:pt x="4014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>
                <a:off x="218546" y="379543"/>
                <a:ext cx="303559" cy="197599"/>
              </a:xfrm>
              <a:custGeom>
                <a:avLst/>
                <a:gdLst/>
                <a:ahLst/>
                <a:cxnLst/>
                <a:rect l="l" t="t" r="r" b="b"/>
                <a:pathLst>
                  <a:path w="22065" h="14363" extrusionOk="0">
                    <a:moveTo>
                      <a:pt x="3656" y="1"/>
                    </a:moveTo>
                    <a:cubicBezTo>
                      <a:pt x="1864" y="1"/>
                      <a:pt x="457" y="1010"/>
                      <a:pt x="238" y="2638"/>
                    </a:cubicBezTo>
                    <a:cubicBezTo>
                      <a:pt x="0" y="4658"/>
                      <a:pt x="1743" y="6876"/>
                      <a:pt x="4199" y="7589"/>
                    </a:cubicBezTo>
                    <a:cubicBezTo>
                      <a:pt x="6457" y="8223"/>
                      <a:pt x="8676" y="9055"/>
                      <a:pt x="10815" y="9847"/>
                    </a:cubicBezTo>
                    <a:cubicBezTo>
                      <a:pt x="12320" y="10441"/>
                      <a:pt x="13825" y="11075"/>
                      <a:pt x="15330" y="11709"/>
                    </a:cubicBezTo>
                    <a:cubicBezTo>
                      <a:pt x="15964" y="11986"/>
                      <a:pt x="16598" y="12224"/>
                      <a:pt x="17192" y="12501"/>
                    </a:cubicBezTo>
                    <a:cubicBezTo>
                      <a:pt x="18222" y="12976"/>
                      <a:pt x="19292" y="13452"/>
                      <a:pt x="20322" y="13927"/>
                    </a:cubicBezTo>
                    <a:cubicBezTo>
                      <a:pt x="20599" y="14086"/>
                      <a:pt x="20916" y="14204"/>
                      <a:pt x="21193" y="14363"/>
                    </a:cubicBezTo>
                    <a:lnTo>
                      <a:pt x="21351" y="14244"/>
                    </a:lnTo>
                    <a:cubicBezTo>
                      <a:pt x="21787" y="14006"/>
                      <a:pt x="22025" y="13571"/>
                      <a:pt x="22065" y="13095"/>
                    </a:cubicBezTo>
                    <a:cubicBezTo>
                      <a:pt x="21787" y="12858"/>
                      <a:pt x="21470" y="12660"/>
                      <a:pt x="21193" y="12462"/>
                    </a:cubicBezTo>
                    <a:cubicBezTo>
                      <a:pt x="20242" y="11788"/>
                      <a:pt x="19292" y="11115"/>
                      <a:pt x="18381" y="10441"/>
                    </a:cubicBezTo>
                    <a:cubicBezTo>
                      <a:pt x="18024" y="10164"/>
                      <a:pt x="17668" y="9887"/>
                      <a:pt x="17311" y="9609"/>
                    </a:cubicBezTo>
                    <a:cubicBezTo>
                      <a:pt x="15806" y="8540"/>
                      <a:pt x="14340" y="7391"/>
                      <a:pt x="12874" y="6242"/>
                    </a:cubicBezTo>
                    <a:cubicBezTo>
                      <a:pt x="11092" y="4737"/>
                      <a:pt x="9309" y="3271"/>
                      <a:pt x="7606" y="1647"/>
                    </a:cubicBezTo>
                    <a:cubicBezTo>
                      <a:pt x="6893" y="974"/>
                      <a:pt x="6061" y="499"/>
                      <a:pt x="5150" y="221"/>
                    </a:cubicBezTo>
                    <a:cubicBezTo>
                      <a:pt x="4635" y="72"/>
                      <a:pt x="4132" y="1"/>
                      <a:pt x="3656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>
                <a:off x="234891" y="656162"/>
                <a:ext cx="281767" cy="114930"/>
              </a:xfrm>
              <a:custGeom>
                <a:avLst/>
                <a:gdLst/>
                <a:ahLst/>
                <a:cxnLst/>
                <a:rect l="l" t="t" r="r" b="b"/>
                <a:pathLst>
                  <a:path w="20481" h="8354" extrusionOk="0">
                    <a:moveTo>
                      <a:pt x="16836" y="1"/>
                    </a:moveTo>
                    <a:cubicBezTo>
                      <a:pt x="14895" y="238"/>
                      <a:pt x="12954" y="436"/>
                      <a:pt x="11092" y="555"/>
                    </a:cubicBezTo>
                    <a:cubicBezTo>
                      <a:pt x="10142" y="635"/>
                      <a:pt x="9230" y="674"/>
                      <a:pt x="8319" y="674"/>
                    </a:cubicBezTo>
                    <a:lnTo>
                      <a:pt x="7052" y="674"/>
                    </a:lnTo>
                    <a:lnTo>
                      <a:pt x="5903" y="595"/>
                    </a:lnTo>
                    <a:lnTo>
                      <a:pt x="5863" y="595"/>
                    </a:lnTo>
                    <a:cubicBezTo>
                      <a:pt x="5742" y="586"/>
                      <a:pt x="5620" y="581"/>
                      <a:pt x="5499" y="581"/>
                    </a:cubicBezTo>
                    <a:cubicBezTo>
                      <a:pt x="5105" y="581"/>
                      <a:pt x="4712" y="632"/>
                      <a:pt x="4319" y="753"/>
                    </a:cubicBezTo>
                    <a:cubicBezTo>
                      <a:pt x="1863" y="1308"/>
                      <a:pt x="1" y="3447"/>
                      <a:pt x="120" y="5546"/>
                    </a:cubicBezTo>
                    <a:cubicBezTo>
                      <a:pt x="218" y="7247"/>
                      <a:pt x="1639" y="8354"/>
                      <a:pt x="3513" y="8354"/>
                    </a:cubicBezTo>
                    <a:cubicBezTo>
                      <a:pt x="3910" y="8354"/>
                      <a:pt x="4326" y="8304"/>
                      <a:pt x="4754" y="8200"/>
                    </a:cubicBezTo>
                    <a:lnTo>
                      <a:pt x="6537" y="7804"/>
                    </a:lnTo>
                    <a:lnTo>
                      <a:pt x="8201" y="7289"/>
                    </a:lnTo>
                    <a:cubicBezTo>
                      <a:pt x="9270" y="6933"/>
                      <a:pt x="10300" y="6576"/>
                      <a:pt x="11330" y="6220"/>
                    </a:cubicBezTo>
                    <a:cubicBezTo>
                      <a:pt x="12518" y="5745"/>
                      <a:pt x="13746" y="5269"/>
                      <a:pt x="14935" y="4794"/>
                    </a:cubicBezTo>
                    <a:cubicBezTo>
                      <a:pt x="15291" y="4635"/>
                      <a:pt x="15648" y="4477"/>
                      <a:pt x="16004" y="4318"/>
                    </a:cubicBezTo>
                    <a:cubicBezTo>
                      <a:pt x="17034" y="3883"/>
                      <a:pt x="18104" y="3407"/>
                      <a:pt x="19134" y="2932"/>
                    </a:cubicBezTo>
                    <a:cubicBezTo>
                      <a:pt x="19569" y="2734"/>
                      <a:pt x="20045" y="2496"/>
                      <a:pt x="20480" y="2298"/>
                    </a:cubicBezTo>
                    <a:cubicBezTo>
                      <a:pt x="20401" y="2179"/>
                      <a:pt x="20282" y="2100"/>
                      <a:pt x="20163" y="2021"/>
                    </a:cubicBezTo>
                    <a:lnTo>
                      <a:pt x="16915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321553" y="707933"/>
                <a:ext cx="202731" cy="225389"/>
              </a:xfrm>
              <a:custGeom>
                <a:avLst/>
                <a:gdLst/>
                <a:ahLst/>
                <a:cxnLst/>
                <a:rect l="l" t="t" r="r" b="b"/>
                <a:pathLst>
                  <a:path w="14736" h="16383" extrusionOk="0">
                    <a:moveTo>
                      <a:pt x="14578" y="1"/>
                    </a:moveTo>
                    <a:cubicBezTo>
                      <a:pt x="14300" y="199"/>
                      <a:pt x="13983" y="437"/>
                      <a:pt x="13666" y="635"/>
                    </a:cubicBezTo>
                    <a:cubicBezTo>
                      <a:pt x="12755" y="1308"/>
                      <a:pt x="11805" y="1982"/>
                      <a:pt x="10894" y="2655"/>
                    </a:cubicBezTo>
                    <a:cubicBezTo>
                      <a:pt x="10299" y="3091"/>
                      <a:pt x="9745" y="3487"/>
                      <a:pt x="9190" y="3923"/>
                    </a:cubicBezTo>
                    <a:cubicBezTo>
                      <a:pt x="8438" y="4517"/>
                      <a:pt x="7685" y="5151"/>
                      <a:pt x="6932" y="5784"/>
                    </a:cubicBezTo>
                    <a:cubicBezTo>
                      <a:pt x="6061" y="6458"/>
                      <a:pt x="5229" y="7171"/>
                      <a:pt x="4397" y="7923"/>
                    </a:cubicBezTo>
                    <a:lnTo>
                      <a:pt x="3169" y="9112"/>
                    </a:lnTo>
                    <a:lnTo>
                      <a:pt x="1902" y="10459"/>
                    </a:lnTo>
                    <a:cubicBezTo>
                      <a:pt x="1505" y="10855"/>
                      <a:pt x="1228" y="11290"/>
                      <a:pt x="990" y="11766"/>
                    </a:cubicBezTo>
                    <a:cubicBezTo>
                      <a:pt x="0" y="13865"/>
                      <a:pt x="990" y="15885"/>
                      <a:pt x="3209" y="16321"/>
                    </a:cubicBezTo>
                    <a:cubicBezTo>
                      <a:pt x="3482" y="16362"/>
                      <a:pt x="3756" y="16382"/>
                      <a:pt x="4026" y="16382"/>
                    </a:cubicBezTo>
                    <a:cubicBezTo>
                      <a:pt x="6107" y="16382"/>
                      <a:pt x="8050" y="15199"/>
                      <a:pt x="9032" y="13271"/>
                    </a:cubicBezTo>
                    <a:lnTo>
                      <a:pt x="9547" y="12241"/>
                    </a:lnTo>
                    <a:lnTo>
                      <a:pt x="10181" y="11092"/>
                    </a:lnTo>
                    <a:cubicBezTo>
                      <a:pt x="10656" y="10340"/>
                      <a:pt x="11131" y="9587"/>
                      <a:pt x="11646" y="8795"/>
                    </a:cubicBezTo>
                    <a:cubicBezTo>
                      <a:pt x="12637" y="7369"/>
                      <a:pt x="13666" y="5903"/>
                      <a:pt x="14736" y="4477"/>
                    </a:cubicBezTo>
                    <a:lnTo>
                      <a:pt x="14578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"/>
              <p:cNvSpPr/>
              <p:nvPr/>
            </p:nvSpPr>
            <p:spPr>
              <a:xfrm>
                <a:off x="214735" y="688314"/>
                <a:ext cx="307920" cy="200240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14555" extrusionOk="0">
                    <a:moveTo>
                      <a:pt x="21985" y="1"/>
                    </a:moveTo>
                    <a:cubicBezTo>
                      <a:pt x="21510" y="199"/>
                      <a:pt x="21074" y="397"/>
                      <a:pt x="20599" y="635"/>
                    </a:cubicBezTo>
                    <a:cubicBezTo>
                      <a:pt x="19569" y="1110"/>
                      <a:pt x="18499" y="1585"/>
                      <a:pt x="17469" y="2021"/>
                    </a:cubicBezTo>
                    <a:cubicBezTo>
                      <a:pt x="17113" y="2180"/>
                      <a:pt x="16756" y="2338"/>
                      <a:pt x="16400" y="2496"/>
                    </a:cubicBezTo>
                    <a:cubicBezTo>
                      <a:pt x="14617" y="3249"/>
                      <a:pt x="12874" y="3962"/>
                      <a:pt x="11092" y="4675"/>
                    </a:cubicBezTo>
                    <a:cubicBezTo>
                      <a:pt x="8913" y="5507"/>
                      <a:pt x="6734" y="6299"/>
                      <a:pt x="4476" y="6973"/>
                    </a:cubicBezTo>
                    <a:cubicBezTo>
                      <a:pt x="3526" y="7250"/>
                      <a:pt x="2694" y="7725"/>
                      <a:pt x="1981" y="8399"/>
                    </a:cubicBezTo>
                    <a:cubicBezTo>
                      <a:pt x="159" y="10142"/>
                      <a:pt x="0" y="12598"/>
                      <a:pt x="1624" y="13826"/>
                    </a:cubicBezTo>
                    <a:cubicBezTo>
                      <a:pt x="2257" y="14320"/>
                      <a:pt x="3077" y="14555"/>
                      <a:pt x="3947" y="14555"/>
                    </a:cubicBezTo>
                    <a:cubicBezTo>
                      <a:pt x="5309" y="14555"/>
                      <a:pt x="6795" y="13978"/>
                      <a:pt x="7883" y="12915"/>
                    </a:cubicBezTo>
                    <a:cubicBezTo>
                      <a:pt x="9586" y="11290"/>
                      <a:pt x="11369" y="9785"/>
                      <a:pt x="13191" y="8319"/>
                    </a:cubicBezTo>
                    <a:cubicBezTo>
                      <a:pt x="14419" y="7329"/>
                      <a:pt x="15687" y="6378"/>
                      <a:pt x="16994" y="5388"/>
                    </a:cubicBezTo>
                    <a:cubicBezTo>
                      <a:pt x="17548" y="4952"/>
                      <a:pt x="18103" y="4556"/>
                      <a:pt x="18658" y="4121"/>
                    </a:cubicBezTo>
                    <a:cubicBezTo>
                      <a:pt x="19569" y="3408"/>
                      <a:pt x="20519" y="2734"/>
                      <a:pt x="21430" y="2061"/>
                    </a:cubicBezTo>
                    <a:cubicBezTo>
                      <a:pt x="21747" y="1863"/>
                      <a:pt x="22064" y="1625"/>
                      <a:pt x="22381" y="1427"/>
                    </a:cubicBezTo>
                    <a:lnTo>
                      <a:pt x="22381" y="991"/>
                    </a:lnTo>
                    <a:cubicBezTo>
                      <a:pt x="22381" y="595"/>
                      <a:pt x="22223" y="239"/>
                      <a:pt x="21985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>
                <a:off x="480678" y="754807"/>
                <a:ext cx="139529" cy="273444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19876" extrusionOk="0">
                    <a:moveTo>
                      <a:pt x="10142" y="1"/>
                    </a:moveTo>
                    <a:cubicBezTo>
                      <a:pt x="10062" y="1"/>
                      <a:pt x="9983" y="40"/>
                      <a:pt x="9904" y="80"/>
                    </a:cubicBezTo>
                    <a:lnTo>
                      <a:pt x="6497" y="1902"/>
                    </a:lnTo>
                    <a:cubicBezTo>
                      <a:pt x="6418" y="2021"/>
                      <a:pt x="6379" y="2179"/>
                      <a:pt x="6339" y="2298"/>
                    </a:cubicBezTo>
                    <a:cubicBezTo>
                      <a:pt x="5547" y="4120"/>
                      <a:pt x="4754" y="5903"/>
                      <a:pt x="3923" y="7567"/>
                    </a:cubicBezTo>
                    <a:cubicBezTo>
                      <a:pt x="3526" y="8438"/>
                      <a:pt x="3091" y="9230"/>
                      <a:pt x="2655" y="10023"/>
                    </a:cubicBezTo>
                    <a:lnTo>
                      <a:pt x="2021" y="11132"/>
                    </a:lnTo>
                    <a:lnTo>
                      <a:pt x="1348" y="12082"/>
                    </a:lnTo>
                    <a:lnTo>
                      <a:pt x="1348" y="12122"/>
                    </a:lnTo>
                    <a:cubicBezTo>
                      <a:pt x="1071" y="12558"/>
                      <a:pt x="872" y="13033"/>
                      <a:pt x="714" y="13508"/>
                    </a:cubicBezTo>
                    <a:cubicBezTo>
                      <a:pt x="1" y="15925"/>
                      <a:pt x="912" y="18618"/>
                      <a:pt x="2774" y="19569"/>
                    </a:cubicBezTo>
                    <a:cubicBezTo>
                      <a:pt x="3190" y="19777"/>
                      <a:pt x="3620" y="19876"/>
                      <a:pt x="4045" y="19876"/>
                    </a:cubicBezTo>
                    <a:cubicBezTo>
                      <a:pt x="5482" y="19876"/>
                      <a:pt x="6858" y="18749"/>
                      <a:pt x="7408" y="16915"/>
                    </a:cubicBezTo>
                    <a:lnTo>
                      <a:pt x="7923" y="15133"/>
                    </a:lnTo>
                    <a:lnTo>
                      <a:pt x="8320" y="13469"/>
                    </a:lnTo>
                    <a:cubicBezTo>
                      <a:pt x="8557" y="12360"/>
                      <a:pt x="8795" y="11290"/>
                      <a:pt x="8953" y="10221"/>
                    </a:cubicBezTo>
                    <a:cubicBezTo>
                      <a:pt x="9191" y="8795"/>
                      <a:pt x="9389" y="7368"/>
                      <a:pt x="9587" y="5982"/>
                    </a:cubicBezTo>
                    <a:cubicBezTo>
                      <a:pt x="9627" y="5744"/>
                      <a:pt x="9666" y="5467"/>
                      <a:pt x="9666" y="5229"/>
                    </a:cubicBezTo>
                    <a:cubicBezTo>
                      <a:pt x="9785" y="4081"/>
                      <a:pt x="9904" y="2932"/>
                      <a:pt x="9983" y="1783"/>
                    </a:cubicBezTo>
                    <a:cubicBezTo>
                      <a:pt x="10062" y="1189"/>
                      <a:pt x="10102" y="595"/>
                      <a:pt x="10142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>
                <a:off x="639817" y="757531"/>
                <a:ext cx="138442" cy="270706"/>
              </a:xfrm>
              <a:custGeom>
                <a:avLst/>
                <a:gdLst/>
                <a:ahLst/>
                <a:cxnLst/>
                <a:rect l="l" t="t" r="r" b="b"/>
                <a:pathLst>
                  <a:path w="10063" h="196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0" y="516"/>
                      <a:pt x="80" y="1070"/>
                      <a:pt x="159" y="1585"/>
                    </a:cubicBezTo>
                    <a:cubicBezTo>
                      <a:pt x="238" y="2734"/>
                      <a:pt x="357" y="3883"/>
                      <a:pt x="476" y="5031"/>
                    </a:cubicBezTo>
                    <a:cubicBezTo>
                      <a:pt x="555" y="5546"/>
                      <a:pt x="595" y="6101"/>
                      <a:pt x="674" y="6616"/>
                    </a:cubicBezTo>
                    <a:cubicBezTo>
                      <a:pt x="833" y="7765"/>
                      <a:pt x="991" y="8874"/>
                      <a:pt x="1189" y="10023"/>
                    </a:cubicBezTo>
                    <a:cubicBezTo>
                      <a:pt x="1348" y="11092"/>
                      <a:pt x="1585" y="12162"/>
                      <a:pt x="1823" y="13271"/>
                    </a:cubicBezTo>
                    <a:lnTo>
                      <a:pt x="2219" y="14935"/>
                    </a:lnTo>
                    <a:lnTo>
                      <a:pt x="2734" y="16717"/>
                    </a:lnTo>
                    <a:cubicBezTo>
                      <a:pt x="2853" y="17192"/>
                      <a:pt x="3091" y="17668"/>
                      <a:pt x="3368" y="18104"/>
                    </a:cubicBezTo>
                    <a:cubicBezTo>
                      <a:pt x="4092" y="19148"/>
                      <a:pt x="5081" y="19676"/>
                      <a:pt x="6068" y="19676"/>
                    </a:cubicBezTo>
                    <a:cubicBezTo>
                      <a:pt x="6915" y="19676"/>
                      <a:pt x="7761" y="19287"/>
                      <a:pt x="8438" y="18500"/>
                    </a:cubicBezTo>
                    <a:cubicBezTo>
                      <a:pt x="9943" y="16598"/>
                      <a:pt x="10062" y="13944"/>
                      <a:pt x="8755" y="11924"/>
                    </a:cubicBezTo>
                    <a:lnTo>
                      <a:pt x="8755" y="11884"/>
                    </a:lnTo>
                    <a:lnTo>
                      <a:pt x="8082" y="10934"/>
                    </a:lnTo>
                    <a:lnTo>
                      <a:pt x="7487" y="9825"/>
                    </a:lnTo>
                    <a:cubicBezTo>
                      <a:pt x="7052" y="9032"/>
                      <a:pt x="6616" y="8240"/>
                      <a:pt x="6220" y="7369"/>
                    </a:cubicBezTo>
                    <a:cubicBezTo>
                      <a:pt x="5388" y="5705"/>
                      <a:pt x="4596" y="3922"/>
                      <a:pt x="3804" y="2100"/>
                    </a:cubicBezTo>
                    <a:lnTo>
                      <a:pt x="3764" y="198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>
                <a:off x="579874" y="753459"/>
                <a:ext cx="105740" cy="346180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5163" extrusionOk="0">
                    <a:moveTo>
                      <a:pt x="3443" y="1"/>
                    </a:moveTo>
                    <a:cubicBezTo>
                      <a:pt x="3269" y="1"/>
                      <a:pt x="3097" y="32"/>
                      <a:pt x="2932" y="99"/>
                    </a:cubicBezTo>
                    <a:cubicBezTo>
                      <a:pt x="2892" y="693"/>
                      <a:pt x="2852" y="1287"/>
                      <a:pt x="2773" y="1881"/>
                    </a:cubicBezTo>
                    <a:cubicBezTo>
                      <a:pt x="2694" y="3030"/>
                      <a:pt x="2575" y="4179"/>
                      <a:pt x="2456" y="5327"/>
                    </a:cubicBezTo>
                    <a:cubicBezTo>
                      <a:pt x="2417" y="5565"/>
                      <a:pt x="2377" y="5803"/>
                      <a:pt x="2338" y="6080"/>
                    </a:cubicBezTo>
                    <a:cubicBezTo>
                      <a:pt x="2139" y="8100"/>
                      <a:pt x="1862" y="10160"/>
                      <a:pt x="1545" y="12180"/>
                    </a:cubicBezTo>
                    <a:cubicBezTo>
                      <a:pt x="1189" y="14478"/>
                      <a:pt x="793" y="16775"/>
                      <a:pt x="198" y="19033"/>
                    </a:cubicBezTo>
                    <a:cubicBezTo>
                      <a:pt x="0" y="19984"/>
                      <a:pt x="0" y="20974"/>
                      <a:pt x="198" y="21925"/>
                    </a:cubicBezTo>
                    <a:cubicBezTo>
                      <a:pt x="709" y="23904"/>
                      <a:pt x="2120" y="25163"/>
                      <a:pt x="3643" y="25163"/>
                    </a:cubicBezTo>
                    <a:cubicBezTo>
                      <a:pt x="4011" y="25163"/>
                      <a:pt x="4385" y="25090"/>
                      <a:pt x="4754" y="24936"/>
                    </a:cubicBezTo>
                    <a:cubicBezTo>
                      <a:pt x="6655" y="24143"/>
                      <a:pt x="7685" y="21489"/>
                      <a:pt x="7051" y="19033"/>
                    </a:cubicBezTo>
                    <a:cubicBezTo>
                      <a:pt x="6497" y="16775"/>
                      <a:pt x="6101" y="14478"/>
                      <a:pt x="5744" y="12180"/>
                    </a:cubicBezTo>
                    <a:cubicBezTo>
                      <a:pt x="5467" y="10437"/>
                      <a:pt x="5229" y="8694"/>
                      <a:pt x="5031" y="6912"/>
                    </a:cubicBezTo>
                    <a:cubicBezTo>
                      <a:pt x="4952" y="6397"/>
                      <a:pt x="4912" y="5842"/>
                      <a:pt x="4833" y="5327"/>
                    </a:cubicBezTo>
                    <a:cubicBezTo>
                      <a:pt x="4714" y="4179"/>
                      <a:pt x="4595" y="3030"/>
                      <a:pt x="4516" y="1881"/>
                    </a:cubicBezTo>
                    <a:cubicBezTo>
                      <a:pt x="4437" y="1366"/>
                      <a:pt x="4397" y="812"/>
                      <a:pt x="4358" y="297"/>
                    </a:cubicBezTo>
                    <a:lnTo>
                      <a:pt x="4160" y="178"/>
                    </a:lnTo>
                    <a:cubicBezTo>
                      <a:pt x="3929" y="62"/>
                      <a:pt x="3685" y="1"/>
                      <a:pt x="3443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"/>
              <p:cNvSpPr/>
              <p:nvPr/>
            </p:nvSpPr>
            <p:spPr>
              <a:xfrm>
                <a:off x="729203" y="703035"/>
                <a:ext cx="206555" cy="23075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6773" extrusionOk="0">
                    <a:moveTo>
                      <a:pt x="119" y="0"/>
                    </a:moveTo>
                    <a:lnTo>
                      <a:pt x="0" y="4239"/>
                    </a:lnTo>
                    <a:lnTo>
                      <a:pt x="159" y="4437"/>
                    </a:lnTo>
                    <a:cubicBezTo>
                      <a:pt x="1347" y="5982"/>
                      <a:pt x="2456" y="7566"/>
                      <a:pt x="3526" y="9151"/>
                    </a:cubicBezTo>
                    <a:cubicBezTo>
                      <a:pt x="4041" y="9904"/>
                      <a:pt x="4516" y="10696"/>
                      <a:pt x="4991" y="11448"/>
                    </a:cubicBezTo>
                    <a:lnTo>
                      <a:pt x="5625" y="12597"/>
                    </a:lnTo>
                    <a:lnTo>
                      <a:pt x="6140" y="13627"/>
                    </a:lnTo>
                    <a:lnTo>
                      <a:pt x="6140" y="13667"/>
                    </a:lnTo>
                    <a:cubicBezTo>
                      <a:pt x="6378" y="14142"/>
                      <a:pt x="6655" y="14538"/>
                      <a:pt x="7012" y="14934"/>
                    </a:cubicBezTo>
                    <a:cubicBezTo>
                      <a:pt x="8148" y="16123"/>
                      <a:pt x="9740" y="16772"/>
                      <a:pt x="11183" y="16772"/>
                    </a:cubicBezTo>
                    <a:cubicBezTo>
                      <a:pt x="11952" y="16772"/>
                      <a:pt x="12678" y="16588"/>
                      <a:pt x="13270" y="16202"/>
                    </a:cubicBezTo>
                    <a:cubicBezTo>
                      <a:pt x="15013" y="15053"/>
                      <a:pt x="15013" y="12637"/>
                      <a:pt x="13270" y="10815"/>
                    </a:cubicBezTo>
                    <a:lnTo>
                      <a:pt x="12042" y="9507"/>
                    </a:lnTo>
                    <a:lnTo>
                      <a:pt x="10775" y="8319"/>
                    </a:lnTo>
                    <a:cubicBezTo>
                      <a:pt x="9943" y="7566"/>
                      <a:pt x="9111" y="6814"/>
                      <a:pt x="8319" y="6140"/>
                    </a:cubicBezTo>
                    <a:cubicBezTo>
                      <a:pt x="7328" y="5348"/>
                      <a:pt x="6378" y="4595"/>
                      <a:pt x="5427" y="3843"/>
                    </a:cubicBezTo>
                    <a:lnTo>
                      <a:pt x="4358" y="3011"/>
                    </a:lnTo>
                    <a:cubicBezTo>
                      <a:pt x="3407" y="2338"/>
                      <a:pt x="2496" y="1664"/>
                      <a:pt x="1545" y="991"/>
                    </a:cubicBezTo>
                    <a:cubicBezTo>
                      <a:pt x="1070" y="674"/>
                      <a:pt x="594" y="357"/>
                      <a:pt x="11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"/>
              <p:cNvSpPr/>
              <p:nvPr/>
            </p:nvSpPr>
            <p:spPr>
              <a:xfrm>
                <a:off x="739013" y="655625"/>
                <a:ext cx="292113" cy="115742"/>
              </a:xfrm>
              <a:custGeom>
                <a:avLst/>
                <a:gdLst/>
                <a:ahLst/>
                <a:cxnLst/>
                <a:rect l="l" t="t" r="r" b="b"/>
                <a:pathLst>
                  <a:path w="21233" h="8413" extrusionOk="0">
                    <a:moveTo>
                      <a:pt x="3486" y="0"/>
                    </a:moveTo>
                    <a:lnTo>
                      <a:pt x="159" y="2060"/>
                    </a:lnTo>
                    <a:cubicBezTo>
                      <a:pt x="79" y="2100"/>
                      <a:pt x="40" y="2139"/>
                      <a:pt x="0" y="2179"/>
                    </a:cubicBezTo>
                    <a:cubicBezTo>
                      <a:pt x="555" y="2456"/>
                      <a:pt x="1109" y="2733"/>
                      <a:pt x="1664" y="2971"/>
                    </a:cubicBezTo>
                    <a:cubicBezTo>
                      <a:pt x="2694" y="3486"/>
                      <a:pt x="3763" y="3922"/>
                      <a:pt x="4833" y="4397"/>
                    </a:cubicBezTo>
                    <a:cubicBezTo>
                      <a:pt x="5427" y="4674"/>
                      <a:pt x="6061" y="4912"/>
                      <a:pt x="6695" y="5189"/>
                    </a:cubicBezTo>
                    <a:cubicBezTo>
                      <a:pt x="7606" y="5546"/>
                      <a:pt x="8556" y="5942"/>
                      <a:pt x="9507" y="6298"/>
                    </a:cubicBezTo>
                    <a:cubicBezTo>
                      <a:pt x="10497" y="6655"/>
                      <a:pt x="11567" y="7012"/>
                      <a:pt x="12637" y="7368"/>
                    </a:cubicBezTo>
                    <a:lnTo>
                      <a:pt x="14261" y="7843"/>
                    </a:lnTo>
                    <a:lnTo>
                      <a:pt x="16043" y="8279"/>
                    </a:lnTo>
                    <a:cubicBezTo>
                      <a:pt x="16429" y="8368"/>
                      <a:pt x="16816" y="8413"/>
                      <a:pt x="17219" y="8413"/>
                    </a:cubicBezTo>
                    <a:cubicBezTo>
                      <a:pt x="17353" y="8413"/>
                      <a:pt x="17489" y="8408"/>
                      <a:pt x="17628" y="8398"/>
                    </a:cubicBezTo>
                    <a:cubicBezTo>
                      <a:pt x="19925" y="8239"/>
                      <a:pt x="21232" y="6338"/>
                      <a:pt x="20480" y="4199"/>
                    </a:cubicBezTo>
                    <a:cubicBezTo>
                      <a:pt x="19604" y="2067"/>
                      <a:pt x="17484" y="667"/>
                      <a:pt x="15175" y="667"/>
                    </a:cubicBezTo>
                    <a:cubicBezTo>
                      <a:pt x="15082" y="667"/>
                      <a:pt x="14988" y="669"/>
                      <a:pt x="14894" y="674"/>
                    </a:cubicBezTo>
                    <a:lnTo>
                      <a:pt x="13746" y="753"/>
                    </a:lnTo>
                    <a:lnTo>
                      <a:pt x="12438" y="753"/>
                    </a:lnTo>
                    <a:cubicBezTo>
                      <a:pt x="11567" y="753"/>
                      <a:pt x="10656" y="713"/>
                      <a:pt x="9705" y="634"/>
                    </a:cubicBezTo>
                    <a:cubicBezTo>
                      <a:pt x="7843" y="475"/>
                      <a:pt x="5902" y="277"/>
                      <a:pt x="3922" y="40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730840" y="685590"/>
                <a:ext cx="310644" cy="202786"/>
              </a:xfrm>
              <a:custGeom>
                <a:avLst/>
                <a:gdLst/>
                <a:ahLst/>
                <a:cxnLst/>
                <a:rect l="l" t="t" r="r" b="b"/>
                <a:pathLst>
                  <a:path w="22580" h="14740" extrusionOk="0">
                    <a:moveTo>
                      <a:pt x="594" y="1"/>
                    </a:moveTo>
                    <a:cubicBezTo>
                      <a:pt x="238" y="278"/>
                      <a:pt x="40" y="714"/>
                      <a:pt x="0" y="1189"/>
                    </a:cubicBezTo>
                    <a:lnTo>
                      <a:pt x="0" y="1308"/>
                    </a:lnTo>
                    <a:cubicBezTo>
                      <a:pt x="515" y="1625"/>
                      <a:pt x="951" y="1942"/>
                      <a:pt x="1426" y="2298"/>
                    </a:cubicBezTo>
                    <a:cubicBezTo>
                      <a:pt x="2337" y="2932"/>
                      <a:pt x="3288" y="3645"/>
                      <a:pt x="4199" y="4319"/>
                    </a:cubicBezTo>
                    <a:lnTo>
                      <a:pt x="5308" y="5111"/>
                    </a:lnTo>
                    <a:cubicBezTo>
                      <a:pt x="6774" y="6220"/>
                      <a:pt x="8239" y="7329"/>
                      <a:pt x="9705" y="8517"/>
                    </a:cubicBezTo>
                    <a:cubicBezTo>
                      <a:pt x="11488" y="9983"/>
                      <a:pt x="13270" y="11488"/>
                      <a:pt x="14973" y="13073"/>
                    </a:cubicBezTo>
                    <a:cubicBezTo>
                      <a:pt x="15686" y="13746"/>
                      <a:pt x="16518" y="14261"/>
                      <a:pt x="17469" y="14539"/>
                    </a:cubicBezTo>
                    <a:cubicBezTo>
                      <a:pt x="17958" y="14675"/>
                      <a:pt x="18438" y="14740"/>
                      <a:pt x="18894" y="14740"/>
                    </a:cubicBezTo>
                    <a:cubicBezTo>
                      <a:pt x="20690" y="14740"/>
                      <a:pt x="22120" y="13733"/>
                      <a:pt x="22341" y="12122"/>
                    </a:cubicBezTo>
                    <a:cubicBezTo>
                      <a:pt x="22579" y="10062"/>
                      <a:pt x="20836" y="7844"/>
                      <a:pt x="18380" y="7171"/>
                    </a:cubicBezTo>
                    <a:cubicBezTo>
                      <a:pt x="16122" y="6497"/>
                      <a:pt x="13904" y="5705"/>
                      <a:pt x="11765" y="4873"/>
                    </a:cubicBezTo>
                    <a:cubicBezTo>
                      <a:pt x="10260" y="4279"/>
                      <a:pt x="8754" y="3685"/>
                      <a:pt x="7289" y="3051"/>
                    </a:cubicBezTo>
                    <a:cubicBezTo>
                      <a:pt x="6655" y="2774"/>
                      <a:pt x="6021" y="2496"/>
                      <a:pt x="5387" y="2219"/>
                    </a:cubicBezTo>
                    <a:cubicBezTo>
                      <a:pt x="4357" y="1744"/>
                      <a:pt x="3327" y="1268"/>
                      <a:pt x="2258" y="793"/>
                    </a:cubicBezTo>
                    <a:cubicBezTo>
                      <a:pt x="1703" y="555"/>
                      <a:pt x="1149" y="318"/>
                      <a:pt x="59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>
                <a:off x="746098" y="496555"/>
                <a:ext cx="279580" cy="114380"/>
              </a:xfrm>
              <a:custGeom>
                <a:avLst/>
                <a:gdLst/>
                <a:ahLst/>
                <a:cxnLst/>
                <a:rect l="l" t="t" r="r" b="b"/>
                <a:pathLst>
                  <a:path w="20322" h="8314" extrusionOk="0">
                    <a:moveTo>
                      <a:pt x="16795" y="1"/>
                    </a:moveTo>
                    <a:cubicBezTo>
                      <a:pt x="16401" y="1"/>
                      <a:pt x="15989" y="50"/>
                      <a:pt x="15568" y="154"/>
                    </a:cubicBezTo>
                    <a:lnTo>
                      <a:pt x="13785" y="550"/>
                    </a:lnTo>
                    <a:lnTo>
                      <a:pt x="12122" y="1065"/>
                    </a:lnTo>
                    <a:cubicBezTo>
                      <a:pt x="11052" y="1421"/>
                      <a:pt x="10022" y="1778"/>
                      <a:pt x="8992" y="2134"/>
                    </a:cubicBezTo>
                    <a:cubicBezTo>
                      <a:pt x="7764" y="2610"/>
                      <a:pt x="6576" y="3085"/>
                      <a:pt x="5387" y="3560"/>
                    </a:cubicBezTo>
                    <a:cubicBezTo>
                      <a:pt x="5031" y="3719"/>
                      <a:pt x="4674" y="3877"/>
                      <a:pt x="4318" y="4036"/>
                    </a:cubicBezTo>
                    <a:cubicBezTo>
                      <a:pt x="3248" y="4471"/>
                      <a:pt x="2218" y="4947"/>
                      <a:pt x="1149" y="5422"/>
                    </a:cubicBezTo>
                    <a:cubicBezTo>
                      <a:pt x="753" y="5620"/>
                      <a:pt x="396" y="5818"/>
                      <a:pt x="0" y="5977"/>
                    </a:cubicBezTo>
                    <a:lnTo>
                      <a:pt x="3763" y="8314"/>
                    </a:lnTo>
                    <a:cubicBezTo>
                      <a:pt x="5585" y="8116"/>
                      <a:pt x="7408" y="7918"/>
                      <a:pt x="9230" y="7799"/>
                    </a:cubicBezTo>
                    <a:cubicBezTo>
                      <a:pt x="10181" y="7720"/>
                      <a:pt x="11092" y="7680"/>
                      <a:pt x="11963" y="7680"/>
                    </a:cubicBezTo>
                    <a:lnTo>
                      <a:pt x="13270" y="7680"/>
                    </a:lnTo>
                    <a:lnTo>
                      <a:pt x="14379" y="7759"/>
                    </a:lnTo>
                    <a:lnTo>
                      <a:pt x="14459" y="7759"/>
                    </a:lnTo>
                    <a:cubicBezTo>
                      <a:pt x="14587" y="7769"/>
                      <a:pt x="14716" y="7774"/>
                      <a:pt x="14845" y="7774"/>
                    </a:cubicBezTo>
                    <a:cubicBezTo>
                      <a:pt x="15231" y="7774"/>
                      <a:pt x="15617" y="7730"/>
                      <a:pt x="16004" y="7640"/>
                    </a:cubicBezTo>
                    <a:cubicBezTo>
                      <a:pt x="18420" y="7046"/>
                      <a:pt x="20321" y="4907"/>
                      <a:pt x="20202" y="2808"/>
                    </a:cubicBezTo>
                    <a:cubicBezTo>
                      <a:pt x="20104" y="1107"/>
                      <a:pt x="18656" y="1"/>
                      <a:pt x="16795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>
                <a:off x="729203" y="334320"/>
                <a:ext cx="209279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15212" h="16660" extrusionOk="0">
                    <a:moveTo>
                      <a:pt x="11173" y="1"/>
                    </a:moveTo>
                    <a:cubicBezTo>
                      <a:pt x="9064" y="1"/>
                      <a:pt x="7122" y="1184"/>
                      <a:pt x="6140" y="3112"/>
                    </a:cubicBezTo>
                    <a:lnTo>
                      <a:pt x="5665" y="4182"/>
                    </a:lnTo>
                    <a:lnTo>
                      <a:pt x="5031" y="5291"/>
                    </a:lnTo>
                    <a:cubicBezTo>
                      <a:pt x="4556" y="6043"/>
                      <a:pt x="4080" y="6836"/>
                      <a:pt x="3526" y="7588"/>
                    </a:cubicBezTo>
                    <a:cubicBezTo>
                      <a:pt x="2496" y="9173"/>
                      <a:pt x="1347" y="10757"/>
                      <a:pt x="159" y="12302"/>
                    </a:cubicBezTo>
                    <a:cubicBezTo>
                      <a:pt x="119" y="12381"/>
                      <a:pt x="40" y="12421"/>
                      <a:pt x="0" y="12500"/>
                    </a:cubicBezTo>
                    <a:lnTo>
                      <a:pt x="119" y="16263"/>
                    </a:lnTo>
                    <a:cubicBezTo>
                      <a:pt x="119" y="16382"/>
                      <a:pt x="159" y="16541"/>
                      <a:pt x="198" y="16660"/>
                    </a:cubicBezTo>
                    <a:cubicBezTo>
                      <a:pt x="634" y="16382"/>
                      <a:pt x="1109" y="16065"/>
                      <a:pt x="1545" y="15749"/>
                    </a:cubicBezTo>
                    <a:cubicBezTo>
                      <a:pt x="2456" y="15075"/>
                      <a:pt x="3407" y="14402"/>
                      <a:pt x="4318" y="13728"/>
                    </a:cubicBezTo>
                    <a:cubicBezTo>
                      <a:pt x="4912" y="13332"/>
                      <a:pt x="5467" y="12896"/>
                      <a:pt x="6021" y="12461"/>
                    </a:cubicBezTo>
                    <a:cubicBezTo>
                      <a:pt x="6774" y="11866"/>
                      <a:pt x="7527" y="11272"/>
                      <a:pt x="8319" y="10638"/>
                    </a:cubicBezTo>
                    <a:cubicBezTo>
                      <a:pt x="9151" y="9925"/>
                      <a:pt x="9982" y="9212"/>
                      <a:pt x="10775" y="8460"/>
                    </a:cubicBezTo>
                    <a:lnTo>
                      <a:pt x="12042" y="7271"/>
                    </a:lnTo>
                    <a:lnTo>
                      <a:pt x="13310" y="5925"/>
                    </a:lnTo>
                    <a:cubicBezTo>
                      <a:pt x="13666" y="5528"/>
                      <a:pt x="13983" y="5093"/>
                      <a:pt x="14221" y="4657"/>
                    </a:cubicBezTo>
                    <a:cubicBezTo>
                      <a:pt x="15211" y="2518"/>
                      <a:pt x="14221" y="498"/>
                      <a:pt x="12003" y="62"/>
                    </a:cubicBezTo>
                    <a:cubicBezTo>
                      <a:pt x="11724" y="21"/>
                      <a:pt x="11447" y="1"/>
                      <a:pt x="11173" y="1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731927" y="379502"/>
                <a:ext cx="313368" cy="199277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14485" extrusionOk="0">
                    <a:moveTo>
                      <a:pt x="18874" y="1"/>
                    </a:moveTo>
                    <a:cubicBezTo>
                      <a:pt x="17511" y="1"/>
                      <a:pt x="16015" y="578"/>
                      <a:pt x="14894" y="1650"/>
                    </a:cubicBezTo>
                    <a:cubicBezTo>
                      <a:pt x="13191" y="3274"/>
                      <a:pt x="11409" y="4780"/>
                      <a:pt x="9626" y="6245"/>
                    </a:cubicBezTo>
                    <a:cubicBezTo>
                      <a:pt x="8358" y="7236"/>
                      <a:pt x="7091" y="8186"/>
                      <a:pt x="5823" y="9177"/>
                    </a:cubicBezTo>
                    <a:cubicBezTo>
                      <a:pt x="5269" y="9612"/>
                      <a:pt x="4674" y="10009"/>
                      <a:pt x="4120" y="10444"/>
                    </a:cubicBezTo>
                    <a:cubicBezTo>
                      <a:pt x="3209" y="11118"/>
                      <a:pt x="2258" y="11791"/>
                      <a:pt x="1347" y="12465"/>
                    </a:cubicBezTo>
                    <a:cubicBezTo>
                      <a:pt x="911" y="12781"/>
                      <a:pt x="436" y="13098"/>
                      <a:pt x="0" y="13376"/>
                    </a:cubicBezTo>
                    <a:cubicBezTo>
                      <a:pt x="119" y="13732"/>
                      <a:pt x="357" y="14049"/>
                      <a:pt x="674" y="14247"/>
                    </a:cubicBezTo>
                    <a:lnTo>
                      <a:pt x="1030" y="14485"/>
                    </a:lnTo>
                    <a:cubicBezTo>
                      <a:pt x="1426" y="14326"/>
                      <a:pt x="1783" y="14128"/>
                      <a:pt x="2179" y="13930"/>
                    </a:cubicBezTo>
                    <a:cubicBezTo>
                      <a:pt x="3209" y="13455"/>
                      <a:pt x="4278" y="12979"/>
                      <a:pt x="5348" y="12544"/>
                    </a:cubicBezTo>
                    <a:cubicBezTo>
                      <a:pt x="5665" y="12385"/>
                      <a:pt x="6061" y="12227"/>
                      <a:pt x="6417" y="12068"/>
                    </a:cubicBezTo>
                    <a:cubicBezTo>
                      <a:pt x="8160" y="11316"/>
                      <a:pt x="9943" y="10563"/>
                      <a:pt x="11725" y="9890"/>
                    </a:cubicBezTo>
                    <a:cubicBezTo>
                      <a:pt x="13865" y="9058"/>
                      <a:pt x="16083" y="8226"/>
                      <a:pt x="18341" y="7592"/>
                    </a:cubicBezTo>
                    <a:cubicBezTo>
                      <a:pt x="19252" y="7315"/>
                      <a:pt x="20123" y="6840"/>
                      <a:pt x="20797" y="6166"/>
                    </a:cubicBezTo>
                    <a:cubicBezTo>
                      <a:pt x="22619" y="4423"/>
                      <a:pt x="22777" y="1967"/>
                      <a:pt x="21153" y="700"/>
                    </a:cubicBezTo>
                    <a:cubicBezTo>
                      <a:pt x="20528" y="227"/>
                      <a:pt x="19727" y="1"/>
                      <a:pt x="18874" y="1"/>
                    </a:cubicBezTo>
                    <a:close/>
                  </a:path>
                </a:pathLst>
              </a:custGeom>
              <a:solidFill>
                <a:srgbClr val="FF8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"/>
              <p:cNvSpPr/>
              <p:nvPr/>
            </p:nvSpPr>
            <p:spPr>
              <a:xfrm>
                <a:off x="441440" y="468777"/>
                <a:ext cx="370600" cy="322159"/>
              </a:xfrm>
              <a:custGeom>
                <a:avLst/>
                <a:gdLst/>
                <a:ahLst/>
                <a:cxnLst/>
                <a:rect l="l" t="t" r="r" b="b"/>
                <a:pathLst>
                  <a:path w="26938" h="23417" extrusionOk="0">
                    <a:moveTo>
                      <a:pt x="13433" y="4614"/>
                    </a:moveTo>
                    <a:cubicBezTo>
                      <a:pt x="17151" y="4614"/>
                      <a:pt x="20718" y="7513"/>
                      <a:pt x="20718" y="11878"/>
                    </a:cubicBezTo>
                    <a:cubicBezTo>
                      <a:pt x="20718" y="15879"/>
                      <a:pt x="17470" y="19127"/>
                      <a:pt x="13469" y="19127"/>
                    </a:cubicBezTo>
                    <a:cubicBezTo>
                      <a:pt x="7012" y="19127"/>
                      <a:pt x="3764" y="11323"/>
                      <a:pt x="8359" y="6768"/>
                    </a:cubicBezTo>
                    <a:cubicBezTo>
                      <a:pt x="9835" y="5279"/>
                      <a:pt x="11651" y="4614"/>
                      <a:pt x="13433" y="4614"/>
                    </a:cubicBezTo>
                    <a:close/>
                    <a:moveTo>
                      <a:pt x="7591" y="1"/>
                    </a:moveTo>
                    <a:cubicBezTo>
                      <a:pt x="6799" y="1"/>
                      <a:pt x="6052" y="631"/>
                      <a:pt x="6022" y="1539"/>
                    </a:cubicBezTo>
                    <a:lnTo>
                      <a:pt x="6062" y="2093"/>
                    </a:lnTo>
                    <a:lnTo>
                      <a:pt x="5903" y="6490"/>
                    </a:lnTo>
                    <a:cubicBezTo>
                      <a:pt x="5903" y="6530"/>
                      <a:pt x="5903" y="6570"/>
                      <a:pt x="5903" y="6609"/>
                    </a:cubicBezTo>
                    <a:cubicBezTo>
                      <a:pt x="5824" y="7085"/>
                      <a:pt x="5586" y="7481"/>
                      <a:pt x="5190" y="7758"/>
                    </a:cubicBezTo>
                    <a:lnTo>
                      <a:pt x="5032" y="7837"/>
                    </a:lnTo>
                    <a:lnTo>
                      <a:pt x="1150" y="10254"/>
                    </a:lnTo>
                    <a:lnTo>
                      <a:pt x="991" y="10372"/>
                    </a:lnTo>
                    <a:cubicBezTo>
                      <a:pt x="1" y="10967"/>
                      <a:pt x="1" y="12432"/>
                      <a:pt x="991" y="13027"/>
                    </a:cubicBezTo>
                    <a:lnTo>
                      <a:pt x="1902" y="13581"/>
                    </a:lnTo>
                    <a:lnTo>
                      <a:pt x="5190" y="15641"/>
                    </a:lnTo>
                    <a:cubicBezTo>
                      <a:pt x="5269" y="15720"/>
                      <a:pt x="5388" y="15799"/>
                      <a:pt x="5467" y="15918"/>
                    </a:cubicBezTo>
                    <a:cubicBezTo>
                      <a:pt x="5745" y="16156"/>
                      <a:pt x="5903" y="16512"/>
                      <a:pt x="5903" y="16909"/>
                    </a:cubicBezTo>
                    <a:lnTo>
                      <a:pt x="5903" y="17344"/>
                    </a:lnTo>
                    <a:lnTo>
                      <a:pt x="6062" y="21781"/>
                    </a:lnTo>
                    <a:lnTo>
                      <a:pt x="6062" y="21900"/>
                    </a:lnTo>
                    <a:cubicBezTo>
                      <a:pt x="6092" y="22789"/>
                      <a:pt x="6834" y="23417"/>
                      <a:pt x="7646" y="23417"/>
                    </a:cubicBezTo>
                    <a:cubicBezTo>
                      <a:pt x="7883" y="23417"/>
                      <a:pt x="8126" y="23363"/>
                      <a:pt x="8359" y="23247"/>
                    </a:cubicBezTo>
                    <a:lnTo>
                      <a:pt x="9349" y="22732"/>
                    </a:lnTo>
                    <a:lnTo>
                      <a:pt x="12756" y="20909"/>
                    </a:lnTo>
                    <a:cubicBezTo>
                      <a:pt x="12835" y="20870"/>
                      <a:pt x="12914" y="20830"/>
                      <a:pt x="13033" y="20830"/>
                    </a:cubicBezTo>
                    <a:cubicBezTo>
                      <a:pt x="13190" y="20783"/>
                      <a:pt x="13346" y="20761"/>
                      <a:pt x="13502" y="20761"/>
                    </a:cubicBezTo>
                    <a:cubicBezTo>
                      <a:pt x="13742" y="20761"/>
                      <a:pt x="13982" y="20813"/>
                      <a:pt x="14222" y="20909"/>
                    </a:cubicBezTo>
                    <a:lnTo>
                      <a:pt x="14420" y="21028"/>
                    </a:lnTo>
                    <a:lnTo>
                      <a:pt x="18183" y="23009"/>
                    </a:lnTo>
                    <a:lnTo>
                      <a:pt x="18579" y="23247"/>
                    </a:lnTo>
                    <a:cubicBezTo>
                      <a:pt x="18812" y="23363"/>
                      <a:pt x="19055" y="23417"/>
                      <a:pt x="19292" y="23417"/>
                    </a:cubicBezTo>
                    <a:cubicBezTo>
                      <a:pt x="20104" y="23417"/>
                      <a:pt x="20846" y="22789"/>
                      <a:pt x="20877" y="21900"/>
                    </a:cubicBezTo>
                    <a:lnTo>
                      <a:pt x="20877" y="21306"/>
                    </a:lnTo>
                    <a:lnTo>
                      <a:pt x="21035" y="17107"/>
                    </a:lnTo>
                    <a:lnTo>
                      <a:pt x="21035" y="16948"/>
                    </a:lnTo>
                    <a:cubicBezTo>
                      <a:pt x="21075" y="16512"/>
                      <a:pt x="21273" y="16077"/>
                      <a:pt x="21629" y="15799"/>
                    </a:cubicBezTo>
                    <a:cubicBezTo>
                      <a:pt x="21669" y="15760"/>
                      <a:pt x="21708" y="15720"/>
                      <a:pt x="21788" y="15681"/>
                    </a:cubicBezTo>
                    <a:lnTo>
                      <a:pt x="25115" y="13621"/>
                    </a:lnTo>
                    <a:lnTo>
                      <a:pt x="25987" y="13066"/>
                    </a:lnTo>
                    <a:cubicBezTo>
                      <a:pt x="26937" y="12432"/>
                      <a:pt x="26937" y="11006"/>
                      <a:pt x="25987" y="10412"/>
                    </a:cubicBezTo>
                    <a:lnTo>
                      <a:pt x="25907" y="10372"/>
                    </a:lnTo>
                    <a:lnTo>
                      <a:pt x="22144" y="8035"/>
                    </a:lnTo>
                    <a:lnTo>
                      <a:pt x="21788" y="7798"/>
                    </a:lnTo>
                    <a:cubicBezTo>
                      <a:pt x="21471" y="7600"/>
                      <a:pt x="21233" y="7283"/>
                      <a:pt x="21114" y="6926"/>
                    </a:cubicBezTo>
                    <a:cubicBezTo>
                      <a:pt x="21075" y="6807"/>
                      <a:pt x="21035" y="6649"/>
                      <a:pt x="21035" y="6530"/>
                    </a:cubicBezTo>
                    <a:lnTo>
                      <a:pt x="20916" y="2727"/>
                    </a:lnTo>
                    <a:lnTo>
                      <a:pt x="20837" y="1539"/>
                    </a:lnTo>
                    <a:cubicBezTo>
                      <a:pt x="20807" y="663"/>
                      <a:pt x="20085" y="40"/>
                      <a:pt x="19287" y="40"/>
                    </a:cubicBezTo>
                    <a:cubicBezTo>
                      <a:pt x="19039" y="40"/>
                      <a:pt x="18784" y="100"/>
                      <a:pt x="18539" y="232"/>
                    </a:cubicBezTo>
                    <a:lnTo>
                      <a:pt x="18500" y="232"/>
                    </a:lnTo>
                    <a:lnTo>
                      <a:pt x="14459" y="2410"/>
                    </a:lnTo>
                    <a:lnTo>
                      <a:pt x="14182" y="2529"/>
                    </a:lnTo>
                    <a:cubicBezTo>
                      <a:pt x="13944" y="2648"/>
                      <a:pt x="13687" y="2707"/>
                      <a:pt x="13434" y="2707"/>
                    </a:cubicBezTo>
                    <a:cubicBezTo>
                      <a:pt x="13182" y="2707"/>
                      <a:pt x="12934" y="2648"/>
                      <a:pt x="12716" y="2529"/>
                    </a:cubicBezTo>
                    <a:lnTo>
                      <a:pt x="9032" y="549"/>
                    </a:lnTo>
                    <a:lnTo>
                      <a:pt x="8319" y="192"/>
                    </a:lnTo>
                    <a:cubicBezTo>
                      <a:pt x="8086" y="61"/>
                      <a:pt x="7836" y="1"/>
                      <a:pt x="7591" y="1"/>
                    </a:cubicBezTo>
                    <a:close/>
                  </a:path>
                </a:pathLst>
              </a:custGeom>
              <a:solidFill>
                <a:srgbClr val="396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"/>
              <p:cNvSpPr/>
              <p:nvPr/>
            </p:nvSpPr>
            <p:spPr>
              <a:xfrm>
                <a:off x="493762" y="532491"/>
                <a:ext cx="232722" cy="199429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4496" extrusionOk="0">
                    <a:moveTo>
                      <a:pt x="9649" y="4004"/>
                    </a:moveTo>
                    <a:cubicBezTo>
                      <a:pt x="11296" y="4004"/>
                      <a:pt x="12875" y="5289"/>
                      <a:pt x="12875" y="7247"/>
                    </a:cubicBezTo>
                    <a:cubicBezTo>
                      <a:pt x="12875" y="9029"/>
                      <a:pt x="11449" y="10455"/>
                      <a:pt x="9666" y="10455"/>
                    </a:cubicBezTo>
                    <a:cubicBezTo>
                      <a:pt x="6814" y="10455"/>
                      <a:pt x="5348" y="7009"/>
                      <a:pt x="7408" y="4949"/>
                    </a:cubicBezTo>
                    <a:cubicBezTo>
                      <a:pt x="8061" y="4296"/>
                      <a:pt x="8863" y="4004"/>
                      <a:pt x="9649" y="4004"/>
                    </a:cubicBezTo>
                    <a:close/>
                    <a:moveTo>
                      <a:pt x="9629" y="0"/>
                    </a:moveTo>
                    <a:cubicBezTo>
                      <a:pt x="7848" y="0"/>
                      <a:pt x="6031" y="661"/>
                      <a:pt x="4556" y="2137"/>
                    </a:cubicBezTo>
                    <a:cubicBezTo>
                      <a:pt x="1" y="6692"/>
                      <a:pt x="3209" y="14496"/>
                      <a:pt x="9666" y="14496"/>
                    </a:cubicBezTo>
                    <a:cubicBezTo>
                      <a:pt x="13667" y="14496"/>
                      <a:pt x="16915" y="11248"/>
                      <a:pt x="16915" y="7247"/>
                    </a:cubicBezTo>
                    <a:cubicBezTo>
                      <a:pt x="16915" y="2881"/>
                      <a:pt x="13348" y="0"/>
                      <a:pt x="9629" y="0"/>
                    </a:cubicBezTo>
                    <a:close/>
                  </a:path>
                </a:pathLst>
              </a:custGeom>
              <a:solidFill>
                <a:srgbClr val="F7B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582598" y="588046"/>
                <a:ext cx="88296" cy="88296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6418" extrusionOk="0">
                    <a:moveTo>
                      <a:pt x="3209" y="0"/>
                    </a:moveTo>
                    <a:cubicBezTo>
                      <a:pt x="1427" y="0"/>
                      <a:pt x="0" y="1426"/>
                      <a:pt x="0" y="3209"/>
                    </a:cubicBezTo>
                    <a:cubicBezTo>
                      <a:pt x="0" y="4991"/>
                      <a:pt x="1427" y="6417"/>
                      <a:pt x="3209" y="6417"/>
                    </a:cubicBezTo>
                    <a:cubicBezTo>
                      <a:pt x="4992" y="6417"/>
                      <a:pt x="6418" y="4991"/>
                      <a:pt x="6418" y="3209"/>
                    </a:cubicBezTo>
                    <a:cubicBezTo>
                      <a:pt x="6418" y="1426"/>
                      <a:pt x="4992" y="0"/>
                      <a:pt x="3209" y="0"/>
                    </a:cubicBezTo>
                    <a:close/>
                  </a:path>
                </a:pathLst>
              </a:custGeom>
              <a:solidFill>
                <a:srgbClr val="E06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2">
    <p:spTree>
      <p:nvGrpSpPr>
        <p:cNvPr id="1" name="Shape 9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7" name="Google Shape;9637;p36"/>
          <p:cNvGrpSpPr/>
          <p:nvPr/>
        </p:nvGrpSpPr>
        <p:grpSpPr>
          <a:xfrm>
            <a:off x="-28" y="-71"/>
            <a:ext cx="734832" cy="734741"/>
            <a:chOff x="1194575" y="3011975"/>
            <a:chExt cx="2290625" cy="2289625"/>
          </a:xfrm>
        </p:grpSpPr>
        <p:sp>
          <p:nvSpPr>
            <p:cNvPr id="9638" name="Google Shape;9638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3" name="Google Shape;9683;p36"/>
          <p:cNvGrpSpPr/>
          <p:nvPr/>
        </p:nvGrpSpPr>
        <p:grpSpPr>
          <a:xfrm>
            <a:off x="-28" y="734713"/>
            <a:ext cx="734832" cy="734741"/>
            <a:chOff x="1194575" y="3011975"/>
            <a:chExt cx="2290625" cy="2289625"/>
          </a:xfrm>
        </p:grpSpPr>
        <p:sp>
          <p:nvSpPr>
            <p:cNvPr id="9684" name="Google Shape;9684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9" name="Google Shape;9729;p36"/>
          <p:cNvGrpSpPr/>
          <p:nvPr/>
        </p:nvGrpSpPr>
        <p:grpSpPr>
          <a:xfrm>
            <a:off x="8409172" y="-71"/>
            <a:ext cx="734832" cy="734741"/>
            <a:chOff x="1194575" y="3011975"/>
            <a:chExt cx="2290625" cy="2289625"/>
          </a:xfrm>
        </p:grpSpPr>
        <p:sp>
          <p:nvSpPr>
            <p:cNvPr id="9730" name="Google Shape;9730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5" name="Google Shape;9775;p36"/>
          <p:cNvGrpSpPr/>
          <p:nvPr/>
        </p:nvGrpSpPr>
        <p:grpSpPr>
          <a:xfrm>
            <a:off x="8409172" y="734713"/>
            <a:ext cx="734832" cy="734741"/>
            <a:chOff x="1194575" y="3011975"/>
            <a:chExt cx="2290625" cy="2289625"/>
          </a:xfrm>
        </p:grpSpPr>
        <p:sp>
          <p:nvSpPr>
            <p:cNvPr id="9776" name="Google Shape;9776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817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1" name="Google Shape;9821;p36"/>
          <p:cNvGrpSpPr/>
          <p:nvPr/>
        </p:nvGrpSpPr>
        <p:grpSpPr>
          <a:xfrm>
            <a:off x="8409172" y="1469498"/>
            <a:ext cx="734832" cy="734741"/>
            <a:chOff x="1194575" y="3011975"/>
            <a:chExt cx="2290625" cy="2289625"/>
          </a:xfrm>
        </p:grpSpPr>
        <p:sp>
          <p:nvSpPr>
            <p:cNvPr id="9822" name="Google Shape;9822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7" name="Google Shape;9867;p36"/>
          <p:cNvGrpSpPr/>
          <p:nvPr/>
        </p:nvGrpSpPr>
        <p:grpSpPr>
          <a:xfrm>
            <a:off x="8409172" y="2204282"/>
            <a:ext cx="734832" cy="734741"/>
            <a:chOff x="1194575" y="3011975"/>
            <a:chExt cx="2290625" cy="2289625"/>
          </a:xfrm>
        </p:grpSpPr>
        <p:sp>
          <p:nvSpPr>
            <p:cNvPr id="9868" name="Google Shape;9868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3" name="Google Shape;9913;p36"/>
          <p:cNvGrpSpPr/>
          <p:nvPr/>
        </p:nvGrpSpPr>
        <p:grpSpPr>
          <a:xfrm>
            <a:off x="8409172" y="2939066"/>
            <a:ext cx="734832" cy="734741"/>
            <a:chOff x="1194575" y="3011975"/>
            <a:chExt cx="2290625" cy="2289625"/>
          </a:xfrm>
        </p:grpSpPr>
        <p:sp>
          <p:nvSpPr>
            <p:cNvPr id="9914" name="Google Shape;9914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9" name="Google Shape;9959;p36"/>
          <p:cNvGrpSpPr/>
          <p:nvPr/>
        </p:nvGrpSpPr>
        <p:grpSpPr>
          <a:xfrm>
            <a:off x="8409172" y="3673850"/>
            <a:ext cx="734832" cy="734741"/>
            <a:chOff x="1194575" y="3011975"/>
            <a:chExt cx="2290625" cy="2289625"/>
          </a:xfrm>
        </p:grpSpPr>
        <p:sp>
          <p:nvSpPr>
            <p:cNvPr id="9960" name="Google Shape;9960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5" name="Google Shape;10005;p36"/>
          <p:cNvGrpSpPr/>
          <p:nvPr/>
        </p:nvGrpSpPr>
        <p:grpSpPr>
          <a:xfrm>
            <a:off x="8409172" y="4408635"/>
            <a:ext cx="734832" cy="734741"/>
            <a:chOff x="1194575" y="3011975"/>
            <a:chExt cx="2290625" cy="2289625"/>
          </a:xfrm>
        </p:grpSpPr>
        <p:sp>
          <p:nvSpPr>
            <p:cNvPr id="10006" name="Google Shape;10006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1" name="Google Shape;10051;p36"/>
          <p:cNvGrpSpPr/>
          <p:nvPr/>
        </p:nvGrpSpPr>
        <p:grpSpPr>
          <a:xfrm>
            <a:off x="7674347" y="-71"/>
            <a:ext cx="734832" cy="734741"/>
            <a:chOff x="1194575" y="3011975"/>
            <a:chExt cx="2290625" cy="2289625"/>
          </a:xfrm>
        </p:grpSpPr>
        <p:sp>
          <p:nvSpPr>
            <p:cNvPr id="10052" name="Google Shape;10052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7" name="Google Shape;10097;p36"/>
          <p:cNvGrpSpPr/>
          <p:nvPr/>
        </p:nvGrpSpPr>
        <p:grpSpPr>
          <a:xfrm>
            <a:off x="7674347" y="734713"/>
            <a:ext cx="734832" cy="734741"/>
            <a:chOff x="1194575" y="3011975"/>
            <a:chExt cx="2290625" cy="2289625"/>
          </a:xfrm>
        </p:grpSpPr>
        <p:sp>
          <p:nvSpPr>
            <p:cNvPr id="10098" name="Google Shape;10098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3" name="Google Shape;10143;p36"/>
          <p:cNvGrpSpPr/>
          <p:nvPr/>
        </p:nvGrpSpPr>
        <p:grpSpPr>
          <a:xfrm>
            <a:off x="7674347" y="1469498"/>
            <a:ext cx="734832" cy="734741"/>
            <a:chOff x="1194575" y="3011975"/>
            <a:chExt cx="2290625" cy="2289625"/>
          </a:xfrm>
        </p:grpSpPr>
        <p:sp>
          <p:nvSpPr>
            <p:cNvPr id="10144" name="Google Shape;10144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9" name="Google Shape;10189;p36"/>
          <p:cNvGrpSpPr/>
          <p:nvPr/>
        </p:nvGrpSpPr>
        <p:grpSpPr>
          <a:xfrm>
            <a:off x="7674347" y="2204282"/>
            <a:ext cx="734832" cy="734741"/>
            <a:chOff x="1194575" y="3011975"/>
            <a:chExt cx="2290625" cy="2289625"/>
          </a:xfrm>
        </p:grpSpPr>
        <p:sp>
          <p:nvSpPr>
            <p:cNvPr id="10190" name="Google Shape;10190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5" name="Google Shape;10195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6" name="Google Shape;10196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4" name="Google Shape;10204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7" name="Google Shape;10207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8" name="Google Shape;10208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2" name="Google Shape;10212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3" name="Google Shape;10213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4" name="Google Shape;10214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1" name="Google Shape;10221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2" name="Google Shape;10222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5" name="Google Shape;10225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6" name="Google Shape;10226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9" name="Google Shape;10229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0" name="Google Shape;10230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5" name="Google Shape;10235;p36"/>
          <p:cNvGrpSpPr/>
          <p:nvPr/>
        </p:nvGrpSpPr>
        <p:grpSpPr>
          <a:xfrm>
            <a:off x="7674347" y="2939066"/>
            <a:ext cx="734832" cy="734741"/>
            <a:chOff x="1194575" y="3011975"/>
            <a:chExt cx="2290625" cy="2289625"/>
          </a:xfrm>
        </p:grpSpPr>
        <p:sp>
          <p:nvSpPr>
            <p:cNvPr id="10236" name="Google Shape;10236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0" name="Google Shape;10240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1" name="Google Shape;10241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3" name="Google Shape;10243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4" name="Google Shape;10244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1" name="Google Shape;10251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2" name="Google Shape;10252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9" name="Google Shape;10259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0" name="Google Shape;10260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5" name="Google Shape;10265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6" name="Google Shape;10266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2" name="Google Shape;10272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3" name="Google Shape;10273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8" name="Google Shape;10278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1" name="Google Shape;10281;p36"/>
          <p:cNvGrpSpPr/>
          <p:nvPr/>
        </p:nvGrpSpPr>
        <p:grpSpPr>
          <a:xfrm>
            <a:off x="7674347" y="3673850"/>
            <a:ext cx="734832" cy="734741"/>
            <a:chOff x="1194575" y="3011975"/>
            <a:chExt cx="2290625" cy="2289625"/>
          </a:xfrm>
        </p:grpSpPr>
        <p:sp>
          <p:nvSpPr>
            <p:cNvPr id="10282" name="Google Shape;10282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6" name="Google Shape;10286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7" name="Google Shape;10287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8" name="Google Shape;10288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2" name="Google Shape;10292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3" name="Google Shape;10293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7" name="Google Shape;10297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8" name="Google Shape;10298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3" name="Google Shape;10303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4" name="Google Shape;10304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3" name="Google Shape;10323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4" name="Google Shape;10324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7" name="Google Shape;10327;p36"/>
          <p:cNvGrpSpPr/>
          <p:nvPr/>
        </p:nvGrpSpPr>
        <p:grpSpPr>
          <a:xfrm>
            <a:off x="7674347" y="4408635"/>
            <a:ext cx="734832" cy="734741"/>
            <a:chOff x="1194575" y="3011975"/>
            <a:chExt cx="2290625" cy="2289625"/>
          </a:xfrm>
        </p:grpSpPr>
        <p:sp>
          <p:nvSpPr>
            <p:cNvPr id="10328" name="Google Shape;10328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3" name="Google Shape;10373;p36"/>
          <p:cNvGrpSpPr/>
          <p:nvPr/>
        </p:nvGrpSpPr>
        <p:grpSpPr>
          <a:xfrm>
            <a:off x="734772" y="-71"/>
            <a:ext cx="734832" cy="734741"/>
            <a:chOff x="1194575" y="3011975"/>
            <a:chExt cx="2290625" cy="2289625"/>
          </a:xfrm>
        </p:grpSpPr>
        <p:sp>
          <p:nvSpPr>
            <p:cNvPr id="10374" name="Google Shape;10374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9" name="Google Shape;10419;p36"/>
          <p:cNvGrpSpPr/>
          <p:nvPr/>
        </p:nvGrpSpPr>
        <p:grpSpPr>
          <a:xfrm>
            <a:off x="734772" y="734713"/>
            <a:ext cx="734832" cy="734741"/>
            <a:chOff x="1194575" y="3011975"/>
            <a:chExt cx="2290625" cy="2289625"/>
          </a:xfrm>
        </p:grpSpPr>
        <p:sp>
          <p:nvSpPr>
            <p:cNvPr id="10420" name="Google Shape;10420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5" name="Google Shape;10465;p36"/>
          <p:cNvGrpSpPr/>
          <p:nvPr/>
        </p:nvGrpSpPr>
        <p:grpSpPr>
          <a:xfrm>
            <a:off x="6939522" y="-71"/>
            <a:ext cx="734832" cy="734741"/>
            <a:chOff x="1194575" y="3011975"/>
            <a:chExt cx="2290625" cy="2289625"/>
          </a:xfrm>
        </p:grpSpPr>
        <p:sp>
          <p:nvSpPr>
            <p:cNvPr id="10466" name="Google Shape;10466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1" name="Google Shape;10511;p36"/>
          <p:cNvGrpSpPr/>
          <p:nvPr/>
        </p:nvGrpSpPr>
        <p:grpSpPr>
          <a:xfrm>
            <a:off x="6939522" y="734713"/>
            <a:ext cx="734832" cy="734741"/>
            <a:chOff x="1194575" y="3011975"/>
            <a:chExt cx="2290625" cy="2289625"/>
          </a:xfrm>
        </p:grpSpPr>
        <p:sp>
          <p:nvSpPr>
            <p:cNvPr id="10512" name="Google Shape;10512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7" name="Google Shape;10557;p36"/>
          <p:cNvGrpSpPr/>
          <p:nvPr/>
        </p:nvGrpSpPr>
        <p:grpSpPr>
          <a:xfrm>
            <a:off x="6939522" y="1469498"/>
            <a:ext cx="734832" cy="734741"/>
            <a:chOff x="1194575" y="3011975"/>
            <a:chExt cx="2290625" cy="2289625"/>
          </a:xfrm>
        </p:grpSpPr>
        <p:sp>
          <p:nvSpPr>
            <p:cNvPr id="10558" name="Google Shape;10558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1" name="Google Shape;10601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2" name="Google Shape;10602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3" name="Google Shape;10603;p36"/>
          <p:cNvGrpSpPr/>
          <p:nvPr/>
        </p:nvGrpSpPr>
        <p:grpSpPr>
          <a:xfrm>
            <a:off x="6939522" y="2204282"/>
            <a:ext cx="734832" cy="734741"/>
            <a:chOff x="1194575" y="3011975"/>
            <a:chExt cx="2290625" cy="2289625"/>
          </a:xfrm>
        </p:grpSpPr>
        <p:sp>
          <p:nvSpPr>
            <p:cNvPr id="10604" name="Google Shape;10604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6" name="Google Shape;10616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7" name="Google Shape;10617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1" name="Google Shape;10621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2" name="Google Shape;10622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4" name="Google Shape;10624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5" name="Google Shape;10625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6" name="Google Shape;10626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7" name="Google Shape;10627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3" name="Google Shape;10643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4" name="Google Shape;10644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8" name="Google Shape;10648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9" name="Google Shape;10649;p36"/>
          <p:cNvGrpSpPr/>
          <p:nvPr/>
        </p:nvGrpSpPr>
        <p:grpSpPr>
          <a:xfrm>
            <a:off x="6939522" y="2939066"/>
            <a:ext cx="734832" cy="734741"/>
            <a:chOff x="1194575" y="3011975"/>
            <a:chExt cx="2290625" cy="2289625"/>
          </a:xfrm>
        </p:grpSpPr>
        <p:sp>
          <p:nvSpPr>
            <p:cNvPr id="10650" name="Google Shape;10650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1" name="Google Shape;10651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2" name="Google Shape;10652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3" name="Google Shape;10653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4" name="Google Shape;10654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5" name="Google Shape;10655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6" name="Google Shape;10656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7" name="Google Shape;10657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8" name="Google Shape;10658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9" name="Google Shape;10659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0" name="Google Shape;10660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1" name="Google Shape;10661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2" name="Google Shape;10662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3" name="Google Shape;10663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4" name="Google Shape;10664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5" name="Google Shape;10665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6" name="Google Shape;10666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7" name="Google Shape;10667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8" name="Google Shape;10668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9" name="Google Shape;10669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0" name="Google Shape;10670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1" name="Google Shape;10671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2" name="Google Shape;10672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3" name="Google Shape;10673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4" name="Google Shape;10674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5" name="Google Shape;10675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6" name="Google Shape;10676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7" name="Google Shape;10677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8" name="Google Shape;10678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9" name="Google Shape;10679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0" name="Google Shape;10680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1" name="Google Shape;10681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2" name="Google Shape;10682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3" name="Google Shape;10683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4" name="Google Shape;10684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5" name="Google Shape;10685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6" name="Google Shape;10686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7" name="Google Shape;10687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8" name="Google Shape;10688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9" name="Google Shape;10689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0" name="Google Shape;10690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1" name="Google Shape;10691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2" name="Google Shape;10692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3" name="Google Shape;10693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4" name="Google Shape;10694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5" name="Google Shape;10695;p36"/>
          <p:cNvGrpSpPr/>
          <p:nvPr/>
        </p:nvGrpSpPr>
        <p:grpSpPr>
          <a:xfrm>
            <a:off x="6939522" y="3673850"/>
            <a:ext cx="734832" cy="734741"/>
            <a:chOff x="1194575" y="3011975"/>
            <a:chExt cx="2290625" cy="2289625"/>
          </a:xfrm>
        </p:grpSpPr>
        <p:sp>
          <p:nvSpPr>
            <p:cNvPr id="10696" name="Google Shape;10696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7" name="Google Shape;10697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8" name="Google Shape;10698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9" name="Google Shape;10699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0" name="Google Shape;10700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1" name="Google Shape;10701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2" name="Google Shape;10702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3" name="Google Shape;10703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4" name="Google Shape;10704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5" name="Google Shape;10705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6" name="Google Shape;10706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7" name="Google Shape;10707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8" name="Google Shape;10708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9" name="Google Shape;10709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0" name="Google Shape;10710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1" name="Google Shape;10711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2" name="Google Shape;10712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3" name="Google Shape;10713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4" name="Google Shape;10714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5" name="Google Shape;10715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6" name="Google Shape;10716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7" name="Google Shape;10717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8" name="Google Shape;10718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9" name="Google Shape;10719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0" name="Google Shape;10720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1" name="Google Shape;10721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2" name="Google Shape;10722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3" name="Google Shape;10723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4" name="Google Shape;10724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5" name="Google Shape;10725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6" name="Google Shape;10726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7" name="Google Shape;10727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8" name="Google Shape;10728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9" name="Google Shape;10729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0" name="Google Shape;10730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1" name="Google Shape;10731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2" name="Google Shape;10732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3" name="Google Shape;10733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4" name="Google Shape;10734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5" name="Google Shape;10735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6" name="Google Shape;10736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7" name="Google Shape;10737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8" name="Google Shape;10738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9" name="Google Shape;10739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0" name="Google Shape;10740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1" name="Google Shape;10741;p36"/>
          <p:cNvGrpSpPr/>
          <p:nvPr/>
        </p:nvGrpSpPr>
        <p:grpSpPr>
          <a:xfrm>
            <a:off x="6939522" y="4408635"/>
            <a:ext cx="734832" cy="734741"/>
            <a:chOff x="1194575" y="3011975"/>
            <a:chExt cx="2290625" cy="2289625"/>
          </a:xfrm>
        </p:grpSpPr>
        <p:sp>
          <p:nvSpPr>
            <p:cNvPr id="10742" name="Google Shape;10742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3" name="Google Shape;10743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4" name="Google Shape;10744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5" name="Google Shape;10745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6" name="Google Shape;10746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7" name="Google Shape;10747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8" name="Google Shape;10748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9" name="Google Shape;10749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0" name="Google Shape;10750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1" name="Google Shape;10751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2" name="Google Shape;10752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3" name="Google Shape;10753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4" name="Google Shape;10754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5" name="Google Shape;10755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6" name="Google Shape;10756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7" name="Google Shape;10757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8" name="Google Shape;10758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9" name="Google Shape;10759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0" name="Google Shape;10760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1" name="Google Shape;10761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2" name="Google Shape;10762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3" name="Google Shape;10763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4" name="Google Shape;10764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5" name="Google Shape;10765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6" name="Google Shape;10766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7" name="Google Shape;10767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8" name="Google Shape;10768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9" name="Google Shape;10769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0" name="Google Shape;10770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1" name="Google Shape;10771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2" name="Google Shape;10772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3" name="Google Shape;10773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4" name="Google Shape;10774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5" name="Google Shape;10775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6" name="Google Shape;10776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7" name="Google Shape;10777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8" name="Google Shape;10778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9" name="Google Shape;10779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0" name="Google Shape;10780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1" name="Google Shape;10781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2" name="Google Shape;10782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3" name="Google Shape;10783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4" name="Google Shape;10784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5" name="Google Shape;10785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6" name="Google Shape;10786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7" name="Google Shape;10787;p36"/>
          <p:cNvGrpSpPr/>
          <p:nvPr/>
        </p:nvGrpSpPr>
        <p:grpSpPr>
          <a:xfrm>
            <a:off x="1469597" y="-71"/>
            <a:ext cx="734833" cy="734741"/>
            <a:chOff x="1194575" y="3011975"/>
            <a:chExt cx="2290625" cy="2289625"/>
          </a:xfrm>
        </p:grpSpPr>
        <p:sp>
          <p:nvSpPr>
            <p:cNvPr id="10788" name="Google Shape;10788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9" name="Google Shape;10789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0" name="Google Shape;10790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1" name="Google Shape;10791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2" name="Google Shape;10792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3" name="Google Shape;10793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4" name="Google Shape;10794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5" name="Google Shape;10795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6" name="Google Shape;10796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7" name="Google Shape;10797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8" name="Google Shape;10798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9" name="Google Shape;10799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0" name="Google Shape;10800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1" name="Google Shape;10801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2" name="Google Shape;10802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3" name="Google Shape;10803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4" name="Google Shape;10804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5" name="Google Shape;10805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6" name="Google Shape;10806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7" name="Google Shape;10807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8" name="Google Shape;10808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9" name="Google Shape;10809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0" name="Google Shape;10810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1" name="Google Shape;10811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2" name="Google Shape;10812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3" name="Google Shape;10813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4" name="Google Shape;10814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5" name="Google Shape;10815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6" name="Google Shape;10816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7" name="Google Shape;10817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8" name="Google Shape;10818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9" name="Google Shape;10819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0" name="Google Shape;10820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1" name="Google Shape;10821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2" name="Google Shape;10822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3" name="Google Shape;10823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4" name="Google Shape;10824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5" name="Google Shape;10825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6" name="Google Shape;10826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7" name="Google Shape;10827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8" name="Google Shape;10828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9" name="Google Shape;10829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0" name="Google Shape;10830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1" name="Google Shape;10831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2" name="Google Shape;10832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3" name="Google Shape;10833;p36"/>
          <p:cNvGrpSpPr/>
          <p:nvPr/>
        </p:nvGrpSpPr>
        <p:grpSpPr>
          <a:xfrm>
            <a:off x="1469597" y="734713"/>
            <a:ext cx="734833" cy="734741"/>
            <a:chOff x="1194575" y="3011975"/>
            <a:chExt cx="2290625" cy="2289625"/>
          </a:xfrm>
        </p:grpSpPr>
        <p:sp>
          <p:nvSpPr>
            <p:cNvPr id="10834" name="Google Shape;10834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5" name="Google Shape;10835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6" name="Google Shape;10836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7" name="Google Shape;10837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8" name="Google Shape;10838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9" name="Google Shape;10839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0" name="Google Shape;10840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1" name="Google Shape;10841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2" name="Google Shape;10842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3" name="Google Shape;10843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4" name="Google Shape;10844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5" name="Google Shape;10845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6" name="Google Shape;10846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7" name="Google Shape;10847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851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2" name="Google Shape;10852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853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4" name="Google Shape;10854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5" name="Google Shape;10855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6" name="Google Shape;10856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8" name="Google Shape;10858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9" name="Google Shape;10859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1" name="Google Shape;10861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2" name="Google Shape;10862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5" name="Google Shape;10865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6" name="Google Shape;10866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7" name="Google Shape;10867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8" name="Google Shape;10868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9" name="Google Shape;10869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4" name="Google Shape;10874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5" name="Google Shape;10875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9" name="Google Shape;10879;p36"/>
          <p:cNvGrpSpPr/>
          <p:nvPr/>
        </p:nvGrpSpPr>
        <p:grpSpPr>
          <a:xfrm>
            <a:off x="-28" y="1469498"/>
            <a:ext cx="734832" cy="734741"/>
            <a:chOff x="1194575" y="3011975"/>
            <a:chExt cx="2290625" cy="2289625"/>
          </a:xfrm>
        </p:grpSpPr>
        <p:sp>
          <p:nvSpPr>
            <p:cNvPr id="10880" name="Google Shape;10880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8" name="Google Shape;10888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5" name="Google Shape;10895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6" name="Google Shape;10896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9" name="Google Shape;10899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0" name="Google Shape;10900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1" name="Google Shape;10901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2" name="Google Shape;10902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3" name="Google Shape;10903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5" name="Google Shape;10905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6" name="Google Shape;10906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7" name="Google Shape;10907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8" name="Google Shape;10908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1" name="Google Shape;10911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2" name="Google Shape;10912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9" name="Google Shape;10919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3" name="Google Shape;10923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4" name="Google Shape;10924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5" name="Google Shape;10925;p36"/>
          <p:cNvGrpSpPr/>
          <p:nvPr/>
        </p:nvGrpSpPr>
        <p:grpSpPr>
          <a:xfrm>
            <a:off x="-28" y="2204282"/>
            <a:ext cx="734832" cy="734741"/>
            <a:chOff x="1194575" y="3011975"/>
            <a:chExt cx="2290625" cy="2289625"/>
          </a:xfrm>
        </p:grpSpPr>
        <p:sp>
          <p:nvSpPr>
            <p:cNvPr id="10926" name="Google Shape;10926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9" name="Google Shape;10929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9" name="Google Shape;10959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1" name="Google Shape;10971;p36"/>
          <p:cNvGrpSpPr/>
          <p:nvPr/>
        </p:nvGrpSpPr>
        <p:grpSpPr>
          <a:xfrm>
            <a:off x="-28" y="2939066"/>
            <a:ext cx="734832" cy="734741"/>
            <a:chOff x="1194575" y="3011975"/>
            <a:chExt cx="2290625" cy="2289625"/>
          </a:xfrm>
        </p:grpSpPr>
        <p:sp>
          <p:nvSpPr>
            <p:cNvPr id="10972" name="Google Shape;10972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9" name="Google Shape;10999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0" name="Google Shape;11000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3" name="Google Shape;11013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4" name="Google Shape;11014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7" name="Google Shape;11017;p36"/>
          <p:cNvGrpSpPr/>
          <p:nvPr/>
        </p:nvGrpSpPr>
        <p:grpSpPr>
          <a:xfrm>
            <a:off x="-28" y="3673850"/>
            <a:ext cx="734832" cy="734741"/>
            <a:chOff x="1194575" y="3011975"/>
            <a:chExt cx="2290625" cy="2289625"/>
          </a:xfrm>
        </p:grpSpPr>
        <p:sp>
          <p:nvSpPr>
            <p:cNvPr id="11018" name="Google Shape;11018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1024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5" name="Google Shape;11035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8" name="Google Shape;11048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9" name="Google Shape;11049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1059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2" name="Google Shape;11062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3" name="Google Shape;11063;p36"/>
          <p:cNvGrpSpPr/>
          <p:nvPr/>
        </p:nvGrpSpPr>
        <p:grpSpPr>
          <a:xfrm>
            <a:off x="-28" y="4408635"/>
            <a:ext cx="734832" cy="734741"/>
            <a:chOff x="1194575" y="3011975"/>
            <a:chExt cx="2290625" cy="2289625"/>
          </a:xfrm>
        </p:grpSpPr>
        <p:sp>
          <p:nvSpPr>
            <p:cNvPr id="11064" name="Google Shape;11064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9" name="Google Shape;11069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4" name="Google Shape;11074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9" name="Google Shape;11079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4" name="Google Shape;11084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5" name="Google Shape;11085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6" name="Google Shape;11086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7" name="Google Shape;11087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8" name="Google Shape;11088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9" name="Google Shape;11089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6" name="Google Shape;11096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7" name="Google Shape;11097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8" name="Google Shape;11098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5" name="Google Shape;11105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6" name="Google Shape;11106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9" name="Google Shape;11109;p36"/>
          <p:cNvGrpSpPr/>
          <p:nvPr/>
        </p:nvGrpSpPr>
        <p:grpSpPr>
          <a:xfrm>
            <a:off x="734772" y="1469498"/>
            <a:ext cx="734832" cy="734741"/>
            <a:chOff x="1194575" y="3011975"/>
            <a:chExt cx="2290625" cy="2289625"/>
          </a:xfrm>
        </p:grpSpPr>
        <p:sp>
          <p:nvSpPr>
            <p:cNvPr id="11110" name="Google Shape;11110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1" name="Google Shape;11111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2" name="Google Shape;11112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6" name="Google Shape;11116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3" name="Google Shape;11123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4" name="Google Shape;11124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6" name="Google Shape;11126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7" name="Google Shape;11127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8" name="Google Shape;11128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9" name="Google Shape;11129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0" name="Google Shape;11130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1" name="Google Shape;11131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2" name="Google Shape;11132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3" name="Google Shape;11133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4" name="Google Shape;11134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5" name="Google Shape;11135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6" name="Google Shape;11136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7" name="Google Shape;11137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8" name="Google Shape;11138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9" name="Google Shape;11139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0" name="Google Shape;11140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1" name="Google Shape;11141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2" name="Google Shape;11142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3" name="Google Shape;11143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4" name="Google Shape;11144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5" name="Google Shape;11145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6" name="Google Shape;11146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7" name="Google Shape;11147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8" name="Google Shape;11148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9" name="Google Shape;11149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0" name="Google Shape;11150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1" name="Google Shape;11151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2" name="Google Shape;11152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3" name="Google Shape;11153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4" name="Google Shape;11154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5" name="Google Shape;11155;p36"/>
          <p:cNvGrpSpPr/>
          <p:nvPr/>
        </p:nvGrpSpPr>
        <p:grpSpPr>
          <a:xfrm>
            <a:off x="734772" y="2204282"/>
            <a:ext cx="734832" cy="734741"/>
            <a:chOff x="1194575" y="3011975"/>
            <a:chExt cx="2290625" cy="2289625"/>
          </a:xfrm>
        </p:grpSpPr>
        <p:sp>
          <p:nvSpPr>
            <p:cNvPr id="11156" name="Google Shape;11156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7" name="Google Shape;11157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8" name="Google Shape;11158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9" name="Google Shape;11159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0" name="Google Shape;11160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1" name="Google Shape;11161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2" name="Google Shape;11162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3" name="Google Shape;11163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4" name="Google Shape;11164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5" name="Google Shape;11165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6" name="Google Shape;11166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7" name="Google Shape;11167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8" name="Google Shape;11168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9" name="Google Shape;11169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0" name="Google Shape;11170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1" name="Google Shape;11171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2" name="Google Shape;11172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3" name="Google Shape;11173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4" name="Google Shape;11174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5" name="Google Shape;11175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6" name="Google Shape;11176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7" name="Google Shape;11177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8" name="Google Shape;11178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9" name="Google Shape;11179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0" name="Google Shape;11180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2" name="Google Shape;11182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3" name="Google Shape;11183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4" name="Google Shape;11184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5" name="Google Shape;11185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6" name="Google Shape;11186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7" name="Google Shape;11187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8" name="Google Shape;11188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9" name="Google Shape;11189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0" name="Google Shape;11190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1" name="Google Shape;11191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2" name="Google Shape;11192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3" name="Google Shape;11193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4" name="Google Shape;11194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5" name="Google Shape;11195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6" name="Google Shape;11196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7" name="Google Shape;11197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8" name="Google Shape;11198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9" name="Google Shape;11199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0" name="Google Shape;11200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1" name="Google Shape;11201;p36"/>
          <p:cNvGrpSpPr/>
          <p:nvPr/>
        </p:nvGrpSpPr>
        <p:grpSpPr>
          <a:xfrm>
            <a:off x="734772" y="2939066"/>
            <a:ext cx="734832" cy="734741"/>
            <a:chOff x="1194575" y="3011975"/>
            <a:chExt cx="2290625" cy="2289625"/>
          </a:xfrm>
        </p:grpSpPr>
        <p:sp>
          <p:nvSpPr>
            <p:cNvPr id="11202" name="Google Shape;11202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3" name="Google Shape;11203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4" name="Google Shape;11204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5" name="Google Shape;11205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6" name="Google Shape;11206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7" name="Google Shape;11207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8" name="Google Shape;11208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9" name="Google Shape;11209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0" name="Google Shape;11210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1" name="Google Shape;11211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2" name="Google Shape;11212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3" name="Google Shape;11213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4" name="Google Shape;11214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5" name="Google Shape;11215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6" name="Google Shape;11216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7" name="Google Shape;11217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8" name="Google Shape;11218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9" name="Google Shape;11219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0" name="Google Shape;11220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1" name="Google Shape;11221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2" name="Google Shape;11222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3" name="Google Shape;11223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4" name="Google Shape;11224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5" name="Google Shape;11225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6" name="Google Shape;11226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7" name="Google Shape;11227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8" name="Google Shape;11228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9" name="Google Shape;11229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0" name="Google Shape;11230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1" name="Google Shape;11231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2" name="Google Shape;11232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3" name="Google Shape;11233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4" name="Google Shape;11234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5" name="Google Shape;11235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6" name="Google Shape;11236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7" name="Google Shape;11237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8" name="Google Shape;11238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9" name="Google Shape;11239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0" name="Google Shape;11240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1" name="Google Shape;11241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2" name="Google Shape;11242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3" name="Google Shape;11243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4" name="Google Shape;11244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5" name="Google Shape;11245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6" name="Google Shape;11246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7" name="Google Shape;11247;p36"/>
          <p:cNvGrpSpPr/>
          <p:nvPr/>
        </p:nvGrpSpPr>
        <p:grpSpPr>
          <a:xfrm>
            <a:off x="734772" y="3673850"/>
            <a:ext cx="734832" cy="734741"/>
            <a:chOff x="1194575" y="3011975"/>
            <a:chExt cx="2290625" cy="2289625"/>
          </a:xfrm>
        </p:grpSpPr>
        <p:sp>
          <p:nvSpPr>
            <p:cNvPr id="11248" name="Google Shape;11248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9" name="Google Shape;11249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0" name="Google Shape;11250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1" name="Google Shape;11251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2" name="Google Shape;11252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3" name="Google Shape;11253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4" name="Google Shape;11254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5" name="Google Shape;11255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6" name="Google Shape;11256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7" name="Google Shape;11257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8" name="Google Shape;11258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9" name="Google Shape;11259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0" name="Google Shape;11260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1" name="Google Shape;11261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2" name="Google Shape;11262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3" name="Google Shape;11263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4" name="Google Shape;11264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5" name="Google Shape;11265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6" name="Google Shape;11266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7" name="Google Shape;11267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8" name="Google Shape;11268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9" name="Google Shape;11269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0" name="Google Shape;11270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1" name="Google Shape;11271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2" name="Google Shape;11272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3" name="Google Shape;11273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4" name="Google Shape;11274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5" name="Google Shape;11275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6" name="Google Shape;11276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7" name="Google Shape;11277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8" name="Google Shape;11278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9" name="Google Shape;11279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0" name="Google Shape;11280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1" name="Google Shape;11281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2" name="Google Shape;11282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3" name="Google Shape;11283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4" name="Google Shape;11284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5" name="Google Shape;11285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6" name="Google Shape;11286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7" name="Google Shape;11287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8" name="Google Shape;11288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9" name="Google Shape;11289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0" name="Google Shape;11290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1" name="Google Shape;11291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2" name="Google Shape;11292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3" name="Google Shape;11293;p36"/>
          <p:cNvGrpSpPr/>
          <p:nvPr/>
        </p:nvGrpSpPr>
        <p:grpSpPr>
          <a:xfrm>
            <a:off x="734772" y="4408635"/>
            <a:ext cx="734832" cy="734741"/>
            <a:chOff x="1194575" y="3011975"/>
            <a:chExt cx="2290625" cy="2289625"/>
          </a:xfrm>
        </p:grpSpPr>
        <p:sp>
          <p:nvSpPr>
            <p:cNvPr id="11294" name="Google Shape;11294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5" name="Google Shape;11295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6" name="Google Shape;11296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7" name="Google Shape;11297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8" name="Google Shape;11298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9" name="Google Shape;11299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0" name="Google Shape;11300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1" name="Google Shape;11301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2" name="Google Shape;11302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3" name="Google Shape;11303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4" name="Google Shape;11304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5" name="Google Shape;11305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6" name="Google Shape;11306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7" name="Google Shape;11307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8" name="Google Shape;11308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9" name="Google Shape;11309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0" name="Google Shape;11310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1" name="Google Shape;11311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2" name="Google Shape;11312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3" name="Google Shape;11313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4" name="Google Shape;11314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5" name="Google Shape;11315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6" name="Google Shape;11316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7" name="Google Shape;11317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8" name="Google Shape;11318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9" name="Google Shape;11319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0" name="Google Shape;11320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1" name="Google Shape;11321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2" name="Google Shape;11322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3" name="Google Shape;11323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4" name="Google Shape;11324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5" name="Google Shape;11325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6" name="Google Shape;11326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7" name="Google Shape;11327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8" name="Google Shape;11328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9" name="Google Shape;11329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0" name="Google Shape;11330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1" name="Google Shape;11331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2" name="Google Shape;11332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3" name="Google Shape;11333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4" name="Google Shape;11334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5" name="Google Shape;11335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6" name="Google Shape;11336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7" name="Google Shape;11337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8" name="Google Shape;11338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9" name="Google Shape;11339;p36"/>
          <p:cNvGrpSpPr/>
          <p:nvPr/>
        </p:nvGrpSpPr>
        <p:grpSpPr>
          <a:xfrm>
            <a:off x="1469597" y="1469498"/>
            <a:ext cx="734833" cy="734741"/>
            <a:chOff x="1194575" y="3011975"/>
            <a:chExt cx="2290625" cy="2289625"/>
          </a:xfrm>
        </p:grpSpPr>
        <p:sp>
          <p:nvSpPr>
            <p:cNvPr id="11340" name="Google Shape;11340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1" name="Google Shape;11341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2" name="Google Shape;11342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3" name="Google Shape;11343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4" name="Google Shape;11344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5" name="Google Shape;11345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6" name="Google Shape;11346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7" name="Google Shape;11347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8" name="Google Shape;11348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9" name="Google Shape;11349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0" name="Google Shape;11350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1" name="Google Shape;11351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2" name="Google Shape;11352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3" name="Google Shape;11353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4" name="Google Shape;11354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5" name="Google Shape;11355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6" name="Google Shape;11356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7" name="Google Shape;11357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8" name="Google Shape;11358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9" name="Google Shape;11359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0" name="Google Shape;11360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1" name="Google Shape;11361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2" name="Google Shape;11362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3" name="Google Shape;11363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4" name="Google Shape;11364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5" name="Google Shape;11365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6" name="Google Shape;11366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7" name="Google Shape;11367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8" name="Google Shape;11368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9" name="Google Shape;11369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0" name="Google Shape;11370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1" name="Google Shape;11371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2" name="Google Shape;11372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3" name="Google Shape;11373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4" name="Google Shape;11374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5" name="Google Shape;11375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6" name="Google Shape;11376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7" name="Google Shape;11377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8" name="Google Shape;11378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9" name="Google Shape;11379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0" name="Google Shape;11380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1" name="Google Shape;11381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2" name="Google Shape;11382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3" name="Google Shape;11383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4" name="Google Shape;11384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5" name="Google Shape;11385;p36"/>
          <p:cNvGrpSpPr/>
          <p:nvPr/>
        </p:nvGrpSpPr>
        <p:grpSpPr>
          <a:xfrm>
            <a:off x="1469597" y="2204282"/>
            <a:ext cx="734833" cy="734741"/>
            <a:chOff x="1194575" y="3011975"/>
            <a:chExt cx="2290625" cy="2289625"/>
          </a:xfrm>
        </p:grpSpPr>
        <p:sp>
          <p:nvSpPr>
            <p:cNvPr id="11386" name="Google Shape;11386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7" name="Google Shape;11387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8" name="Google Shape;11388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9" name="Google Shape;11389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0" name="Google Shape;11390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1" name="Google Shape;11391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2" name="Google Shape;11392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3" name="Google Shape;11393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4" name="Google Shape;11394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5" name="Google Shape;11395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6" name="Google Shape;11396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7" name="Google Shape;11397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8" name="Google Shape;11398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9" name="Google Shape;11399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0" name="Google Shape;11400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1" name="Google Shape;11401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2" name="Google Shape;11402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3" name="Google Shape;11403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4" name="Google Shape;11404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5" name="Google Shape;11405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6" name="Google Shape;11406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7" name="Google Shape;11407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8" name="Google Shape;11408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9" name="Google Shape;11409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0" name="Google Shape;11410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1" name="Google Shape;11411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2" name="Google Shape;11412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3" name="Google Shape;11413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4" name="Google Shape;11414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5" name="Google Shape;11415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6" name="Google Shape;11416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7" name="Google Shape;11417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8" name="Google Shape;11418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9" name="Google Shape;11419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0" name="Google Shape;11420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1" name="Google Shape;11421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2" name="Google Shape;11422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3" name="Google Shape;11423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4" name="Google Shape;11424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5" name="Google Shape;11425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6" name="Google Shape;11426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7" name="Google Shape;11427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8" name="Google Shape;11428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9" name="Google Shape;11429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0" name="Google Shape;11430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1" name="Google Shape;11431;p36"/>
          <p:cNvGrpSpPr/>
          <p:nvPr/>
        </p:nvGrpSpPr>
        <p:grpSpPr>
          <a:xfrm>
            <a:off x="1469597" y="2939066"/>
            <a:ext cx="734833" cy="734741"/>
            <a:chOff x="1194575" y="3011975"/>
            <a:chExt cx="2290625" cy="2289625"/>
          </a:xfrm>
        </p:grpSpPr>
        <p:sp>
          <p:nvSpPr>
            <p:cNvPr id="11432" name="Google Shape;11432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3" name="Google Shape;11433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4" name="Google Shape;11434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5" name="Google Shape;11435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6" name="Google Shape;11436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7" name="Google Shape;11437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8" name="Google Shape;11438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9" name="Google Shape;11439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0" name="Google Shape;11440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1" name="Google Shape;11441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2" name="Google Shape;11442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3" name="Google Shape;11443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4" name="Google Shape;11444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5" name="Google Shape;11445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6" name="Google Shape;11446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7" name="Google Shape;11447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8" name="Google Shape;11448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9" name="Google Shape;11449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0" name="Google Shape;11450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1" name="Google Shape;11451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2" name="Google Shape;11452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3" name="Google Shape;11453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4" name="Google Shape;11454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5" name="Google Shape;11455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6" name="Google Shape;11456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7" name="Google Shape;11457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8" name="Google Shape;11458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9" name="Google Shape;11459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0" name="Google Shape;11460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1" name="Google Shape;11461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2" name="Google Shape;11462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3" name="Google Shape;11463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4" name="Google Shape;11464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5" name="Google Shape;11465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6" name="Google Shape;11466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7" name="Google Shape;11467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8" name="Google Shape;11468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9" name="Google Shape;11469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0" name="Google Shape;11470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1" name="Google Shape;11471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2" name="Google Shape;11472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3" name="Google Shape;11473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4" name="Google Shape;11474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5" name="Google Shape;11475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6" name="Google Shape;11476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7" name="Google Shape;11477;p36"/>
          <p:cNvGrpSpPr/>
          <p:nvPr/>
        </p:nvGrpSpPr>
        <p:grpSpPr>
          <a:xfrm>
            <a:off x="1469597" y="3673850"/>
            <a:ext cx="734833" cy="734741"/>
            <a:chOff x="1194575" y="3011975"/>
            <a:chExt cx="2290625" cy="2289625"/>
          </a:xfrm>
        </p:grpSpPr>
        <p:sp>
          <p:nvSpPr>
            <p:cNvPr id="11478" name="Google Shape;11478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9" name="Google Shape;11479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0" name="Google Shape;11480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1" name="Google Shape;11481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2" name="Google Shape;11482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3" name="Google Shape;11483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4" name="Google Shape;11484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5" name="Google Shape;11485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6" name="Google Shape;11486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7" name="Google Shape;11487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8" name="Google Shape;11488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9" name="Google Shape;11489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0" name="Google Shape;11490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1" name="Google Shape;11491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2" name="Google Shape;11492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3" name="Google Shape;11493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4" name="Google Shape;11494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5" name="Google Shape;11495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6" name="Google Shape;11496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7" name="Google Shape;11497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8" name="Google Shape;11498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9" name="Google Shape;11499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0" name="Google Shape;11500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1" name="Google Shape;11501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2" name="Google Shape;11502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3" name="Google Shape;11503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4" name="Google Shape;11504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5" name="Google Shape;11505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6" name="Google Shape;11506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7" name="Google Shape;11507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8" name="Google Shape;11508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9" name="Google Shape;11509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0" name="Google Shape;11510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1" name="Google Shape;11511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2" name="Google Shape;11512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3" name="Google Shape;11513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4" name="Google Shape;11514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5" name="Google Shape;11515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6" name="Google Shape;11516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7" name="Google Shape;11517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8" name="Google Shape;11518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9" name="Google Shape;11519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0" name="Google Shape;11520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1" name="Google Shape;11521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2" name="Google Shape;11522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3" name="Google Shape;11523;p36"/>
          <p:cNvGrpSpPr/>
          <p:nvPr/>
        </p:nvGrpSpPr>
        <p:grpSpPr>
          <a:xfrm>
            <a:off x="1469597" y="4408635"/>
            <a:ext cx="734833" cy="734741"/>
            <a:chOff x="1194575" y="3011975"/>
            <a:chExt cx="2290625" cy="2289625"/>
          </a:xfrm>
        </p:grpSpPr>
        <p:sp>
          <p:nvSpPr>
            <p:cNvPr id="11524" name="Google Shape;11524;p36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5" name="Google Shape;11525;p36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6" name="Google Shape;11526;p36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7" name="Google Shape;11527;p36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8" name="Google Shape;11528;p36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9" name="Google Shape;11529;p36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0" name="Google Shape;11530;p36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1" name="Google Shape;11531;p36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2" name="Google Shape;11532;p36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3" name="Google Shape;11533;p36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4" name="Google Shape;11534;p36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5" name="Google Shape;11535;p36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6" name="Google Shape;11536;p36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7" name="Google Shape;11537;p36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8" name="Google Shape;11538;p36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9" name="Google Shape;11539;p36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0" name="Google Shape;11540;p36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1" name="Google Shape;11541;p36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2" name="Google Shape;11542;p36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3" name="Google Shape;11543;p36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4" name="Google Shape;11544;p36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5" name="Google Shape;11545;p36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6" name="Google Shape;11546;p36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7" name="Google Shape;11547;p36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8" name="Google Shape;11548;p36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9" name="Google Shape;11549;p36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0" name="Google Shape;11550;p36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1" name="Google Shape;11551;p36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2" name="Google Shape;11552;p36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3" name="Google Shape;11553;p36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4" name="Google Shape;11554;p36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5" name="Google Shape;11555;p36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6" name="Google Shape;11556;p36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7" name="Google Shape;11557;p36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8" name="Google Shape;11558;p36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9" name="Google Shape;11559;p36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0" name="Google Shape;11560;p36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1" name="Google Shape;11561;p36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2" name="Google Shape;11562;p36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3" name="Google Shape;11563;p36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4" name="Google Shape;11564;p36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5" name="Google Shape;11565;p36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6" name="Google Shape;11566;p36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7" name="Google Shape;11567;p36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8" name="Google Shape;11568;p36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ONE_COLUMN_TEXT_2_1_1_2">
    <p:spTree>
      <p:nvGrpSpPr>
        <p:cNvPr id="1" name="Shape 1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0" name="Google Shape;11570;p37"/>
          <p:cNvSpPr/>
          <p:nvPr/>
        </p:nvSpPr>
        <p:spPr>
          <a:xfrm rot="10800000">
            <a:off x="-351550" y="-340293"/>
            <a:ext cx="814455" cy="780029"/>
          </a:xfrm>
          <a:custGeom>
            <a:avLst/>
            <a:gdLst/>
            <a:ahLst/>
            <a:cxnLst/>
            <a:rect l="l" t="t" r="r" b="b"/>
            <a:pathLst>
              <a:path w="42821" h="41011" extrusionOk="0">
                <a:moveTo>
                  <a:pt x="24957" y="9486"/>
                </a:moveTo>
                <a:cubicBezTo>
                  <a:pt x="26011" y="9486"/>
                  <a:pt x="27009" y="10187"/>
                  <a:pt x="27293" y="11295"/>
                </a:cubicBezTo>
                <a:lnTo>
                  <a:pt x="27610" y="12523"/>
                </a:lnTo>
                <a:cubicBezTo>
                  <a:pt x="27847" y="13395"/>
                  <a:pt x="28481" y="14029"/>
                  <a:pt x="29353" y="14266"/>
                </a:cubicBezTo>
                <a:lnTo>
                  <a:pt x="30581" y="14583"/>
                </a:lnTo>
                <a:cubicBezTo>
                  <a:pt x="32126" y="14979"/>
                  <a:pt x="32878" y="16762"/>
                  <a:pt x="32046" y="18148"/>
                </a:cubicBezTo>
                <a:lnTo>
                  <a:pt x="31413" y="19258"/>
                </a:lnTo>
                <a:cubicBezTo>
                  <a:pt x="30977" y="20010"/>
                  <a:pt x="30977" y="20921"/>
                  <a:pt x="31413" y="21714"/>
                </a:cubicBezTo>
                <a:lnTo>
                  <a:pt x="32046" y="22783"/>
                </a:lnTo>
                <a:cubicBezTo>
                  <a:pt x="32878" y="24170"/>
                  <a:pt x="32126" y="25952"/>
                  <a:pt x="30581" y="26348"/>
                </a:cubicBezTo>
                <a:lnTo>
                  <a:pt x="29353" y="26705"/>
                </a:lnTo>
                <a:cubicBezTo>
                  <a:pt x="28481" y="26903"/>
                  <a:pt x="27847" y="27576"/>
                  <a:pt x="27610" y="28408"/>
                </a:cubicBezTo>
                <a:lnTo>
                  <a:pt x="27293" y="29636"/>
                </a:lnTo>
                <a:cubicBezTo>
                  <a:pt x="27008" y="30778"/>
                  <a:pt x="26003" y="31467"/>
                  <a:pt x="24945" y="31467"/>
                </a:cubicBezTo>
                <a:cubicBezTo>
                  <a:pt x="24534" y="31467"/>
                  <a:pt x="24115" y="31363"/>
                  <a:pt x="23728" y="31141"/>
                </a:cubicBezTo>
                <a:lnTo>
                  <a:pt x="22619" y="30508"/>
                </a:lnTo>
                <a:cubicBezTo>
                  <a:pt x="22242" y="30290"/>
                  <a:pt x="21817" y="30181"/>
                  <a:pt x="21391" y="30181"/>
                </a:cubicBezTo>
                <a:cubicBezTo>
                  <a:pt x="20965" y="30181"/>
                  <a:pt x="20539" y="30290"/>
                  <a:pt x="20163" y="30508"/>
                </a:cubicBezTo>
                <a:lnTo>
                  <a:pt x="19093" y="31141"/>
                </a:lnTo>
                <a:cubicBezTo>
                  <a:pt x="18705" y="31363"/>
                  <a:pt x="18287" y="31467"/>
                  <a:pt x="17876" y="31467"/>
                </a:cubicBezTo>
                <a:cubicBezTo>
                  <a:pt x="16818" y="31467"/>
                  <a:pt x="15813" y="30778"/>
                  <a:pt x="15528" y="29636"/>
                </a:cubicBezTo>
                <a:lnTo>
                  <a:pt x="15211" y="28408"/>
                </a:lnTo>
                <a:cubicBezTo>
                  <a:pt x="14973" y="27576"/>
                  <a:pt x="14300" y="26903"/>
                  <a:pt x="13468" y="26705"/>
                </a:cubicBezTo>
                <a:lnTo>
                  <a:pt x="12240" y="26348"/>
                </a:lnTo>
                <a:cubicBezTo>
                  <a:pt x="10656" y="25952"/>
                  <a:pt x="9943" y="24170"/>
                  <a:pt x="10735" y="22783"/>
                </a:cubicBezTo>
                <a:lnTo>
                  <a:pt x="11369" y="21714"/>
                </a:lnTo>
                <a:cubicBezTo>
                  <a:pt x="11844" y="20921"/>
                  <a:pt x="11844" y="20010"/>
                  <a:pt x="11369" y="19258"/>
                </a:cubicBezTo>
                <a:lnTo>
                  <a:pt x="10735" y="18148"/>
                </a:lnTo>
                <a:cubicBezTo>
                  <a:pt x="9943" y="16762"/>
                  <a:pt x="10656" y="14979"/>
                  <a:pt x="12240" y="14583"/>
                </a:cubicBezTo>
                <a:lnTo>
                  <a:pt x="13468" y="14266"/>
                </a:lnTo>
                <a:cubicBezTo>
                  <a:pt x="14300" y="14029"/>
                  <a:pt x="14973" y="13395"/>
                  <a:pt x="15211" y="12523"/>
                </a:cubicBezTo>
                <a:lnTo>
                  <a:pt x="15528" y="11295"/>
                </a:lnTo>
                <a:cubicBezTo>
                  <a:pt x="15812" y="10187"/>
                  <a:pt x="16810" y="9486"/>
                  <a:pt x="17864" y="9486"/>
                </a:cubicBezTo>
                <a:cubicBezTo>
                  <a:pt x="18278" y="9486"/>
                  <a:pt x="18702" y="9595"/>
                  <a:pt x="19093" y="9830"/>
                </a:cubicBezTo>
                <a:lnTo>
                  <a:pt x="20163" y="10464"/>
                </a:lnTo>
                <a:cubicBezTo>
                  <a:pt x="20539" y="10681"/>
                  <a:pt x="20965" y="10790"/>
                  <a:pt x="21391" y="10790"/>
                </a:cubicBezTo>
                <a:cubicBezTo>
                  <a:pt x="21817" y="10790"/>
                  <a:pt x="22242" y="10681"/>
                  <a:pt x="22619" y="10464"/>
                </a:cubicBezTo>
                <a:lnTo>
                  <a:pt x="23728" y="9830"/>
                </a:lnTo>
                <a:cubicBezTo>
                  <a:pt x="24119" y="9595"/>
                  <a:pt x="24543" y="9486"/>
                  <a:pt x="24957" y="9486"/>
                </a:cubicBezTo>
                <a:close/>
                <a:moveTo>
                  <a:pt x="14803" y="0"/>
                </a:moveTo>
                <a:cubicBezTo>
                  <a:pt x="12837" y="0"/>
                  <a:pt x="10986" y="1300"/>
                  <a:pt x="10418" y="3373"/>
                </a:cubicBezTo>
                <a:lnTo>
                  <a:pt x="9824" y="5671"/>
                </a:lnTo>
                <a:cubicBezTo>
                  <a:pt x="9428" y="7255"/>
                  <a:pt x="8200" y="8483"/>
                  <a:pt x="6615" y="8919"/>
                </a:cubicBezTo>
                <a:lnTo>
                  <a:pt x="4278" y="9513"/>
                </a:lnTo>
                <a:cubicBezTo>
                  <a:pt x="1426" y="10266"/>
                  <a:pt x="40" y="13553"/>
                  <a:pt x="1545" y="16168"/>
                </a:cubicBezTo>
                <a:lnTo>
                  <a:pt x="2733" y="18228"/>
                </a:lnTo>
                <a:cubicBezTo>
                  <a:pt x="3565" y="19654"/>
                  <a:pt x="3565" y="21357"/>
                  <a:pt x="2733" y="22783"/>
                </a:cubicBezTo>
                <a:lnTo>
                  <a:pt x="1545" y="24843"/>
                </a:lnTo>
                <a:cubicBezTo>
                  <a:pt x="0" y="27418"/>
                  <a:pt x="1386" y="30745"/>
                  <a:pt x="4278" y="31498"/>
                </a:cubicBezTo>
                <a:lnTo>
                  <a:pt x="6576" y="32092"/>
                </a:lnTo>
                <a:cubicBezTo>
                  <a:pt x="8160" y="32488"/>
                  <a:pt x="9388" y="33716"/>
                  <a:pt x="9824" y="35301"/>
                </a:cubicBezTo>
                <a:lnTo>
                  <a:pt x="10418" y="37638"/>
                </a:lnTo>
                <a:cubicBezTo>
                  <a:pt x="10958" y="39711"/>
                  <a:pt x="12821" y="41011"/>
                  <a:pt x="14796" y="41011"/>
                </a:cubicBezTo>
                <a:cubicBezTo>
                  <a:pt x="15576" y="41011"/>
                  <a:pt x="16373" y="40808"/>
                  <a:pt x="17113" y="40371"/>
                </a:cubicBezTo>
                <a:lnTo>
                  <a:pt x="19172" y="39143"/>
                </a:lnTo>
                <a:cubicBezTo>
                  <a:pt x="19866" y="38747"/>
                  <a:pt x="20648" y="38549"/>
                  <a:pt x="21435" y="38549"/>
                </a:cubicBezTo>
                <a:cubicBezTo>
                  <a:pt x="22223" y="38549"/>
                  <a:pt x="23015" y="38747"/>
                  <a:pt x="23728" y="39143"/>
                </a:cubicBezTo>
                <a:lnTo>
                  <a:pt x="25788" y="40371"/>
                </a:lnTo>
                <a:cubicBezTo>
                  <a:pt x="26506" y="40791"/>
                  <a:pt x="27279" y="40986"/>
                  <a:pt x="28038" y="40986"/>
                </a:cubicBezTo>
                <a:cubicBezTo>
                  <a:pt x="29999" y="40986"/>
                  <a:pt x="31860" y="39683"/>
                  <a:pt x="32403" y="37598"/>
                </a:cubicBezTo>
                <a:lnTo>
                  <a:pt x="33037" y="35301"/>
                </a:lnTo>
                <a:cubicBezTo>
                  <a:pt x="33433" y="33716"/>
                  <a:pt x="34661" y="32488"/>
                  <a:pt x="36245" y="32092"/>
                </a:cubicBezTo>
                <a:lnTo>
                  <a:pt x="38543" y="31458"/>
                </a:lnTo>
                <a:cubicBezTo>
                  <a:pt x="41434" y="30706"/>
                  <a:pt x="42821" y="27418"/>
                  <a:pt x="41316" y="24843"/>
                </a:cubicBezTo>
                <a:lnTo>
                  <a:pt x="40088" y="22783"/>
                </a:lnTo>
                <a:cubicBezTo>
                  <a:pt x="39256" y="21357"/>
                  <a:pt x="39256" y="19614"/>
                  <a:pt x="40088" y="18228"/>
                </a:cubicBezTo>
                <a:lnTo>
                  <a:pt x="41276" y="16168"/>
                </a:lnTo>
                <a:cubicBezTo>
                  <a:pt x="42781" y="13593"/>
                  <a:pt x="41434" y="10266"/>
                  <a:pt x="38543" y="9513"/>
                </a:cubicBezTo>
                <a:lnTo>
                  <a:pt x="36206" y="8919"/>
                </a:lnTo>
                <a:cubicBezTo>
                  <a:pt x="34661" y="8483"/>
                  <a:pt x="33393" y="7255"/>
                  <a:pt x="32997" y="5671"/>
                </a:cubicBezTo>
                <a:lnTo>
                  <a:pt x="32403" y="3373"/>
                </a:lnTo>
                <a:cubicBezTo>
                  <a:pt x="31863" y="1300"/>
                  <a:pt x="30000" y="0"/>
                  <a:pt x="28039" y="0"/>
                </a:cubicBezTo>
                <a:cubicBezTo>
                  <a:pt x="27266" y="0"/>
                  <a:pt x="26477" y="203"/>
                  <a:pt x="25748" y="640"/>
                </a:cubicBezTo>
                <a:lnTo>
                  <a:pt x="23688" y="1828"/>
                </a:lnTo>
                <a:cubicBezTo>
                  <a:pt x="22995" y="2244"/>
                  <a:pt x="22213" y="2452"/>
                  <a:pt x="21425" y="2452"/>
                </a:cubicBezTo>
                <a:cubicBezTo>
                  <a:pt x="20638" y="2452"/>
                  <a:pt x="19846" y="2244"/>
                  <a:pt x="19133" y="1828"/>
                </a:cubicBezTo>
                <a:lnTo>
                  <a:pt x="17113" y="640"/>
                </a:lnTo>
                <a:cubicBezTo>
                  <a:pt x="16373" y="203"/>
                  <a:pt x="15579" y="0"/>
                  <a:pt x="14803" y="0"/>
                </a:cubicBezTo>
                <a:close/>
              </a:path>
            </a:pathLst>
          </a:custGeom>
          <a:solidFill>
            <a:srgbClr val="3964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1" name="Google Shape;11571;p37"/>
          <p:cNvSpPr/>
          <p:nvPr/>
        </p:nvSpPr>
        <p:spPr>
          <a:xfrm>
            <a:off x="15325" y="535449"/>
            <a:ext cx="110950" cy="94950"/>
          </a:xfrm>
          <a:custGeom>
            <a:avLst/>
            <a:gdLst/>
            <a:ahLst/>
            <a:cxnLst/>
            <a:rect l="l" t="t" r="r" b="b"/>
            <a:pathLst>
              <a:path w="4438" h="3798" extrusionOk="0">
                <a:moveTo>
                  <a:pt x="2576" y="0"/>
                </a:moveTo>
                <a:cubicBezTo>
                  <a:pt x="872" y="0"/>
                  <a:pt x="1" y="2060"/>
                  <a:pt x="1229" y="3248"/>
                </a:cubicBezTo>
                <a:cubicBezTo>
                  <a:pt x="1609" y="3629"/>
                  <a:pt x="2074" y="3798"/>
                  <a:pt x="2531" y="3798"/>
                </a:cubicBezTo>
                <a:cubicBezTo>
                  <a:pt x="3503" y="3798"/>
                  <a:pt x="4437" y="3033"/>
                  <a:pt x="4437" y="1901"/>
                </a:cubicBezTo>
                <a:cubicBezTo>
                  <a:pt x="4437" y="832"/>
                  <a:pt x="3605" y="0"/>
                  <a:pt x="2576" y="0"/>
                </a:cubicBezTo>
                <a:close/>
              </a:path>
            </a:pathLst>
          </a:custGeom>
          <a:solidFill>
            <a:srgbClr val="0034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2" name="Google Shape;11572;p37"/>
          <p:cNvSpPr/>
          <p:nvPr/>
        </p:nvSpPr>
        <p:spPr>
          <a:xfrm>
            <a:off x="160900" y="484924"/>
            <a:ext cx="95100" cy="95100"/>
          </a:xfrm>
          <a:custGeom>
            <a:avLst/>
            <a:gdLst/>
            <a:ahLst/>
            <a:cxnLst/>
            <a:rect l="l" t="t" r="r" b="b"/>
            <a:pathLst>
              <a:path w="3804" h="3804" extrusionOk="0">
                <a:moveTo>
                  <a:pt x="1902" y="1"/>
                </a:moveTo>
                <a:cubicBezTo>
                  <a:pt x="833" y="1"/>
                  <a:pt x="1" y="872"/>
                  <a:pt x="1" y="1902"/>
                </a:cubicBezTo>
                <a:cubicBezTo>
                  <a:pt x="1" y="2972"/>
                  <a:pt x="833" y="3804"/>
                  <a:pt x="1902" y="3804"/>
                </a:cubicBezTo>
                <a:cubicBezTo>
                  <a:pt x="2932" y="3804"/>
                  <a:pt x="3804" y="2972"/>
                  <a:pt x="3804" y="1902"/>
                </a:cubicBezTo>
                <a:cubicBezTo>
                  <a:pt x="3804" y="872"/>
                  <a:pt x="2932" y="1"/>
                  <a:pt x="1902" y="1"/>
                </a:cubicBezTo>
                <a:close/>
              </a:path>
            </a:pathLst>
          </a:custGeom>
          <a:solidFill>
            <a:srgbClr val="0034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3" name="Google Shape;11573;p37"/>
          <p:cNvSpPr/>
          <p:nvPr/>
        </p:nvSpPr>
        <p:spPr>
          <a:xfrm>
            <a:off x="454025" y="176699"/>
            <a:ext cx="126800" cy="95350"/>
          </a:xfrm>
          <a:custGeom>
            <a:avLst/>
            <a:gdLst/>
            <a:ahLst/>
            <a:cxnLst/>
            <a:rect l="l" t="t" r="r" b="b"/>
            <a:pathLst>
              <a:path w="5072" h="3814" extrusionOk="0">
                <a:moveTo>
                  <a:pt x="2516" y="0"/>
                </a:moveTo>
                <a:cubicBezTo>
                  <a:pt x="2031" y="0"/>
                  <a:pt x="1546" y="189"/>
                  <a:pt x="1189" y="565"/>
                </a:cubicBezTo>
                <a:cubicBezTo>
                  <a:pt x="1" y="1753"/>
                  <a:pt x="833" y="3813"/>
                  <a:pt x="2536" y="3813"/>
                </a:cubicBezTo>
                <a:cubicBezTo>
                  <a:pt x="4200" y="3813"/>
                  <a:pt x="5071" y="1753"/>
                  <a:pt x="3843" y="565"/>
                </a:cubicBezTo>
                <a:cubicBezTo>
                  <a:pt x="3487" y="189"/>
                  <a:pt x="3002" y="0"/>
                  <a:pt x="2516" y="0"/>
                </a:cubicBezTo>
                <a:close/>
              </a:path>
            </a:pathLst>
          </a:custGeom>
          <a:solidFill>
            <a:srgbClr val="0034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4" name="Google Shape;11574;p37"/>
          <p:cNvSpPr/>
          <p:nvPr/>
        </p:nvSpPr>
        <p:spPr>
          <a:xfrm>
            <a:off x="381750" y="413374"/>
            <a:ext cx="126775" cy="95350"/>
          </a:xfrm>
          <a:custGeom>
            <a:avLst/>
            <a:gdLst/>
            <a:ahLst/>
            <a:cxnLst/>
            <a:rect l="l" t="t" r="r" b="b"/>
            <a:pathLst>
              <a:path w="5071" h="3814" extrusionOk="0">
                <a:moveTo>
                  <a:pt x="2535" y="1"/>
                </a:moveTo>
                <a:cubicBezTo>
                  <a:pt x="2050" y="1"/>
                  <a:pt x="1565" y="189"/>
                  <a:pt x="1189" y="565"/>
                </a:cubicBezTo>
                <a:cubicBezTo>
                  <a:pt x="0" y="1754"/>
                  <a:pt x="832" y="3814"/>
                  <a:pt x="2535" y="3814"/>
                </a:cubicBezTo>
                <a:cubicBezTo>
                  <a:pt x="4239" y="3814"/>
                  <a:pt x="5071" y="1754"/>
                  <a:pt x="3882" y="565"/>
                </a:cubicBezTo>
                <a:cubicBezTo>
                  <a:pt x="3506" y="189"/>
                  <a:pt x="3021" y="1"/>
                  <a:pt x="2535" y="1"/>
                </a:cubicBezTo>
                <a:close/>
              </a:path>
            </a:pathLst>
          </a:custGeom>
          <a:solidFill>
            <a:srgbClr val="3964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5" name="Google Shape;11575;p37"/>
          <p:cNvSpPr/>
          <p:nvPr/>
        </p:nvSpPr>
        <p:spPr>
          <a:xfrm>
            <a:off x="228250" y="237349"/>
            <a:ext cx="180250" cy="170175"/>
          </a:xfrm>
          <a:custGeom>
            <a:avLst/>
            <a:gdLst/>
            <a:ahLst/>
            <a:cxnLst/>
            <a:rect l="l" t="t" r="r" b="b"/>
            <a:pathLst>
              <a:path w="7210" h="6807" extrusionOk="0">
                <a:moveTo>
                  <a:pt x="0" y="1"/>
                </a:moveTo>
                <a:lnTo>
                  <a:pt x="2734" y="5626"/>
                </a:lnTo>
                <a:cubicBezTo>
                  <a:pt x="3106" y="6394"/>
                  <a:pt x="3863" y="6807"/>
                  <a:pt x="4632" y="6807"/>
                </a:cubicBezTo>
                <a:cubicBezTo>
                  <a:pt x="5171" y="6807"/>
                  <a:pt x="5716" y="6605"/>
                  <a:pt x="6140" y="6180"/>
                </a:cubicBezTo>
                <a:cubicBezTo>
                  <a:pt x="7210" y="5150"/>
                  <a:pt x="6893" y="3407"/>
                  <a:pt x="5586" y="2774"/>
                </a:cubicBezTo>
                <a:lnTo>
                  <a:pt x="0" y="1"/>
                </a:lnTo>
                <a:close/>
              </a:path>
            </a:pathLst>
          </a:custGeom>
          <a:solidFill>
            <a:srgbClr val="FF8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6" name="Google Shape;11576;p37"/>
          <p:cNvSpPr/>
          <p:nvPr/>
        </p:nvSpPr>
        <p:spPr>
          <a:xfrm>
            <a:off x="509500" y="50174"/>
            <a:ext cx="110925" cy="95200"/>
          </a:xfrm>
          <a:custGeom>
            <a:avLst/>
            <a:gdLst/>
            <a:ahLst/>
            <a:cxnLst/>
            <a:rect l="l" t="t" r="r" b="b"/>
            <a:pathLst>
              <a:path w="4437" h="3808" extrusionOk="0">
                <a:moveTo>
                  <a:pt x="2535" y="1"/>
                </a:moveTo>
                <a:cubicBezTo>
                  <a:pt x="832" y="1"/>
                  <a:pt x="0" y="2061"/>
                  <a:pt x="1189" y="3249"/>
                </a:cubicBezTo>
                <a:cubicBezTo>
                  <a:pt x="1574" y="3634"/>
                  <a:pt x="2050" y="3807"/>
                  <a:pt x="2518" y="3807"/>
                </a:cubicBezTo>
                <a:cubicBezTo>
                  <a:pt x="3495" y="3807"/>
                  <a:pt x="4437" y="3054"/>
                  <a:pt x="4437" y="1902"/>
                </a:cubicBezTo>
                <a:cubicBezTo>
                  <a:pt x="4437" y="872"/>
                  <a:pt x="3565" y="1"/>
                  <a:pt x="2535" y="1"/>
                </a:cubicBezTo>
                <a:close/>
              </a:path>
            </a:pathLst>
          </a:custGeom>
          <a:solidFill>
            <a:srgbClr val="0034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7" name="Google Shape;11577;p37"/>
          <p:cNvSpPr/>
          <p:nvPr/>
        </p:nvSpPr>
        <p:spPr>
          <a:xfrm rot="10800000" flipH="1">
            <a:off x="8654794" y="-340293"/>
            <a:ext cx="814455" cy="780029"/>
          </a:xfrm>
          <a:custGeom>
            <a:avLst/>
            <a:gdLst/>
            <a:ahLst/>
            <a:cxnLst/>
            <a:rect l="l" t="t" r="r" b="b"/>
            <a:pathLst>
              <a:path w="42821" h="41011" extrusionOk="0">
                <a:moveTo>
                  <a:pt x="24957" y="9486"/>
                </a:moveTo>
                <a:cubicBezTo>
                  <a:pt x="26011" y="9486"/>
                  <a:pt x="27009" y="10187"/>
                  <a:pt x="27293" y="11295"/>
                </a:cubicBezTo>
                <a:lnTo>
                  <a:pt x="27610" y="12523"/>
                </a:lnTo>
                <a:cubicBezTo>
                  <a:pt x="27847" y="13395"/>
                  <a:pt x="28481" y="14029"/>
                  <a:pt x="29353" y="14266"/>
                </a:cubicBezTo>
                <a:lnTo>
                  <a:pt x="30581" y="14583"/>
                </a:lnTo>
                <a:cubicBezTo>
                  <a:pt x="32126" y="14979"/>
                  <a:pt x="32878" y="16762"/>
                  <a:pt x="32046" y="18148"/>
                </a:cubicBezTo>
                <a:lnTo>
                  <a:pt x="31413" y="19258"/>
                </a:lnTo>
                <a:cubicBezTo>
                  <a:pt x="30977" y="20010"/>
                  <a:pt x="30977" y="20921"/>
                  <a:pt x="31413" y="21714"/>
                </a:cubicBezTo>
                <a:lnTo>
                  <a:pt x="32046" y="22783"/>
                </a:lnTo>
                <a:cubicBezTo>
                  <a:pt x="32878" y="24170"/>
                  <a:pt x="32126" y="25952"/>
                  <a:pt x="30581" y="26348"/>
                </a:cubicBezTo>
                <a:lnTo>
                  <a:pt x="29353" y="26705"/>
                </a:lnTo>
                <a:cubicBezTo>
                  <a:pt x="28481" y="26903"/>
                  <a:pt x="27847" y="27576"/>
                  <a:pt x="27610" y="28408"/>
                </a:cubicBezTo>
                <a:lnTo>
                  <a:pt x="27293" y="29636"/>
                </a:lnTo>
                <a:cubicBezTo>
                  <a:pt x="27008" y="30778"/>
                  <a:pt x="26003" y="31467"/>
                  <a:pt x="24945" y="31467"/>
                </a:cubicBezTo>
                <a:cubicBezTo>
                  <a:pt x="24534" y="31467"/>
                  <a:pt x="24115" y="31363"/>
                  <a:pt x="23728" y="31141"/>
                </a:cubicBezTo>
                <a:lnTo>
                  <a:pt x="22619" y="30508"/>
                </a:lnTo>
                <a:cubicBezTo>
                  <a:pt x="22242" y="30290"/>
                  <a:pt x="21817" y="30181"/>
                  <a:pt x="21391" y="30181"/>
                </a:cubicBezTo>
                <a:cubicBezTo>
                  <a:pt x="20965" y="30181"/>
                  <a:pt x="20539" y="30290"/>
                  <a:pt x="20163" y="30508"/>
                </a:cubicBezTo>
                <a:lnTo>
                  <a:pt x="19093" y="31141"/>
                </a:lnTo>
                <a:cubicBezTo>
                  <a:pt x="18705" y="31363"/>
                  <a:pt x="18287" y="31467"/>
                  <a:pt x="17876" y="31467"/>
                </a:cubicBezTo>
                <a:cubicBezTo>
                  <a:pt x="16818" y="31467"/>
                  <a:pt x="15813" y="30778"/>
                  <a:pt x="15528" y="29636"/>
                </a:cubicBezTo>
                <a:lnTo>
                  <a:pt x="15211" y="28408"/>
                </a:lnTo>
                <a:cubicBezTo>
                  <a:pt x="14973" y="27576"/>
                  <a:pt x="14300" y="26903"/>
                  <a:pt x="13468" y="26705"/>
                </a:cubicBezTo>
                <a:lnTo>
                  <a:pt x="12240" y="26348"/>
                </a:lnTo>
                <a:cubicBezTo>
                  <a:pt x="10656" y="25952"/>
                  <a:pt x="9943" y="24170"/>
                  <a:pt x="10735" y="22783"/>
                </a:cubicBezTo>
                <a:lnTo>
                  <a:pt x="11369" y="21714"/>
                </a:lnTo>
                <a:cubicBezTo>
                  <a:pt x="11844" y="20921"/>
                  <a:pt x="11844" y="20010"/>
                  <a:pt x="11369" y="19258"/>
                </a:cubicBezTo>
                <a:lnTo>
                  <a:pt x="10735" y="18148"/>
                </a:lnTo>
                <a:cubicBezTo>
                  <a:pt x="9943" y="16762"/>
                  <a:pt x="10656" y="14979"/>
                  <a:pt x="12240" y="14583"/>
                </a:cubicBezTo>
                <a:lnTo>
                  <a:pt x="13468" y="14266"/>
                </a:lnTo>
                <a:cubicBezTo>
                  <a:pt x="14300" y="14029"/>
                  <a:pt x="14973" y="13395"/>
                  <a:pt x="15211" y="12523"/>
                </a:cubicBezTo>
                <a:lnTo>
                  <a:pt x="15528" y="11295"/>
                </a:lnTo>
                <a:cubicBezTo>
                  <a:pt x="15812" y="10187"/>
                  <a:pt x="16810" y="9486"/>
                  <a:pt x="17864" y="9486"/>
                </a:cubicBezTo>
                <a:cubicBezTo>
                  <a:pt x="18278" y="9486"/>
                  <a:pt x="18702" y="9595"/>
                  <a:pt x="19093" y="9830"/>
                </a:cubicBezTo>
                <a:lnTo>
                  <a:pt x="20163" y="10464"/>
                </a:lnTo>
                <a:cubicBezTo>
                  <a:pt x="20539" y="10681"/>
                  <a:pt x="20965" y="10790"/>
                  <a:pt x="21391" y="10790"/>
                </a:cubicBezTo>
                <a:cubicBezTo>
                  <a:pt x="21817" y="10790"/>
                  <a:pt x="22242" y="10681"/>
                  <a:pt x="22619" y="10464"/>
                </a:cubicBezTo>
                <a:lnTo>
                  <a:pt x="23728" y="9830"/>
                </a:lnTo>
                <a:cubicBezTo>
                  <a:pt x="24119" y="9595"/>
                  <a:pt x="24543" y="9486"/>
                  <a:pt x="24957" y="9486"/>
                </a:cubicBezTo>
                <a:close/>
                <a:moveTo>
                  <a:pt x="14803" y="0"/>
                </a:moveTo>
                <a:cubicBezTo>
                  <a:pt x="12837" y="0"/>
                  <a:pt x="10986" y="1300"/>
                  <a:pt x="10418" y="3373"/>
                </a:cubicBezTo>
                <a:lnTo>
                  <a:pt x="9824" y="5671"/>
                </a:lnTo>
                <a:cubicBezTo>
                  <a:pt x="9428" y="7255"/>
                  <a:pt x="8200" y="8483"/>
                  <a:pt x="6615" y="8919"/>
                </a:cubicBezTo>
                <a:lnTo>
                  <a:pt x="4278" y="9513"/>
                </a:lnTo>
                <a:cubicBezTo>
                  <a:pt x="1426" y="10266"/>
                  <a:pt x="40" y="13553"/>
                  <a:pt x="1545" y="16168"/>
                </a:cubicBezTo>
                <a:lnTo>
                  <a:pt x="2733" y="18228"/>
                </a:lnTo>
                <a:cubicBezTo>
                  <a:pt x="3565" y="19654"/>
                  <a:pt x="3565" y="21357"/>
                  <a:pt x="2733" y="22783"/>
                </a:cubicBezTo>
                <a:lnTo>
                  <a:pt x="1545" y="24843"/>
                </a:lnTo>
                <a:cubicBezTo>
                  <a:pt x="0" y="27418"/>
                  <a:pt x="1386" y="30745"/>
                  <a:pt x="4278" y="31498"/>
                </a:cubicBezTo>
                <a:lnTo>
                  <a:pt x="6576" y="32092"/>
                </a:lnTo>
                <a:cubicBezTo>
                  <a:pt x="8160" y="32488"/>
                  <a:pt x="9388" y="33716"/>
                  <a:pt x="9824" y="35301"/>
                </a:cubicBezTo>
                <a:lnTo>
                  <a:pt x="10418" y="37638"/>
                </a:lnTo>
                <a:cubicBezTo>
                  <a:pt x="10958" y="39711"/>
                  <a:pt x="12821" y="41011"/>
                  <a:pt x="14796" y="41011"/>
                </a:cubicBezTo>
                <a:cubicBezTo>
                  <a:pt x="15576" y="41011"/>
                  <a:pt x="16373" y="40808"/>
                  <a:pt x="17113" y="40371"/>
                </a:cubicBezTo>
                <a:lnTo>
                  <a:pt x="19172" y="39143"/>
                </a:lnTo>
                <a:cubicBezTo>
                  <a:pt x="19866" y="38747"/>
                  <a:pt x="20648" y="38549"/>
                  <a:pt x="21435" y="38549"/>
                </a:cubicBezTo>
                <a:cubicBezTo>
                  <a:pt x="22223" y="38549"/>
                  <a:pt x="23015" y="38747"/>
                  <a:pt x="23728" y="39143"/>
                </a:cubicBezTo>
                <a:lnTo>
                  <a:pt x="25788" y="40371"/>
                </a:lnTo>
                <a:cubicBezTo>
                  <a:pt x="26506" y="40791"/>
                  <a:pt x="27279" y="40986"/>
                  <a:pt x="28038" y="40986"/>
                </a:cubicBezTo>
                <a:cubicBezTo>
                  <a:pt x="29999" y="40986"/>
                  <a:pt x="31860" y="39683"/>
                  <a:pt x="32403" y="37598"/>
                </a:cubicBezTo>
                <a:lnTo>
                  <a:pt x="33037" y="35301"/>
                </a:lnTo>
                <a:cubicBezTo>
                  <a:pt x="33433" y="33716"/>
                  <a:pt x="34661" y="32488"/>
                  <a:pt x="36245" y="32092"/>
                </a:cubicBezTo>
                <a:lnTo>
                  <a:pt x="38543" y="31458"/>
                </a:lnTo>
                <a:cubicBezTo>
                  <a:pt x="41434" y="30706"/>
                  <a:pt x="42821" y="27418"/>
                  <a:pt x="41316" y="24843"/>
                </a:cubicBezTo>
                <a:lnTo>
                  <a:pt x="40088" y="22783"/>
                </a:lnTo>
                <a:cubicBezTo>
                  <a:pt x="39256" y="21357"/>
                  <a:pt x="39256" y="19614"/>
                  <a:pt x="40088" y="18228"/>
                </a:cubicBezTo>
                <a:lnTo>
                  <a:pt x="41276" y="16168"/>
                </a:lnTo>
                <a:cubicBezTo>
                  <a:pt x="42781" y="13593"/>
                  <a:pt x="41434" y="10266"/>
                  <a:pt x="38543" y="9513"/>
                </a:cubicBezTo>
                <a:lnTo>
                  <a:pt x="36206" y="8919"/>
                </a:lnTo>
                <a:cubicBezTo>
                  <a:pt x="34661" y="8483"/>
                  <a:pt x="33393" y="7255"/>
                  <a:pt x="32997" y="5671"/>
                </a:cubicBezTo>
                <a:lnTo>
                  <a:pt x="32403" y="3373"/>
                </a:lnTo>
                <a:cubicBezTo>
                  <a:pt x="31863" y="1300"/>
                  <a:pt x="30000" y="0"/>
                  <a:pt x="28039" y="0"/>
                </a:cubicBezTo>
                <a:cubicBezTo>
                  <a:pt x="27266" y="0"/>
                  <a:pt x="26477" y="203"/>
                  <a:pt x="25748" y="640"/>
                </a:cubicBezTo>
                <a:lnTo>
                  <a:pt x="23688" y="1828"/>
                </a:lnTo>
                <a:cubicBezTo>
                  <a:pt x="22995" y="2244"/>
                  <a:pt x="22213" y="2452"/>
                  <a:pt x="21425" y="2452"/>
                </a:cubicBezTo>
                <a:cubicBezTo>
                  <a:pt x="20638" y="2452"/>
                  <a:pt x="19846" y="2244"/>
                  <a:pt x="19133" y="1828"/>
                </a:cubicBezTo>
                <a:lnTo>
                  <a:pt x="17113" y="640"/>
                </a:lnTo>
                <a:cubicBezTo>
                  <a:pt x="16373" y="203"/>
                  <a:pt x="15579" y="0"/>
                  <a:pt x="14803" y="0"/>
                </a:cubicBezTo>
                <a:close/>
              </a:path>
            </a:pathLst>
          </a:custGeom>
          <a:solidFill>
            <a:srgbClr val="3964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8" name="Google Shape;11578;p37"/>
          <p:cNvSpPr/>
          <p:nvPr/>
        </p:nvSpPr>
        <p:spPr>
          <a:xfrm flipH="1">
            <a:off x="8991425" y="535449"/>
            <a:ext cx="110950" cy="94950"/>
          </a:xfrm>
          <a:custGeom>
            <a:avLst/>
            <a:gdLst/>
            <a:ahLst/>
            <a:cxnLst/>
            <a:rect l="l" t="t" r="r" b="b"/>
            <a:pathLst>
              <a:path w="4438" h="3798" extrusionOk="0">
                <a:moveTo>
                  <a:pt x="2576" y="0"/>
                </a:moveTo>
                <a:cubicBezTo>
                  <a:pt x="872" y="0"/>
                  <a:pt x="1" y="2060"/>
                  <a:pt x="1229" y="3248"/>
                </a:cubicBezTo>
                <a:cubicBezTo>
                  <a:pt x="1609" y="3629"/>
                  <a:pt x="2074" y="3798"/>
                  <a:pt x="2531" y="3798"/>
                </a:cubicBezTo>
                <a:cubicBezTo>
                  <a:pt x="3503" y="3798"/>
                  <a:pt x="4437" y="3033"/>
                  <a:pt x="4437" y="1901"/>
                </a:cubicBezTo>
                <a:cubicBezTo>
                  <a:pt x="4437" y="832"/>
                  <a:pt x="3605" y="0"/>
                  <a:pt x="2576" y="0"/>
                </a:cubicBezTo>
                <a:close/>
              </a:path>
            </a:pathLst>
          </a:custGeom>
          <a:solidFill>
            <a:srgbClr val="0034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9" name="Google Shape;11579;p37"/>
          <p:cNvSpPr/>
          <p:nvPr/>
        </p:nvSpPr>
        <p:spPr>
          <a:xfrm flipH="1">
            <a:off x="8861700" y="484924"/>
            <a:ext cx="95100" cy="95100"/>
          </a:xfrm>
          <a:custGeom>
            <a:avLst/>
            <a:gdLst/>
            <a:ahLst/>
            <a:cxnLst/>
            <a:rect l="l" t="t" r="r" b="b"/>
            <a:pathLst>
              <a:path w="3804" h="3804" extrusionOk="0">
                <a:moveTo>
                  <a:pt x="1902" y="1"/>
                </a:moveTo>
                <a:cubicBezTo>
                  <a:pt x="833" y="1"/>
                  <a:pt x="1" y="872"/>
                  <a:pt x="1" y="1902"/>
                </a:cubicBezTo>
                <a:cubicBezTo>
                  <a:pt x="1" y="2972"/>
                  <a:pt x="833" y="3804"/>
                  <a:pt x="1902" y="3804"/>
                </a:cubicBezTo>
                <a:cubicBezTo>
                  <a:pt x="2932" y="3804"/>
                  <a:pt x="3804" y="2972"/>
                  <a:pt x="3804" y="1902"/>
                </a:cubicBezTo>
                <a:cubicBezTo>
                  <a:pt x="3804" y="872"/>
                  <a:pt x="2932" y="1"/>
                  <a:pt x="1902" y="1"/>
                </a:cubicBezTo>
                <a:close/>
              </a:path>
            </a:pathLst>
          </a:custGeom>
          <a:solidFill>
            <a:srgbClr val="0034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0" name="Google Shape;11580;p37"/>
          <p:cNvSpPr/>
          <p:nvPr/>
        </p:nvSpPr>
        <p:spPr>
          <a:xfrm flipH="1">
            <a:off x="8536875" y="176699"/>
            <a:ext cx="126800" cy="95350"/>
          </a:xfrm>
          <a:custGeom>
            <a:avLst/>
            <a:gdLst/>
            <a:ahLst/>
            <a:cxnLst/>
            <a:rect l="l" t="t" r="r" b="b"/>
            <a:pathLst>
              <a:path w="5072" h="3814" extrusionOk="0">
                <a:moveTo>
                  <a:pt x="2516" y="0"/>
                </a:moveTo>
                <a:cubicBezTo>
                  <a:pt x="2031" y="0"/>
                  <a:pt x="1546" y="189"/>
                  <a:pt x="1189" y="565"/>
                </a:cubicBezTo>
                <a:cubicBezTo>
                  <a:pt x="1" y="1753"/>
                  <a:pt x="833" y="3813"/>
                  <a:pt x="2536" y="3813"/>
                </a:cubicBezTo>
                <a:cubicBezTo>
                  <a:pt x="4200" y="3813"/>
                  <a:pt x="5071" y="1753"/>
                  <a:pt x="3843" y="565"/>
                </a:cubicBezTo>
                <a:cubicBezTo>
                  <a:pt x="3487" y="189"/>
                  <a:pt x="3002" y="0"/>
                  <a:pt x="2516" y="0"/>
                </a:cubicBezTo>
                <a:close/>
              </a:path>
            </a:pathLst>
          </a:custGeom>
          <a:solidFill>
            <a:srgbClr val="0034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1" name="Google Shape;11581;p37"/>
          <p:cNvSpPr/>
          <p:nvPr/>
        </p:nvSpPr>
        <p:spPr>
          <a:xfrm flipH="1">
            <a:off x="8609175" y="413374"/>
            <a:ext cx="126775" cy="95350"/>
          </a:xfrm>
          <a:custGeom>
            <a:avLst/>
            <a:gdLst/>
            <a:ahLst/>
            <a:cxnLst/>
            <a:rect l="l" t="t" r="r" b="b"/>
            <a:pathLst>
              <a:path w="5071" h="3814" extrusionOk="0">
                <a:moveTo>
                  <a:pt x="2535" y="1"/>
                </a:moveTo>
                <a:cubicBezTo>
                  <a:pt x="2050" y="1"/>
                  <a:pt x="1565" y="189"/>
                  <a:pt x="1189" y="565"/>
                </a:cubicBezTo>
                <a:cubicBezTo>
                  <a:pt x="0" y="1754"/>
                  <a:pt x="832" y="3814"/>
                  <a:pt x="2535" y="3814"/>
                </a:cubicBezTo>
                <a:cubicBezTo>
                  <a:pt x="4239" y="3814"/>
                  <a:pt x="5071" y="1754"/>
                  <a:pt x="3882" y="565"/>
                </a:cubicBezTo>
                <a:cubicBezTo>
                  <a:pt x="3506" y="189"/>
                  <a:pt x="3021" y="1"/>
                  <a:pt x="2535" y="1"/>
                </a:cubicBezTo>
                <a:close/>
              </a:path>
            </a:pathLst>
          </a:custGeom>
          <a:solidFill>
            <a:srgbClr val="3964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2" name="Google Shape;11582;p37"/>
          <p:cNvSpPr/>
          <p:nvPr/>
        </p:nvSpPr>
        <p:spPr>
          <a:xfrm flipH="1">
            <a:off x="8709200" y="237349"/>
            <a:ext cx="180250" cy="170175"/>
          </a:xfrm>
          <a:custGeom>
            <a:avLst/>
            <a:gdLst/>
            <a:ahLst/>
            <a:cxnLst/>
            <a:rect l="l" t="t" r="r" b="b"/>
            <a:pathLst>
              <a:path w="7210" h="6807" extrusionOk="0">
                <a:moveTo>
                  <a:pt x="0" y="1"/>
                </a:moveTo>
                <a:lnTo>
                  <a:pt x="2734" y="5626"/>
                </a:lnTo>
                <a:cubicBezTo>
                  <a:pt x="3106" y="6394"/>
                  <a:pt x="3863" y="6807"/>
                  <a:pt x="4632" y="6807"/>
                </a:cubicBezTo>
                <a:cubicBezTo>
                  <a:pt x="5171" y="6807"/>
                  <a:pt x="5716" y="6605"/>
                  <a:pt x="6140" y="6180"/>
                </a:cubicBezTo>
                <a:cubicBezTo>
                  <a:pt x="7210" y="5150"/>
                  <a:pt x="6893" y="3407"/>
                  <a:pt x="5586" y="2774"/>
                </a:cubicBezTo>
                <a:lnTo>
                  <a:pt x="0" y="1"/>
                </a:lnTo>
                <a:close/>
              </a:path>
            </a:pathLst>
          </a:custGeom>
          <a:solidFill>
            <a:srgbClr val="FF8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3" name="Google Shape;11583;p37"/>
          <p:cNvSpPr/>
          <p:nvPr/>
        </p:nvSpPr>
        <p:spPr>
          <a:xfrm flipH="1">
            <a:off x="8497275" y="50174"/>
            <a:ext cx="110925" cy="95200"/>
          </a:xfrm>
          <a:custGeom>
            <a:avLst/>
            <a:gdLst/>
            <a:ahLst/>
            <a:cxnLst/>
            <a:rect l="l" t="t" r="r" b="b"/>
            <a:pathLst>
              <a:path w="4437" h="3808" extrusionOk="0">
                <a:moveTo>
                  <a:pt x="2535" y="1"/>
                </a:moveTo>
                <a:cubicBezTo>
                  <a:pt x="832" y="1"/>
                  <a:pt x="0" y="2061"/>
                  <a:pt x="1189" y="3249"/>
                </a:cubicBezTo>
                <a:cubicBezTo>
                  <a:pt x="1574" y="3634"/>
                  <a:pt x="2050" y="3807"/>
                  <a:pt x="2518" y="3807"/>
                </a:cubicBezTo>
                <a:cubicBezTo>
                  <a:pt x="3495" y="3807"/>
                  <a:pt x="4437" y="3054"/>
                  <a:pt x="4437" y="1902"/>
                </a:cubicBezTo>
                <a:cubicBezTo>
                  <a:pt x="4437" y="872"/>
                  <a:pt x="3565" y="1"/>
                  <a:pt x="2535" y="1"/>
                </a:cubicBezTo>
                <a:close/>
              </a:path>
            </a:pathLst>
          </a:custGeom>
          <a:solidFill>
            <a:srgbClr val="0034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4" name="Google Shape;11584;p37"/>
          <p:cNvSpPr/>
          <p:nvPr/>
        </p:nvSpPr>
        <p:spPr>
          <a:xfrm flipH="1">
            <a:off x="-351550" y="4708163"/>
            <a:ext cx="814455" cy="780029"/>
          </a:xfrm>
          <a:custGeom>
            <a:avLst/>
            <a:gdLst/>
            <a:ahLst/>
            <a:cxnLst/>
            <a:rect l="l" t="t" r="r" b="b"/>
            <a:pathLst>
              <a:path w="42821" h="41011" extrusionOk="0">
                <a:moveTo>
                  <a:pt x="24957" y="9486"/>
                </a:moveTo>
                <a:cubicBezTo>
                  <a:pt x="26011" y="9486"/>
                  <a:pt x="27009" y="10187"/>
                  <a:pt x="27293" y="11295"/>
                </a:cubicBezTo>
                <a:lnTo>
                  <a:pt x="27610" y="12523"/>
                </a:lnTo>
                <a:cubicBezTo>
                  <a:pt x="27847" y="13395"/>
                  <a:pt x="28481" y="14029"/>
                  <a:pt x="29353" y="14266"/>
                </a:cubicBezTo>
                <a:lnTo>
                  <a:pt x="30581" y="14583"/>
                </a:lnTo>
                <a:cubicBezTo>
                  <a:pt x="32126" y="14979"/>
                  <a:pt x="32878" y="16762"/>
                  <a:pt x="32046" y="18148"/>
                </a:cubicBezTo>
                <a:lnTo>
                  <a:pt x="31413" y="19258"/>
                </a:lnTo>
                <a:cubicBezTo>
                  <a:pt x="30977" y="20010"/>
                  <a:pt x="30977" y="20921"/>
                  <a:pt x="31413" y="21714"/>
                </a:cubicBezTo>
                <a:lnTo>
                  <a:pt x="32046" y="22783"/>
                </a:lnTo>
                <a:cubicBezTo>
                  <a:pt x="32878" y="24170"/>
                  <a:pt x="32126" y="25952"/>
                  <a:pt x="30581" y="26348"/>
                </a:cubicBezTo>
                <a:lnTo>
                  <a:pt x="29353" y="26705"/>
                </a:lnTo>
                <a:cubicBezTo>
                  <a:pt x="28481" y="26903"/>
                  <a:pt x="27847" y="27576"/>
                  <a:pt x="27610" y="28408"/>
                </a:cubicBezTo>
                <a:lnTo>
                  <a:pt x="27293" y="29636"/>
                </a:lnTo>
                <a:cubicBezTo>
                  <a:pt x="27008" y="30778"/>
                  <a:pt x="26003" y="31467"/>
                  <a:pt x="24945" y="31467"/>
                </a:cubicBezTo>
                <a:cubicBezTo>
                  <a:pt x="24534" y="31467"/>
                  <a:pt x="24115" y="31363"/>
                  <a:pt x="23728" y="31141"/>
                </a:cubicBezTo>
                <a:lnTo>
                  <a:pt x="22619" y="30508"/>
                </a:lnTo>
                <a:cubicBezTo>
                  <a:pt x="22242" y="30290"/>
                  <a:pt x="21817" y="30181"/>
                  <a:pt x="21391" y="30181"/>
                </a:cubicBezTo>
                <a:cubicBezTo>
                  <a:pt x="20965" y="30181"/>
                  <a:pt x="20539" y="30290"/>
                  <a:pt x="20163" y="30508"/>
                </a:cubicBezTo>
                <a:lnTo>
                  <a:pt x="19093" y="31141"/>
                </a:lnTo>
                <a:cubicBezTo>
                  <a:pt x="18705" y="31363"/>
                  <a:pt x="18287" y="31467"/>
                  <a:pt x="17876" y="31467"/>
                </a:cubicBezTo>
                <a:cubicBezTo>
                  <a:pt x="16818" y="31467"/>
                  <a:pt x="15813" y="30778"/>
                  <a:pt x="15528" y="29636"/>
                </a:cubicBezTo>
                <a:lnTo>
                  <a:pt x="15211" y="28408"/>
                </a:lnTo>
                <a:cubicBezTo>
                  <a:pt x="14973" y="27576"/>
                  <a:pt x="14300" y="26903"/>
                  <a:pt x="13468" y="26705"/>
                </a:cubicBezTo>
                <a:lnTo>
                  <a:pt x="12240" y="26348"/>
                </a:lnTo>
                <a:cubicBezTo>
                  <a:pt x="10656" y="25952"/>
                  <a:pt x="9943" y="24170"/>
                  <a:pt x="10735" y="22783"/>
                </a:cubicBezTo>
                <a:lnTo>
                  <a:pt x="11369" y="21714"/>
                </a:lnTo>
                <a:cubicBezTo>
                  <a:pt x="11844" y="20921"/>
                  <a:pt x="11844" y="20010"/>
                  <a:pt x="11369" y="19258"/>
                </a:cubicBezTo>
                <a:lnTo>
                  <a:pt x="10735" y="18148"/>
                </a:lnTo>
                <a:cubicBezTo>
                  <a:pt x="9943" y="16762"/>
                  <a:pt x="10656" y="14979"/>
                  <a:pt x="12240" y="14583"/>
                </a:cubicBezTo>
                <a:lnTo>
                  <a:pt x="13468" y="14266"/>
                </a:lnTo>
                <a:cubicBezTo>
                  <a:pt x="14300" y="14029"/>
                  <a:pt x="14973" y="13395"/>
                  <a:pt x="15211" y="12523"/>
                </a:cubicBezTo>
                <a:lnTo>
                  <a:pt x="15528" y="11295"/>
                </a:lnTo>
                <a:cubicBezTo>
                  <a:pt x="15812" y="10187"/>
                  <a:pt x="16810" y="9486"/>
                  <a:pt x="17864" y="9486"/>
                </a:cubicBezTo>
                <a:cubicBezTo>
                  <a:pt x="18278" y="9486"/>
                  <a:pt x="18702" y="9595"/>
                  <a:pt x="19093" y="9830"/>
                </a:cubicBezTo>
                <a:lnTo>
                  <a:pt x="20163" y="10464"/>
                </a:lnTo>
                <a:cubicBezTo>
                  <a:pt x="20539" y="10681"/>
                  <a:pt x="20965" y="10790"/>
                  <a:pt x="21391" y="10790"/>
                </a:cubicBezTo>
                <a:cubicBezTo>
                  <a:pt x="21817" y="10790"/>
                  <a:pt x="22242" y="10681"/>
                  <a:pt x="22619" y="10464"/>
                </a:cubicBezTo>
                <a:lnTo>
                  <a:pt x="23728" y="9830"/>
                </a:lnTo>
                <a:cubicBezTo>
                  <a:pt x="24119" y="9595"/>
                  <a:pt x="24543" y="9486"/>
                  <a:pt x="24957" y="9486"/>
                </a:cubicBezTo>
                <a:close/>
                <a:moveTo>
                  <a:pt x="14803" y="0"/>
                </a:moveTo>
                <a:cubicBezTo>
                  <a:pt x="12837" y="0"/>
                  <a:pt x="10986" y="1300"/>
                  <a:pt x="10418" y="3373"/>
                </a:cubicBezTo>
                <a:lnTo>
                  <a:pt x="9824" y="5671"/>
                </a:lnTo>
                <a:cubicBezTo>
                  <a:pt x="9428" y="7255"/>
                  <a:pt x="8200" y="8483"/>
                  <a:pt x="6615" y="8919"/>
                </a:cubicBezTo>
                <a:lnTo>
                  <a:pt x="4278" y="9513"/>
                </a:lnTo>
                <a:cubicBezTo>
                  <a:pt x="1426" y="10266"/>
                  <a:pt x="40" y="13553"/>
                  <a:pt x="1545" y="16168"/>
                </a:cubicBezTo>
                <a:lnTo>
                  <a:pt x="2733" y="18228"/>
                </a:lnTo>
                <a:cubicBezTo>
                  <a:pt x="3565" y="19654"/>
                  <a:pt x="3565" y="21357"/>
                  <a:pt x="2733" y="22783"/>
                </a:cubicBezTo>
                <a:lnTo>
                  <a:pt x="1545" y="24843"/>
                </a:lnTo>
                <a:cubicBezTo>
                  <a:pt x="0" y="27418"/>
                  <a:pt x="1386" y="30745"/>
                  <a:pt x="4278" y="31498"/>
                </a:cubicBezTo>
                <a:lnTo>
                  <a:pt x="6576" y="32092"/>
                </a:lnTo>
                <a:cubicBezTo>
                  <a:pt x="8160" y="32488"/>
                  <a:pt x="9388" y="33716"/>
                  <a:pt x="9824" y="35301"/>
                </a:cubicBezTo>
                <a:lnTo>
                  <a:pt x="10418" y="37638"/>
                </a:lnTo>
                <a:cubicBezTo>
                  <a:pt x="10958" y="39711"/>
                  <a:pt x="12821" y="41011"/>
                  <a:pt x="14796" y="41011"/>
                </a:cubicBezTo>
                <a:cubicBezTo>
                  <a:pt x="15576" y="41011"/>
                  <a:pt x="16373" y="40808"/>
                  <a:pt x="17113" y="40371"/>
                </a:cubicBezTo>
                <a:lnTo>
                  <a:pt x="19172" y="39143"/>
                </a:lnTo>
                <a:cubicBezTo>
                  <a:pt x="19866" y="38747"/>
                  <a:pt x="20648" y="38549"/>
                  <a:pt x="21435" y="38549"/>
                </a:cubicBezTo>
                <a:cubicBezTo>
                  <a:pt x="22223" y="38549"/>
                  <a:pt x="23015" y="38747"/>
                  <a:pt x="23728" y="39143"/>
                </a:cubicBezTo>
                <a:lnTo>
                  <a:pt x="25788" y="40371"/>
                </a:lnTo>
                <a:cubicBezTo>
                  <a:pt x="26506" y="40791"/>
                  <a:pt x="27279" y="40986"/>
                  <a:pt x="28038" y="40986"/>
                </a:cubicBezTo>
                <a:cubicBezTo>
                  <a:pt x="29999" y="40986"/>
                  <a:pt x="31860" y="39683"/>
                  <a:pt x="32403" y="37598"/>
                </a:cubicBezTo>
                <a:lnTo>
                  <a:pt x="33037" y="35301"/>
                </a:lnTo>
                <a:cubicBezTo>
                  <a:pt x="33433" y="33716"/>
                  <a:pt x="34661" y="32488"/>
                  <a:pt x="36245" y="32092"/>
                </a:cubicBezTo>
                <a:lnTo>
                  <a:pt x="38543" y="31458"/>
                </a:lnTo>
                <a:cubicBezTo>
                  <a:pt x="41434" y="30706"/>
                  <a:pt x="42821" y="27418"/>
                  <a:pt x="41316" y="24843"/>
                </a:cubicBezTo>
                <a:lnTo>
                  <a:pt x="40088" y="22783"/>
                </a:lnTo>
                <a:cubicBezTo>
                  <a:pt x="39256" y="21357"/>
                  <a:pt x="39256" y="19614"/>
                  <a:pt x="40088" y="18228"/>
                </a:cubicBezTo>
                <a:lnTo>
                  <a:pt x="41276" y="16168"/>
                </a:lnTo>
                <a:cubicBezTo>
                  <a:pt x="42781" y="13593"/>
                  <a:pt x="41434" y="10266"/>
                  <a:pt x="38543" y="9513"/>
                </a:cubicBezTo>
                <a:lnTo>
                  <a:pt x="36206" y="8919"/>
                </a:lnTo>
                <a:cubicBezTo>
                  <a:pt x="34661" y="8483"/>
                  <a:pt x="33393" y="7255"/>
                  <a:pt x="32997" y="5671"/>
                </a:cubicBezTo>
                <a:lnTo>
                  <a:pt x="32403" y="3373"/>
                </a:lnTo>
                <a:cubicBezTo>
                  <a:pt x="31863" y="1300"/>
                  <a:pt x="30000" y="0"/>
                  <a:pt x="28039" y="0"/>
                </a:cubicBezTo>
                <a:cubicBezTo>
                  <a:pt x="27266" y="0"/>
                  <a:pt x="26477" y="203"/>
                  <a:pt x="25748" y="640"/>
                </a:cubicBezTo>
                <a:lnTo>
                  <a:pt x="23688" y="1828"/>
                </a:lnTo>
                <a:cubicBezTo>
                  <a:pt x="22995" y="2244"/>
                  <a:pt x="22213" y="2452"/>
                  <a:pt x="21425" y="2452"/>
                </a:cubicBezTo>
                <a:cubicBezTo>
                  <a:pt x="20638" y="2452"/>
                  <a:pt x="19846" y="2244"/>
                  <a:pt x="19133" y="1828"/>
                </a:cubicBezTo>
                <a:lnTo>
                  <a:pt x="17113" y="640"/>
                </a:lnTo>
                <a:cubicBezTo>
                  <a:pt x="16373" y="203"/>
                  <a:pt x="15579" y="0"/>
                  <a:pt x="14803" y="0"/>
                </a:cubicBezTo>
                <a:close/>
              </a:path>
            </a:pathLst>
          </a:custGeom>
          <a:solidFill>
            <a:srgbClr val="3964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5" name="Google Shape;11585;p37"/>
          <p:cNvSpPr/>
          <p:nvPr/>
        </p:nvSpPr>
        <p:spPr>
          <a:xfrm rot="10800000" flipH="1">
            <a:off x="15325" y="4517500"/>
            <a:ext cx="110950" cy="94950"/>
          </a:xfrm>
          <a:custGeom>
            <a:avLst/>
            <a:gdLst/>
            <a:ahLst/>
            <a:cxnLst/>
            <a:rect l="l" t="t" r="r" b="b"/>
            <a:pathLst>
              <a:path w="4438" h="3798" extrusionOk="0">
                <a:moveTo>
                  <a:pt x="2576" y="0"/>
                </a:moveTo>
                <a:cubicBezTo>
                  <a:pt x="872" y="0"/>
                  <a:pt x="1" y="2060"/>
                  <a:pt x="1229" y="3248"/>
                </a:cubicBezTo>
                <a:cubicBezTo>
                  <a:pt x="1609" y="3629"/>
                  <a:pt x="2074" y="3798"/>
                  <a:pt x="2531" y="3798"/>
                </a:cubicBezTo>
                <a:cubicBezTo>
                  <a:pt x="3503" y="3798"/>
                  <a:pt x="4437" y="3033"/>
                  <a:pt x="4437" y="1901"/>
                </a:cubicBezTo>
                <a:cubicBezTo>
                  <a:pt x="4437" y="832"/>
                  <a:pt x="3605" y="0"/>
                  <a:pt x="2576" y="0"/>
                </a:cubicBezTo>
                <a:close/>
              </a:path>
            </a:pathLst>
          </a:custGeom>
          <a:solidFill>
            <a:srgbClr val="0034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6" name="Google Shape;11586;p37"/>
          <p:cNvSpPr/>
          <p:nvPr/>
        </p:nvSpPr>
        <p:spPr>
          <a:xfrm rot="10800000" flipH="1">
            <a:off x="160900" y="4567875"/>
            <a:ext cx="95100" cy="95100"/>
          </a:xfrm>
          <a:custGeom>
            <a:avLst/>
            <a:gdLst/>
            <a:ahLst/>
            <a:cxnLst/>
            <a:rect l="l" t="t" r="r" b="b"/>
            <a:pathLst>
              <a:path w="3804" h="3804" extrusionOk="0">
                <a:moveTo>
                  <a:pt x="1902" y="1"/>
                </a:moveTo>
                <a:cubicBezTo>
                  <a:pt x="833" y="1"/>
                  <a:pt x="1" y="872"/>
                  <a:pt x="1" y="1902"/>
                </a:cubicBezTo>
                <a:cubicBezTo>
                  <a:pt x="1" y="2972"/>
                  <a:pt x="833" y="3804"/>
                  <a:pt x="1902" y="3804"/>
                </a:cubicBezTo>
                <a:cubicBezTo>
                  <a:pt x="2932" y="3804"/>
                  <a:pt x="3804" y="2972"/>
                  <a:pt x="3804" y="1902"/>
                </a:cubicBezTo>
                <a:cubicBezTo>
                  <a:pt x="3804" y="872"/>
                  <a:pt x="2932" y="1"/>
                  <a:pt x="1902" y="1"/>
                </a:cubicBezTo>
                <a:close/>
              </a:path>
            </a:pathLst>
          </a:custGeom>
          <a:solidFill>
            <a:srgbClr val="0034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7" name="Google Shape;11587;p37"/>
          <p:cNvSpPr/>
          <p:nvPr/>
        </p:nvSpPr>
        <p:spPr>
          <a:xfrm rot="10800000" flipH="1">
            <a:off x="454025" y="4875850"/>
            <a:ext cx="126800" cy="95350"/>
          </a:xfrm>
          <a:custGeom>
            <a:avLst/>
            <a:gdLst/>
            <a:ahLst/>
            <a:cxnLst/>
            <a:rect l="l" t="t" r="r" b="b"/>
            <a:pathLst>
              <a:path w="5072" h="3814" extrusionOk="0">
                <a:moveTo>
                  <a:pt x="2516" y="0"/>
                </a:moveTo>
                <a:cubicBezTo>
                  <a:pt x="2031" y="0"/>
                  <a:pt x="1546" y="189"/>
                  <a:pt x="1189" y="565"/>
                </a:cubicBezTo>
                <a:cubicBezTo>
                  <a:pt x="1" y="1753"/>
                  <a:pt x="833" y="3813"/>
                  <a:pt x="2536" y="3813"/>
                </a:cubicBezTo>
                <a:cubicBezTo>
                  <a:pt x="4200" y="3813"/>
                  <a:pt x="5071" y="1753"/>
                  <a:pt x="3843" y="565"/>
                </a:cubicBezTo>
                <a:cubicBezTo>
                  <a:pt x="3487" y="189"/>
                  <a:pt x="3002" y="0"/>
                  <a:pt x="2516" y="0"/>
                </a:cubicBezTo>
                <a:close/>
              </a:path>
            </a:pathLst>
          </a:custGeom>
          <a:solidFill>
            <a:srgbClr val="0034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8" name="Google Shape;11588;p37"/>
          <p:cNvSpPr/>
          <p:nvPr/>
        </p:nvSpPr>
        <p:spPr>
          <a:xfrm rot="10800000" flipH="1">
            <a:off x="381750" y="4639175"/>
            <a:ext cx="126775" cy="95350"/>
          </a:xfrm>
          <a:custGeom>
            <a:avLst/>
            <a:gdLst/>
            <a:ahLst/>
            <a:cxnLst/>
            <a:rect l="l" t="t" r="r" b="b"/>
            <a:pathLst>
              <a:path w="5071" h="3814" extrusionOk="0">
                <a:moveTo>
                  <a:pt x="2535" y="1"/>
                </a:moveTo>
                <a:cubicBezTo>
                  <a:pt x="2050" y="1"/>
                  <a:pt x="1565" y="189"/>
                  <a:pt x="1189" y="565"/>
                </a:cubicBezTo>
                <a:cubicBezTo>
                  <a:pt x="0" y="1754"/>
                  <a:pt x="832" y="3814"/>
                  <a:pt x="2535" y="3814"/>
                </a:cubicBezTo>
                <a:cubicBezTo>
                  <a:pt x="4239" y="3814"/>
                  <a:pt x="5071" y="1754"/>
                  <a:pt x="3882" y="565"/>
                </a:cubicBezTo>
                <a:cubicBezTo>
                  <a:pt x="3506" y="189"/>
                  <a:pt x="3021" y="1"/>
                  <a:pt x="2535" y="1"/>
                </a:cubicBezTo>
                <a:close/>
              </a:path>
            </a:pathLst>
          </a:custGeom>
          <a:solidFill>
            <a:srgbClr val="3964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9" name="Google Shape;11589;p37"/>
          <p:cNvSpPr/>
          <p:nvPr/>
        </p:nvSpPr>
        <p:spPr>
          <a:xfrm rot="10800000" flipH="1">
            <a:off x="228250" y="4740375"/>
            <a:ext cx="180250" cy="170175"/>
          </a:xfrm>
          <a:custGeom>
            <a:avLst/>
            <a:gdLst/>
            <a:ahLst/>
            <a:cxnLst/>
            <a:rect l="l" t="t" r="r" b="b"/>
            <a:pathLst>
              <a:path w="7210" h="6807" extrusionOk="0">
                <a:moveTo>
                  <a:pt x="0" y="1"/>
                </a:moveTo>
                <a:lnTo>
                  <a:pt x="2734" y="5626"/>
                </a:lnTo>
                <a:cubicBezTo>
                  <a:pt x="3106" y="6394"/>
                  <a:pt x="3863" y="6807"/>
                  <a:pt x="4632" y="6807"/>
                </a:cubicBezTo>
                <a:cubicBezTo>
                  <a:pt x="5171" y="6807"/>
                  <a:pt x="5716" y="6605"/>
                  <a:pt x="6140" y="6180"/>
                </a:cubicBezTo>
                <a:cubicBezTo>
                  <a:pt x="7210" y="5150"/>
                  <a:pt x="6893" y="3407"/>
                  <a:pt x="5586" y="2774"/>
                </a:cubicBezTo>
                <a:lnTo>
                  <a:pt x="0" y="1"/>
                </a:lnTo>
                <a:close/>
              </a:path>
            </a:pathLst>
          </a:custGeom>
          <a:solidFill>
            <a:srgbClr val="FF8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0" name="Google Shape;11590;p37"/>
          <p:cNvSpPr/>
          <p:nvPr/>
        </p:nvSpPr>
        <p:spPr>
          <a:xfrm rot="10800000" flipH="1">
            <a:off x="509500" y="5002525"/>
            <a:ext cx="110925" cy="95200"/>
          </a:xfrm>
          <a:custGeom>
            <a:avLst/>
            <a:gdLst/>
            <a:ahLst/>
            <a:cxnLst/>
            <a:rect l="l" t="t" r="r" b="b"/>
            <a:pathLst>
              <a:path w="4437" h="3808" extrusionOk="0">
                <a:moveTo>
                  <a:pt x="2535" y="1"/>
                </a:moveTo>
                <a:cubicBezTo>
                  <a:pt x="832" y="1"/>
                  <a:pt x="0" y="2061"/>
                  <a:pt x="1189" y="3249"/>
                </a:cubicBezTo>
                <a:cubicBezTo>
                  <a:pt x="1574" y="3634"/>
                  <a:pt x="2050" y="3807"/>
                  <a:pt x="2518" y="3807"/>
                </a:cubicBezTo>
                <a:cubicBezTo>
                  <a:pt x="3495" y="3807"/>
                  <a:pt x="4437" y="3054"/>
                  <a:pt x="4437" y="1902"/>
                </a:cubicBezTo>
                <a:cubicBezTo>
                  <a:pt x="4437" y="872"/>
                  <a:pt x="3565" y="1"/>
                  <a:pt x="2535" y="1"/>
                </a:cubicBezTo>
                <a:close/>
              </a:path>
            </a:pathLst>
          </a:custGeom>
          <a:solidFill>
            <a:srgbClr val="0034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1" name="Google Shape;11591;p37"/>
          <p:cNvSpPr/>
          <p:nvPr/>
        </p:nvSpPr>
        <p:spPr>
          <a:xfrm>
            <a:off x="8654794" y="4708163"/>
            <a:ext cx="814455" cy="780029"/>
          </a:xfrm>
          <a:custGeom>
            <a:avLst/>
            <a:gdLst/>
            <a:ahLst/>
            <a:cxnLst/>
            <a:rect l="l" t="t" r="r" b="b"/>
            <a:pathLst>
              <a:path w="42821" h="41011" extrusionOk="0">
                <a:moveTo>
                  <a:pt x="24957" y="9486"/>
                </a:moveTo>
                <a:cubicBezTo>
                  <a:pt x="26011" y="9486"/>
                  <a:pt x="27009" y="10187"/>
                  <a:pt x="27293" y="11295"/>
                </a:cubicBezTo>
                <a:lnTo>
                  <a:pt x="27610" y="12523"/>
                </a:lnTo>
                <a:cubicBezTo>
                  <a:pt x="27847" y="13395"/>
                  <a:pt x="28481" y="14029"/>
                  <a:pt x="29353" y="14266"/>
                </a:cubicBezTo>
                <a:lnTo>
                  <a:pt x="30581" y="14583"/>
                </a:lnTo>
                <a:cubicBezTo>
                  <a:pt x="32126" y="14979"/>
                  <a:pt x="32878" y="16762"/>
                  <a:pt x="32046" y="18148"/>
                </a:cubicBezTo>
                <a:lnTo>
                  <a:pt x="31413" y="19258"/>
                </a:lnTo>
                <a:cubicBezTo>
                  <a:pt x="30977" y="20010"/>
                  <a:pt x="30977" y="20921"/>
                  <a:pt x="31413" y="21714"/>
                </a:cubicBezTo>
                <a:lnTo>
                  <a:pt x="32046" y="22783"/>
                </a:lnTo>
                <a:cubicBezTo>
                  <a:pt x="32878" y="24170"/>
                  <a:pt x="32126" y="25952"/>
                  <a:pt x="30581" y="26348"/>
                </a:cubicBezTo>
                <a:lnTo>
                  <a:pt x="29353" y="26705"/>
                </a:lnTo>
                <a:cubicBezTo>
                  <a:pt x="28481" y="26903"/>
                  <a:pt x="27847" y="27576"/>
                  <a:pt x="27610" y="28408"/>
                </a:cubicBezTo>
                <a:lnTo>
                  <a:pt x="27293" y="29636"/>
                </a:lnTo>
                <a:cubicBezTo>
                  <a:pt x="27008" y="30778"/>
                  <a:pt x="26003" y="31467"/>
                  <a:pt x="24945" y="31467"/>
                </a:cubicBezTo>
                <a:cubicBezTo>
                  <a:pt x="24534" y="31467"/>
                  <a:pt x="24115" y="31363"/>
                  <a:pt x="23728" y="31141"/>
                </a:cubicBezTo>
                <a:lnTo>
                  <a:pt x="22619" y="30508"/>
                </a:lnTo>
                <a:cubicBezTo>
                  <a:pt x="22242" y="30290"/>
                  <a:pt x="21817" y="30181"/>
                  <a:pt x="21391" y="30181"/>
                </a:cubicBezTo>
                <a:cubicBezTo>
                  <a:pt x="20965" y="30181"/>
                  <a:pt x="20539" y="30290"/>
                  <a:pt x="20163" y="30508"/>
                </a:cubicBezTo>
                <a:lnTo>
                  <a:pt x="19093" y="31141"/>
                </a:lnTo>
                <a:cubicBezTo>
                  <a:pt x="18705" y="31363"/>
                  <a:pt x="18287" y="31467"/>
                  <a:pt x="17876" y="31467"/>
                </a:cubicBezTo>
                <a:cubicBezTo>
                  <a:pt x="16818" y="31467"/>
                  <a:pt x="15813" y="30778"/>
                  <a:pt x="15528" y="29636"/>
                </a:cubicBezTo>
                <a:lnTo>
                  <a:pt x="15211" y="28408"/>
                </a:lnTo>
                <a:cubicBezTo>
                  <a:pt x="14973" y="27576"/>
                  <a:pt x="14300" y="26903"/>
                  <a:pt x="13468" y="26705"/>
                </a:cubicBezTo>
                <a:lnTo>
                  <a:pt x="12240" y="26348"/>
                </a:lnTo>
                <a:cubicBezTo>
                  <a:pt x="10656" y="25952"/>
                  <a:pt x="9943" y="24170"/>
                  <a:pt x="10735" y="22783"/>
                </a:cubicBezTo>
                <a:lnTo>
                  <a:pt x="11369" y="21714"/>
                </a:lnTo>
                <a:cubicBezTo>
                  <a:pt x="11844" y="20921"/>
                  <a:pt x="11844" y="20010"/>
                  <a:pt x="11369" y="19258"/>
                </a:cubicBezTo>
                <a:lnTo>
                  <a:pt x="10735" y="18148"/>
                </a:lnTo>
                <a:cubicBezTo>
                  <a:pt x="9943" y="16762"/>
                  <a:pt x="10656" y="14979"/>
                  <a:pt x="12240" y="14583"/>
                </a:cubicBezTo>
                <a:lnTo>
                  <a:pt x="13468" y="14266"/>
                </a:lnTo>
                <a:cubicBezTo>
                  <a:pt x="14300" y="14029"/>
                  <a:pt x="14973" y="13395"/>
                  <a:pt x="15211" y="12523"/>
                </a:cubicBezTo>
                <a:lnTo>
                  <a:pt x="15528" y="11295"/>
                </a:lnTo>
                <a:cubicBezTo>
                  <a:pt x="15812" y="10187"/>
                  <a:pt x="16810" y="9486"/>
                  <a:pt x="17864" y="9486"/>
                </a:cubicBezTo>
                <a:cubicBezTo>
                  <a:pt x="18278" y="9486"/>
                  <a:pt x="18702" y="9595"/>
                  <a:pt x="19093" y="9830"/>
                </a:cubicBezTo>
                <a:lnTo>
                  <a:pt x="20163" y="10464"/>
                </a:lnTo>
                <a:cubicBezTo>
                  <a:pt x="20539" y="10681"/>
                  <a:pt x="20965" y="10790"/>
                  <a:pt x="21391" y="10790"/>
                </a:cubicBezTo>
                <a:cubicBezTo>
                  <a:pt x="21817" y="10790"/>
                  <a:pt x="22242" y="10681"/>
                  <a:pt x="22619" y="10464"/>
                </a:cubicBezTo>
                <a:lnTo>
                  <a:pt x="23728" y="9830"/>
                </a:lnTo>
                <a:cubicBezTo>
                  <a:pt x="24119" y="9595"/>
                  <a:pt x="24543" y="9486"/>
                  <a:pt x="24957" y="9486"/>
                </a:cubicBezTo>
                <a:close/>
                <a:moveTo>
                  <a:pt x="14803" y="0"/>
                </a:moveTo>
                <a:cubicBezTo>
                  <a:pt x="12837" y="0"/>
                  <a:pt x="10986" y="1300"/>
                  <a:pt x="10418" y="3373"/>
                </a:cubicBezTo>
                <a:lnTo>
                  <a:pt x="9824" y="5671"/>
                </a:lnTo>
                <a:cubicBezTo>
                  <a:pt x="9428" y="7255"/>
                  <a:pt x="8200" y="8483"/>
                  <a:pt x="6615" y="8919"/>
                </a:cubicBezTo>
                <a:lnTo>
                  <a:pt x="4278" y="9513"/>
                </a:lnTo>
                <a:cubicBezTo>
                  <a:pt x="1426" y="10266"/>
                  <a:pt x="40" y="13553"/>
                  <a:pt x="1545" y="16168"/>
                </a:cubicBezTo>
                <a:lnTo>
                  <a:pt x="2733" y="18228"/>
                </a:lnTo>
                <a:cubicBezTo>
                  <a:pt x="3565" y="19654"/>
                  <a:pt x="3565" y="21357"/>
                  <a:pt x="2733" y="22783"/>
                </a:cubicBezTo>
                <a:lnTo>
                  <a:pt x="1545" y="24843"/>
                </a:lnTo>
                <a:cubicBezTo>
                  <a:pt x="0" y="27418"/>
                  <a:pt x="1386" y="30745"/>
                  <a:pt x="4278" y="31498"/>
                </a:cubicBezTo>
                <a:lnTo>
                  <a:pt x="6576" y="32092"/>
                </a:lnTo>
                <a:cubicBezTo>
                  <a:pt x="8160" y="32488"/>
                  <a:pt x="9388" y="33716"/>
                  <a:pt x="9824" y="35301"/>
                </a:cubicBezTo>
                <a:lnTo>
                  <a:pt x="10418" y="37638"/>
                </a:lnTo>
                <a:cubicBezTo>
                  <a:pt x="10958" y="39711"/>
                  <a:pt x="12821" y="41011"/>
                  <a:pt x="14796" y="41011"/>
                </a:cubicBezTo>
                <a:cubicBezTo>
                  <a:pt x="15576" y="41011"/>
                  <a:pt x="16373" y="40808"/>
                  <a:pt x="17113" y="40371"/>
                </a:cubicBezTo>
                <a:lnTo>
                  <a:pt x="19172" y="39143"/>
                </a:lnTo>
                <a:cubicBezTo>
                  <a:pt x="19866" y="38747"/>
                  <a:pt x="20648" y="38549"/>
                  <a:pt x="21435" y="38549"/>
                </a:cubicBezTo>
                <a:cubicBezTo>
                  <a:pt x="22223" y="38549"/>
                  <a:pt x="23015" y="38747"/>
                  <a:pt x="23728" y="39143"/>
                </a:cubicBezTo>
                <a:lnTo>
                  <a:pt x="25788" y="40371"/>
                </a:lnTo>
                <a:cubicBezTo>
                  <a:pt x="26506" y="40791"/>
                  <a:pt x="27279" y="40986"/>
                  <a:pt x="28038" y="40986"/>
                </a:cubicBezTo>
                <a:cubicBezTo>
                  <a:pt x="29999" y="40986"/>
                  <a:pt x="31860" y="39683"/>
                  <a:pt x="32403" y="37598"/>
                </a:cubicBezTo>
                <a:lnTo>
                  <a:pt x="33037" y="35301"/>
                </a:lnTo>
                <a:cubicBezTo>
                  <a:pt x="33433" y="33716"/>
                  <a:pt x="34661" y="32488"/>
                  <a:pt x="36245" y="32092"/>
                </a:cubicBezTo>
                <a:lnTo>
                  <a:pt x="38543" y="31458"/>
                </a:lnTo>
                <a:cubicBezTo>
                  <a:pt x="41434" y="30706"/>
                  <a:pt x="42821" y="27418"/>
                  <a:pt x="41316" y="24843"/>
                </a:cubicBezTo>
                <a:lnTo>
                  <a:pt x="40088" y="22783"/>
                </a:lnTo>
                <a:cubicBezTo>
                  <a:pt x="39256" y="21357"/>
                  <a:pt x="39256" y="19614"/>
                  <a:pt x="40088" y="18228"/>
                </a:cubicBezTo>
                <a:lnTo>
                  <a:pt x="41276" y="16168"/>
                </a:lnTo>
                <a:cubicBezTo>
                  <a:pt x="42781" y="13593"/>
                  <a:pt x="41434" y="10266"/>
                  <a:pt x="38543" y="9513"/>
                </a:cubicBezTo>
                <a:lnTo>
                  <a:pt x="36206" y="8919"/>
                </a:lnTo>
                <a:cubicBezTo>
                  <a:pt x="34661" y="8483"/>
                  <a:pt x="33393" y="7255"/>
                  <a:pt x="32997" y="5671"/>
                </a:cubicBezTo>
                <a:lnTo>
                  <a:pt x="32403" y="3373"/>
                </a:lnTo>
                <a:cubicBezTo>
                  <a:pt x="31863" y="1300"/>
                  <a:pt x="30000" y="0"/>
                  <a:pt x="28039" y="0"/>
                </a:cubicBezTo>
                <a:cubicBezTo>
                  <a:pt x="27266" y="0"/>
                  <a:pt x="26477" y="203"/>
                  <a:pt x="25748" y="640"/>
                </a:cubicBezTo>
                <a:lnTo>
                  <a:pt x="23688" y="1828"/>
                </a:lnTo>
                <a:cubicBezTo>
                  <a:pt x="22995" y="2244"/>
                  <a:pt x="22213" y="2452"/>
                  <a:pt x="21425" y="2452"/>
                </a:cubicBezTo>
                <a:cubicBezTo>
                  <a:pt x="20638" y="2452"/>
                  <a:pt x="19846" y="2244"/>
                  <a:pt x="19133" y="1828"/>
                </a:cubicBezTo>
                <a:lnTo>
                  <a:pt x="17113" y="640"/>
                </a:lnTo>
                <a:cubicBezTo>
                  <a:pt x="16373" y="203"/>
                  <a:pt x="15579" y="0"/>
                  <a:pt x="14803" y="0"/>
                </a:cubicBezTo>
                <a:close/>
              </a:path>
            </a:pathLst>
          </a:custGeom>
          <a:solidFill>
            <a:srgbClr val="3964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2" name="Google Shape;11592;p37"/>
          <p:cNvSpPr/>
          <p:nvPr/>
        </p:nvSpPr>
        <p:spPr>
          <a:xfrm rot="10800000">
            <a:off x="8991425" y="4517500"/>
            <a:ext cx="110950" cy="94950"/>
          </a:xfrm>
          <a:custGeom>
            <a:avLst/>
            <a:gdLst/>
            <a:ahLst/>
            <a:cxnLst/>
            <a:rect l="l" t="t" r="r" b="b"/>
            <a:pathLst>
              <a:path w="4438" h="3798" extrusionOk="0">
                <a:moveTo>
                  <a:pt x="2576" y="0"/>
                </a:moveTo>
                <a:cubicBezTo>
                  <a:pt x="872" y="0"/>
                  <a:pt x="1" y="2060"/>
                  <a:pt x="1229" y="3248"/>
                </a:cubicBezTo>
                <a:cubicBezTo>
                  <a:pt x="1609" y="3629"/>
                  <a:pt x="2074" y="3798"/>
                  <a:pt x="2531" y="3798"/>
                </a:cubicBezTo>
                <a:cubicBezTo>
                  <a:pt x="3503" y="3798"/>
                  <a:pt x="4437" y="3033"/>
                  <a:pt x="4437" y="1901"/>
                </a:cubicBezTo>
                <a:cubicBezTo>
                  <a:pt x="4437" y="832"/>
                  <a:pt x="3605" y="0"/>
                  <a:pt x="2576" y="0"/>
                </a:cubicBezTo>
                <a:close/>
              </a:path>
            </a:pathLst>
          </a:custGeom>
          <a:solidFill>
            <a:srgbClr val="0034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3" name="Google Shape;11593;p37"/>
          <p:cNvSpPr/>
          <p:nvPr/>
        </p:nvSpPr>
        <p:spPr>
          <a:xfrm rot="10800000">
            <a:off x="8861700" y="4567875"/>
            <a:ext cx="95100" cy="95100"/>
          </a:xfrm>
          <a:custGeom>
            <a:avLst/>
            <a:gdLst/>
            <a:ahLst/>
            <a:cxnLst/>
            <a:rect l="l" t="t" r="r" b="b"/>
            <a:pathLst>
              <a:path w="3804" h="3804" extrusionOk="0">
                <a:moveTo>
                  <a:pt x="1902" y="1"/>
                </a:moveTo>
                <a:cubicBezTo>
                  <a:pt x="833" y="1"/>
                  <a:pt x="1" y="872"/>
                  <a:pt x="1" y="1902"/>
                </a:cubicBezTo>
                <a:cubicBezTo>
                  <a:pt x="1" y="2972"/>
                  <a:pt x="833" y="3804"/>
                  <a:pt x="1902" y="3804"/>
                </a:cubicBezTo>
                <a:cubicBezTo>
                  <a:pt x="2932" y="3804"/>
                  <a:pt x="3804" y="2972"/>
                  <a:pt x="3804" y="1902"/>
                </a:cubicBezTo>
                <a:cubicBezTo>
                  <a:pt x="3804" y="872"/>
                  <a:pt x="2932" y="1"/>
                  <a:pt x="1902" y="1"/>
                </a:cubicBezTo>
                <a:close/>
              </a:path>
            </a:pathLst>
          </a:custGeom>
          <a:solidFill>
            <a:srgbClr val="0034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4" name="Google Shape;11594;p37"/>
          <p:cNvSpPr/>
          <p:nvPr/>
        </p:nvSpPr>
        <p:spPr>
          <a:xfrm rot="10800000">
            <a:off x="8536875" y="4875850"/>
            <a:ext cx="126800" cy="95350"/>
          </a:xfrm>
          <a:custGeom>
            <a:avLst/>
            <a:gdLst/>
            <a:ahLst/>
            <a:cxnLst/>
            <a:rect l="l" t="t" r="r" b="b"/>
            <a:pathLst>
              <a:path w="5072" h="3814" extrusionOk="0">
                <a:moveTo>
                  <a:pt x="2516" y="0"/>
                </a:moveTo>
                <a:cubicBezTo>
                  <a:pt x="2031" y="0"/>
                  <a:pt x="1546" y="189"/>
                  <a:pt x="1189" y="565"/>
                </a:cubicBezTo>
                <a:cubicBezTo>
                  <a:pt x="1" y="1753"/>
                  <a:pt x="833" y="3813"/>
                  <a:pt x="2536" y="3813"/>
                </a:cubicBezTo>
                <a:cubicBezTo>
                  <a:pt x="4200" y="3813"/>
                  <a:pt x="5071" y="1753"/>
                  <a:pt x="3843" y="565"/>
                </a:cubicBezTo>
                <a:cubicBezTo>
                  <a:pt x="3487" y="189"/>
                  <a:pt x="3002" y="0"/>
                  <a:pt x="2516" y="0"/>
                </a:cubicBezTo>
                <a:close/>
              </a:path>
            </a:pathLst>
          </a:custGeom>
          <a:solidFill>
            <a:srgbClr val="0034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5" name="Google Shape;11595;p37"/>
          <p:cNvSpPr/>
          <p:nvPr/>
        </p:nvSpPr>
        <p:spPr>
          <a:xfrm rot="10800000">
            <a:off x="8609175" y="4639175"/>
            <a:ext cx="126775" cy="95350"/>
          </a:xfrm>
          <a:custGeom>
            <a:avLst/>
            <a:gdLst/>
            <a:ahLst/>
            <a:cxnLst/>
            <a:rect l="l" t="t" r="r" b="b"/>
            <a:pathLst>
              <a:path w="5071" h="3814" extrusionOk="0">
                <a:moveTo>
                  <a:pt x="2535" y="1"/>
                </a:moveTo>
                <a:cubicBezTo>
                  <a:pt x="2050" y="1"/>
                  <a:pt x="1565" y="189"/>
                  <a:pt x="1189" y="565"/>
                </a:cubicBezTo>
                <a:cubicBezTo>
                  <a:pt x="0" y="1754"/>
                  <a:pt x="832" y="3814"/>
                  <a:pt x="2535" y="3814"/>
                </a:cubicBezTo>
                <a:cubicBezTo>
                  <a:pt x="4239" y="3814"/>
                  <a:pt x="5071" y="1754"/>
                  <a:pt x="3882" y="565"/>
                </a:cubicBezTo>
                <a:cubicBezTo>
                  <a:pt x="3506" y="189"/>
                  <a:pt x="3021" y="1"/>
                  <a:pt x="2535" y="1"/>
                </a:cubicBezTo>
                <a:close/>
              </a:path>
            </a:pathLst>
          </a:custGeom>
          <a:solidFill>
            <a:srgbClr val="3964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6" name="Google Shape;11596;p37"/>
          <p:cNvSpPr/>
          <p:nvPr/>
        </p:nvSpPr>
        <p:spPr>
          <a:xfrm rot="10800000">
            <a:off x="8709200" y="4740375"/>
            <a:ext cx="180250" cy="170175"/>
          </a:xfrm>
          <a:custGeom>
            <a:avLst/>
            <a:gdLst/>
            <a:ahLst/>
            <a:cxnLst/>
            <a:rect l="l" t="t" r="r" b="b"/>
            <a:pathLst>
              <a:path w="7210" h="6807" extrusionOk="0">
                <a:moveTo>
                  <a:pt x="0" y="1"/>
                </a:moveTo>
                <a:lnTo>
                  <a:pt x="2734" y="5626"/>
                </a:lnTo>
                <a:cubicBezTo>
                  <a:pt x="3106" y="6394"/>
                  <a:pt x="3863" y="6807"/>
                  <a:pt x="4632" y="6807"/>
                </a:cubicBezTo>
                <a:cubicBezTo>
                  <a:pt x="5171" y="6807"/>
                  <a:pt x="5716" y="6605"/>
                  <a:pt x="6140" y="6180"/>
                </a:cubicBezTo>
                <a:cubicBezTo>
                  <a:pt x="7210" y="5150"/>
                  <a:pt x="6893" y="3407"/>
                  <a:pt x="5586" y="2774"/>
                </a:cubicBezTo>
                <a:lnTo>
                  <a:pt x="0" y="1"/>
                </a:lnTo>
                <a:close/>
              </a:path>
            </a:pathLst>
          </a:custGeom>
          <a:solidFill>
            <a:srgbClr val="FF8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7" name="Google Shape;11597;p37"/>
          <p:cNvSpPr/>
          <p:nvPr/>
        </p:nvSpPr>
        <p:spPr>
          <a:xfrm rot="10800000">
            <a:off x="8497275" y="5002525"/>
            <a:ext cx="110925" cy="95200"/>
          </a:xfrm>
          <a:custGeom>
            <a:avLst/>
            <a:gdLst/>
            <a:ahLst/>
            <a:cxnLst/>
            <a:rect l="l" t="t" r="r" b="b"/>
            <a:pathLst>
              <a:path w="4437" h="3808" extrusionOk="0">
                <a:moveTo>
                  <a:pt x="2535" y="1"/>
                </a:moveTo>
                <a:cubicBezTo>
                  <a:pt x="832" y="1"/>
                  <a:pt x="0" y="2061"/>
                  <a:pt x="1189" y="3249"/>
                </a:cubicBezTo>
                <a:cubicBezTo>
                  <a:pt x="1574" y="3634"/>
                  <a:pt x="2050" y="3807"/>
                  <a:pt x="2518" y="3807"/>
                </a:cubicBezTo>
                <a:cubicBezTo>
                  <a:pt x="3495" y="3807"/>
                  <a:pt x="4437" y="3054"/>
                  <a:pt x="4437" y="1902"/>
                </a:cubicBezTo>
                <a:cubicBezTo>
                  <a:pt x="4437" y="872"/>
                  <a:pt x="3565" y="1"/>
                  <a:pt x="2535" y="1"/>
                </a:cubicBezTo>
                <a:close/>
              </a:path>
            </a:pathLst>
          </a:custGeom>
          <a:solidFill>
            <a:srgbClr val="0034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p4"/>
          <p:cNvSpPr txBox="1">
            <a:spLocks noGrp="1"/>
          </p:cNvSpPr>
          <p:nvPr>
            <p:ph type="title"/>
          </p:nvPr>
        </p:nvSpPr>
        <p:spPr>
          <a:xfrm>
            <a:off x="712350" y="384475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9" name="Google Shape;2419;p4"/>
          <p:cNvSpPr txBox="1">
            <a:spLocks noGrp="1"/>
          </p:cNvSpPr>
          <p:nvPr>
            <p:ph type="subTitle" idx="1"/>
          </p:nvPr>
        </p:nvSpPr>
        <p:spPr>
          <a:xfrm>
            <a:off x="712350" y="864284"/>
            <a:ext cx="7719300" cy="3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420" name="Google Shape;2420;p4"/>
          <p:cNvSpPr/>
          <p:nvPr/>
        </p:nvSpPr>
        <p:spPr>
          <a:xfrm rot="3143090" flipH="1">
            <a:off x="258261" y="81333"/>
            <a:ext cx="224156" cy="252394"/>
          </a:xfrm>
          <a:custGeom>
            <a:avLst/>
            <a:gdLst/>
            <a:ahLst/>
            <a:cxnLst/>
            <a:rect l="l" t="t" r="r" b="b"/>
            <a:pathLst>
              <a:path w="14578" h="16406" extrusionOk="0">
                <a:moveTo>
                  <a:pt x="3867" y="1"/>
                </a:moveTo>
                <a:cubicBezTo>
                  <a:pt x="3085" y="1"/>
                  <a:pt x="2345" y="194"/>
                  <a:pt x="1743" y="600"/>
                </a:cubicBezTo>
                <a:cubicBezTo>
                  <a:pt x="0" y="1709"/>
                  <a:pt x="0" y="4125"/>
                  <a:pt x="1743" y="5948"/>
                </a:cubicBezTo>
                <a:lnTo>
                  <a:pt x="3011" y="7255"/>
                </a:lnTo>
                <a:lnTo>
                  <a:pt x="4239" y="8443"/>
                </a:lnTo>
                <a:cubicBezTo>
                  <a:pt x="5071" y="9196"/>
                  <a:pt x="5902" y="9948"/>
                  <a:pt x="6734" y="10622"/>
                </a:cubicBezTo>
                <a:cubicBezTo>
                  <a:pt x="7685" y="11414"/>
                  <a:pt x="8675" y="12167"/>
                  <a:pt x="9626" y="12919"/>
                </a:cubicBezTo>
                <a:cubicBezTo>
                  <a:pt x="9983" y="13197"/>
                  <a:pt x="10339" y="13474"/>
                  <a:pt x="10696" y="13751"/>
                </a:cubicBezTo>
                <a:cubicBezTo>
                  <a:pt x="11607" y="14425"/>
                  <a:pt x="12557" y="15098"/>
                  <a:pt x="13508" y="15772"/>
                </a:cubicBezTo>
                <a:cubicBezTo>
                  <a:pt x="13785" y="15970"/>
                  <a:pt x="14102" y="16168"/>
                  <a:pt x="14380" y="16405"/>
                </a:cubicBezTo>
                <a:cubicBezTo>
                  <a:pt x="14380" y="16366"/>
                  <a:pt x="14380" y="16326"/>
                  <a:pt x="14380" y="16286"/>
                </a:cubicBezTo>
                <a:lnTo>
                  <a:pt x="14578" y="11889"/>
                </a:lnTo>
                <a:cubicBezTo>
                  <a:pt x="13468" y="10463"/>
                  <a:pt x="12439" y="9037"/>
                  <a:pt x="11488" y="7611"/>
                </a:cubicBezTo>
                <a:cubicBezTo>
                  <a:pt x="10973" y="6819"/>
                  <a:pt x="10458" y="6066"/>
                  <a:pt x="10022" y="5274"/>
                </a:cubicBezTo>
                <a:lnTo>
                  <a:pt x="9388" y="4165"/>
                </a:lnTo>
                <a:lnTo>
                  <a:pt x="8873" y="3135"/>
                </a:lnTo>
                <a:lnTo>
                  <a:pt x="8873" y="3096"/>
                </a:lnTo>
                <a:cubicBezTo>
                  <a:pt x="8636" y="2620"/>
                  <a:pt x="8358" y="2184"/>
                  <a:pt x="8002" y="1828"/>
                </a:cubicBezTo>
                <a:cubicBezTo>
                  <a:pt x="6875" y="649"/>
                  <a:pt x="5300" y="1"/>
                  <a:pt x="3867" y="1"/>
                </a:cubicBezTo>
                <a:close/>
              </a:path>
            </a:pathLst>
          </a:custGeom>
          <a:solidFill>
            <a:srgbClr val="E0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4"/>
          <p:cNvSpPr/>
          <p:nvPr/>
        </p:nvSpPr>
        <p:spPr>
          <a:xfrm rot="6115736" flipH="1">
            <a:off x="25218" y="345530"/>
            <a:ext cx="314479" cy="127621"/>
          </a:xfrm>
          <a:custGeom>
            <a:avLst/>
            <a:gdLst/>
            <a:ahLst/>
            <a:cxnLst/>
            <a:rect l="l" t="t" r="r" b="b"/>
            <a:pathLst>
              <a:path w="20441" h="8294" extrusionOk="0">
                <a:moveTo>
                  <a:pt x="4014" y="0"/>
                </a:moveTo>
                <a:cubicBezTo>
                  <a:pt x="3880" y="0"/>
                  <a:pt x="3743" y="5"/>
                  <a:pt x="3605" y="15"/>
                </a:cubicBezTo>
                <a:cubicBezTo>
                  <a:pt x="1307" y="173"/>
                  <a:pt x="0" y="2035"/>
                  <a:pt x="753" y="4174"/>
                </a:cubicBezTo>
                <a:cubicBezTo>
                  <a:pt x="1628" y="6344"/>
                  <a:pt x="3712" y="7746"/>
                  <a:pt x="6053" y="7746"/>
                </a:cubicBezTo>
                <a:cubicBezTo>
                  <a:pt x="6148" y="7746"/>
                  <a:pt x="6243" y="7744"/>
                  <a:pt x="6338" y="7739"/>
                </a:cubicBezTo>
                <a:lnTo>
                  <a:pt x="7487" y="7660"/>
                </a:lnTo>
                <a:lnTo>
                  <a:pt x="8794" y="7660"/>
                </a:lnTo>
                <a:cubicBezTo>
                  <a:pt x="9665" y="7660"/>
                  <a:pt x="10577" y="7700"/>
                  <a:pt x="11527" y="7779"/>
                </a:cubicBezTo>
                <a:cubicBezTo>
                  <a:pt x="13191" y="7898"/>
                  <a:pt x="14894" y="8056"/>
                  <a:pt x="16598" y="8294"/>
                </a:cubicBezTo>
                <a:lnTo>
                  <a:pt x="20440" y="5878"/>
                </a:lnTo>
                <a:cubicBezTo>
                  <a:pt x="20163" y="5679"/>
                  <a:pt x="19846" y="5561"/>
                  <a:pt x="19569" y="5402"/>
                </a:cubicBezTo>
                <a:cubicBezTo>
                  <a:pt x="18539" y="4927"/>
                  <a:pt x="17469" y="4451"/>
                  <a:pt x="16439" y="4016"/>
                </a:cubicBezTo>
                <a:cubicBezTo>
                  <a:pt x="15805" y="3699"/>
                  <a:pt x="15172" y="3461"/>
                  <a:pt x="14538" y="3184"/>
                </a:cubicBezTo>
                <a:cubicBezTo>
                  <a:pt x="13627" y="2827"/>
                  <a:pt x="12676" y="2471"/>
                  <a:pt x="11725" y="2114"/>
                </a:cubicBezTo>
                <a:cubicBezTo>
                  <a:pt x="10814" y="1758"/>
                  <a:pt x="9665" y="1362"/>
                  <a:pt x="8636" y="1045"/>
                </a:cubicBezTo>
                <a:lnTo>
                  <a:pt x="6972" y="569"/>
                </a:lnTo>
                <a:lnTo>
                  <a:pt x="5189" y="134"/>
                </a:lnTo>
                <a:cubicBezTo>
                  <a:pt x="4803" y="45"/>
                  <a:pt x="4417" y="0"/>
                  <a:pt x="4014" y="0"/>
                </a:cubicBezTo>
                <a:close/>
              </a:path>
            </a:pathLst>
          </a:custGeom>
          <a:solidFill>
            <a:srgbClr val="E0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4"/>
          <p:cNvSpPr/>
          <p:nvPr/>
        </p:nvSpPr>
        <p:spPr>
          <a:xfrm rot="4756812" flipH="1">
            <a:off x="182197" y="282761"/>
            <a:ext cx="339268" cy="220914"/>
          </a:xfrm>
          <a:custGeom>
            <a:avLst/>
            <a:gdLst/>
            <a:ahLst/>
            <a:cxnLst/>
            <a:rect l="l" t="t" r="r" b="b"/>
            <a:pathLst>
              <a:path w="22065" h="14363" extrusionOk="0">
                <a:moveTo>
                  <a:pt x="3656" y="1"/>
                </a:moveTo>
                <a:cubicBezTo>
                  <a:pt x="1864" y="1"/>
                  <a:pt x="457" y="1010"/>
                  <a:pt x="238" y="2638"/>
                </a:cubicBezTo>
                <a:cubicBezTo>
                  <a:pt x="0" y="4658"/>
                  <a:pt x="1743" y="6876"/>
                  <a:pt x="4199" y="7589"/>
                </a:cubicBezTo>
                <a:cubicBezTo>
                  <a:pt x="6457" y="8223"/>
                  <a:pt x="8676" y="9055"/>
                  <a:pt x="10815" y="9847"/>
                </a:cubicBezTo>
                <a:cubicBezTo>
                  <a:pt x="12320" y="10441"/>
                  <a:pt x="13825" y="11075"/>
                  <a:pt x="15330" y="11709"/>
                </a:cubicBezTo>
                <a:cubicBezTo>
                  <a:pt x="15964" y="11986"/>
                  <a:pt x="16598" y="12224"/>
                  <a:pt x="17192" y="12501"/>
                </a:cubicBezTo>
                <a:cubicBezTo>
                  <a:pt x="18222" y="12976"/>
                  <a:pt x="19292" y="13452"/>
                  <a:pt x="20322" y="13927"/>
                </a:cubicBezTo>
                <a:cubicBezTo>
                  <a:pt x="20599" y="14086"/>
                  <a:pt x="20916" y="14204"/>
                  <a:pt x="21193" y="14363"/>
                </a:cubicBezTo>
                <a:lnTo>
                  <a:pt x="21351" y="14244"/>
                </a:lnTo>
                <a:cubicBezTo>
                  <a:pt x="21787" y="14006"/>
                  <a:pt x="22025" y="13571"/>
                  <a:pt x="22065" y="13095"/>
                </a:cubicBezTo>
                <a:cubicBezTo>
                  <a:pt x="21787" y="12858"/>
                  <a:pt x="21470" y="12660"/>
                  <a:pt x="21193" y="12462"/>
                </a:cubicBezTo>
                <a:cubicBezTo>
                  <a:pt x="20242" y="11788"/>
                  <a:pt x="19292" y="11115"/>
                  <a:pt x="18381" y="10441"/>
                </a:cubicBezTo>
                <a:cubicBezTo>
                  <a:pt x="18024" y="10164"/>
                  <a:pt x="17668" y="9887"/>
                  <a:pt x="17311" y="9609"/>
                </a:cubicBezTo>
                <a:cubicBezTo>
                  <a:pt x="15806" y="8540"/>
                  <a:pt x="14340" y="7391"/>
                  <a:pt x="12874" y="6242"/>
                </a:cubicBezTo>
                <a:cubicBezTo>
                  <a:pt x="11092" y="4737"/>
                  <a:pt x="9309" y="3271"/>
                  <a:pt x="7606" y="1647"/>
                </a:cubicBezTo>
                <a:cubicBezTo>
                  <a:pt x="6893" y="974"/>
                  <a:pt x="6061" y="499"/>
                  <a:pt x="5150" y="221"/>
                </a:cubicBezTo>
                <a:cubicBezTo>
                  <a:pt x="4635" y="72"/>
                  <a:pt x="4132" y="1"/>
                  <a:pt x="3656" y="1"/>
                </a:cubicBezTo>
                <a:close/>
              </a:path>
            </a:pathLst>
          </a:custGeom>
          <a:solidFill>
            <a:srgbClr val="FF8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4"/>
          <p:cNvSpPr/>
          <p:nvPr/>
        </p:nvSpPr>
        <p:spPr>
          <a:xfrm rot="-642980" flipH="1">
            <a:off x="241650" y="466649"/>
            <a:ext cx="77996" cy="58628"/>
          </a:xfrm>
          <a:custGeom>
            <a:avLst/>
            <a:gdLst/>
            <a:ahLst/>
            <a:cxnLst/>
            <a:rect l="l" t="t" r="r" b="b"/>
            <a:pathLst>
              <a:path w="5071" h="3813" extrusionOk="0">
                <a:moveTo>
                  <a:pt x="2535" y="0"/>
                </a:moveTo>
                <a:cubicBezTo>
                  <a:pt x="832" y="0"/>
                  <a:pt x="0" y="2060"/>
                  <a:pt x="1189" y="3248"/>
                </a:cubicBezTo>
                <a:cubicBezTo>
                  <a:pt x="1565" y="3625"/>
                  <a:pt x="2050" y="3813"/>
                  <a:pt x="2535" y="3813"/>
                </a:cubicBezTo>
                <a:cubicBezTo>
                  <a:pt x="3021" y="3813"/>
                  <a:pt x="3506" y="3625"/>
                  <a:pt x="3882" y="3248"/>
                </a:cubicBezTo>
                <a:cubicBezTo>
                  <a:pt x="5071" y="2060"/>
                  <a:pt x="4239" y="0"/>
                  <a:pt x="2535" y="0"/>
                </a:cubicBezTo>
                <a:close/>
              </a:path>
            </a:pathLst>
          </a:custGeom>
          <a:solidFill>
            <a:srgbClr val="3964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4"/>
          <p:cNvSpPr/>
          <p:nvPr/>
        </p:nvSpPr>
        <p:spPr>
          <a:xfrm rot="-642980" flipH="1">
            <a:off x="411008" y="302942"/>
            <a:ext cx="77996" cy="58628"/>
          </a:xfrm>
          <a:custGeom>
            <a:avLst/>
            <a:gdLst/>
            <a:ahLst/>
            <a:cxnLst/>
            <a:rect l="l" t="t" r="r" b="b"/>
            <a:pathLst>
              <a:path w="5071" h="3813" extrusionOk="0">
                <a:moveTo>
                  <a:pt x="2535" y="0"/>
                </a:moveTo>
                <a:cubicBezTo>
                  <a:pt x="832" y="0"/>
                  <a:pt x="0" y="2060"/>
                  <a:pt x="1189" y="3248"/>
                </a:cubicBezTo>
                <a:cubicBezTo>
                  <a:pt x="1565" y="3625"/>
                  <a:pt x="2050" y="3813"/>
                  <a:pt x="2535" y="3813"/>
                </a:cubicBezTo>
                <a:cubicBezTo>
                  <a:pt x="3021" y="3813"/>
                  <a:pt x="3506" y="3625"/>
                  <a:pt x="3882" y="3248"/>
                </a:cubicBezTo>
                <a:cubicBezTo>
                  <a:pt x="5071" y="2060"/>
                  <a:pt x="4239" y="0"/>
                  <a:pt x="2535" y="0"/>
                </a:cubicBezTo>
                <a:close/>
              </a:path>
            </a:pathLst>
          </a:custGeom>
          <a:solidFill>
            <a:srgbClr val="3964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4"/>
          <p:cNvSpPr/>
          <p:nvPr/>
        </p:nvSpPr>
        <p:spPr>
          <a:xfrm>
            <a:off x="66363" y="91438"/>
            <a:ext cx="232200" cy="232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4"/>
          <p:cNvSpPr/>
          <p:nvPr/>
        </p:nvSpPr>
        <p:spPr>
          <a:xfrm rot="-3143090">
            <a:off x="8661561" y="81333"/>
            <a:ext cx="224156" cy="252394"/>
          </a:xfrm>
          <a:custGeom>
            <a:avLst/>
            <a:gdLst/>
            <a:ahLst/>
            <a:cxnLst/>
            <a:rect l="l" t="t" r="r" b="b"/>
            <a:pathLst>
              <a:path w="14578" h="16406" extrusionOk="0">
                <a:moveTo>
                  <a:pt x="3867" y="1"/>
                </a:moveTo>
                <a:cubicBezTo>
                  <a:pt x="3085" y="1"/>
                  <a:pt x="2345" y="194"/>
                  <a:pt x="1743" y="600"/>
                </a:cubicBezTo>
                <a:cubicBezTo>
                  <a:pt x="0" y="1709"/>
                  <a:pt x="0" y="4125"/>
                  <a:pt x="1743" y="5948"/>
                </a:cubicBezTo>
                <a:lnTo>
                  <a:pt x="3011" y="7255"/>
                </a:lnTo>
                <a:lnTo>
                  <a:pt x="4239" y="8443"/>
                </a:lnTo>
                <a:cubicBezTo>
                  <a:pt x="5071" y="9196"/>
                  <a:pt x="5902" y="9948"/>
                  <a:pt x="6734" y="10622"/>
                </a:cubicBezTo>
                <a:cubicBezTo>
                  <a:pt x="7685" y="11414"/>
                  <a:pt x="8675" y="12167"/>
                  <a:pt x="9626" y="12919"/>
                </a:cubicBezTo>
                <a:cubicBezTo>
                  <a:pt x="9983" y="13197"/>
                  <a:pt x="10339" y="13474"/>
                  <a:pt x="10696" y="13751"/>
                </a:cubicBezTo>
                <a:cubicBezTo>
                  <a:pt x="11607" y="14425"/>
                  <a:pt x="12557" y="15098"/>
                  <a:pt x="13508" y="15772"/>
                </a:cubicBezTo>
                <a:cubicBezTo>
                  <a:pt x="13785" y="15970"/>
                  <a:pt x="14102" y="16168"/>
                  <a:pt x="14380" y="16405"/>
                </a:cubicBezTo>
                <a:cubicBezTo>
                  <a:pt x="14380" y="16366"/>
                  <a:pt x="14380" y="16326"/>
                  <a:pt x="14380" y="16286"/>
                </a:cubicBezTo>
                <a:lnTo>
                  <a:pt x="14578" y="11889"/>
                </a:lnTo>
                <a:cubicBezTo>
                  <a:pt x="13468" y="10463"/>
                  <a:pt x="12439" y="9037"/>
                  <a:pt x="11488" y="7611"/>
                </a:cubicBezTo>
                <a:cubicBezTo>
                  <a:pt x="10973" y="6819"/>
                  <a:pt x="10458" y="6066"/>
                  <a:pt x="10022" y="5274"/>
                </a:cubicBezTo>
                <a:lnTo>
                  <a:pt x="9388" y="4165"/>
                </a:lnTo>
                <a:lnTo>
                  <a:pt x="8873" y="3135"/>
                </a:lnTo>
                <a:lnTo>
                  <a:pt x="8873" y="3096"/>
                </a:lnTo>
                <a:cubicBezTo>
                  <a:pt x="8636" y="2620"/>
                  <a:pt x="8358" y="2184"/>
                  <a:pt x="8002" y="1828"/>
                </a:cubicBezTo>
                <a:cubicBezTo>
                  <a:pt x="6875" y="649"/>
                  <a:pt x="5300" y="1"/>
                  <a:pt x="3867" y="1"/>
                </a:cubicBezTo>
                <a:close/>
              </a:path>
            </a:pathLst>
          </a:custGeom>
          <a:solidFill>
            <a:srgbClr val="E0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7" name="Google Shape;2427;p4"/>
          <p:cNvSpPr/>
          <p:nvPr/>
        </p:nvSpPr>
        <p:spPr>
          <a:xfrm rot="-6115736">
            <a:off x="8804281" y="345530"/>
            <a:ext cx="314479" cy="127621"/>
          </a:xfrm>
          <a:custGeom>
            <a:avLst/>
            <a:gdLst/>
            <a:ahLst/>
            <a:cxnLst/>
            <a:rect l="l" t="t" r="r" b="b"/>
            <a:pathLst>
              <a:path w="20441" h="8294" extrusionOk="0">
                <a:moveTo>
                  <a:pt x="4014" y="0"/>
                </a:moveTo>
                <a:cubicBezTo>
                  <a:pt x="3880" y="0"/>
                  <a:pt x="3743" y="5"/>
                  <a:pt x="3605" y="15"/>
                </a:cubicBezTo>
                <a:cubicBezTo>
                  <a:pt x="1307" y="173"/>
                  <a:pt x="0" y="2035"/>
                  <a:pt x="753" y="4174"/>
                </a:cubicBezTo>
                <a:cubicBezTo>
                  <a:pt x="1628" y="6344"/>
                  <a:pt x="3712" y="7746"/>
                  <a:pt x="6053" y="7746"/>
                </a:cubicBezTo>
                <a:cubicBezTo>
                  <a:pt x="6148" y="7746"/>
                  <a:pt x="6243" y="7744"/>
                  <a:pt x="6338" y="7739"/>
                </a:cubicBezTo>
                <a:lnTo>
                  <a:pt x="7487" y="7660"/>
                </a:lnTo>
                <a:lnTo>
                  <a:pt x="8794" y="7660"/>
                </a:lnTo>
                <a:cubicBezTo>
                  <a:pt x="9665" y="7660"/>
                  <a:pt x="10577" y="7700"/>
                  <a:pt x="11527" y="7779"/>
                </a:cubicBezTo>
                <a:cubicBezTo>
                  <a:pt x="13191" y="7898"/>
                  <a:pt x="14894" y="8056"/>
                  <a:pt x="16598" y="8294"/>
                </a:cubicBezTo>
                <a:lnTo>
                  <a:pt x="20440" y="5878"/>
                </a:lnTo>
                <a:cubicBezTo>
                  <a:pt x="20163" y="5679"/>
                  <a:pt x="19846" y="5561"/>
                  <a:pt x="19569" y="5402"/>
                </a:cubicBezTo>
                <a:cubicBezTo>
                  <a:pt x="18539" y="4927"/>
                  <a:pt x="17469" y="4451"/>
                  <a:pt x="16439" y="4016"/>
                </a:cubicBezTo>
                <a:cubicBezTo>
                  <a:pt x="15805" y="3699"/>
                  <a:pt x="15172" y="3461"/>
                  <a:pt x="14538" y="3184"/>
                </a:cubicBezTo>
                <a:cubicBezTo>
                  <a:pt x="13627" y="2827"/>
                  <a:pt x="12676" y="2471"/>
                  <a:pt x="11725" y="2114"/>
                </a:cubicBezTo>
                <a:cubicBezTo>
                  <a:pt x="10814" y="1758"/>
                  <a:pt x="9665" y="1362"/>
                  <a:pt x="8636" y="1045"/>
                </a:cubicBezTo>
                <a:lnTo>
                  <a:pt x="6972" y="569"/>
                </a:lnTo>
                <a:lnTo>
                  <a:pt x="5189" y="134"/>
                </a:lnTo>
                <a:cubicBezTo>
                  <a:pt x="4803" y="45"/>
                  <a:pt x="4417" y="0"/>
                  <a:pt x="4014" y="0"/>
                </a:cubicBezTo>
                <a:close/>
              </a:path>
            </a:pathLst>
          </a:custGeom>
          <a:solidFill>
            <a:srgbClr val="E0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8" name="Google Shape;2428;p4"/>
          <p:cNvSpPr/>
          <p:nvPr/>
        </p:nvSpPr>
        <p:spPr>
          <a:xfrm rot="-4756812">
            <a:off x="8622514" y="282761"/>
            <a:ext cx="339268" cy="220914"/>
          </a:xfrm>
          <a:custGeom>
            <a:avLst/>
            <a:gdLst/>
            <a:ahLst/>
            <a:cxnLst/>
            <a:rect l="l" t="t" r="r" b="b"/>
            <a:pathLst>
              <a:path w="22065" h="14363" extrusionOk="0">
                <a:moveTo>
                  <a:pt x="3656" y="1"/>
                </a:moveTo>
                <a:cubicBezTo>
                  <a:pt x="1864" y="1"/>
                  <a:pt x="457" y="1010"/>
                  <a:pt x="238" y="2638"/>
                </a:cubicBezTo>
                <a:cubicBezTo>
                  <a:pt x="0" y="4658"/>
                  <a:pt x="1743" y="6876"/>
                  <a:pt x="4199" y="7589"/>
                </a:cubicBezTo>
                <a:cubicBezTo>
                  <a:pt x="6457" y="8223"/>
                  <a:pt x="8676" y="9055"/>
                  <a:pt x="10815" y="9847"/>
                </a:cubicBezTo>
                <a:cubicBezTo>
                  <a:pt x="12320" y="10441"/>
                  <a:pt x="13825" y="11075"/>
                  <a:pt x="15330" y="11709"/>
                </a:cubicBezTo>
                <a:cubicBezTo>
                  <a:pt x="15964" y="11986"/>
                  <a:pt x="16598" y="12224"/>
                  <a:pt x="17192" y="12501"/>
                </a:cubicBezTo>
                <a:cubicBezTo>
                  <a:pt x="18222" y="12976"/>
                  <a:pt x="19292" y="13452"/>
                  <a:pt x="20322" y="13927"/>
                </a:cubicBezTo>
                <a:cubicBezTo>
                  <a:pt x="20599" y="14086"/>
                  <a:pt x="20916" y="14204"/>
                  <a:pt x="21193" y="14363"/>
                </a:cubicBezTo>
                <a:lnTo>
                  <a:pt x="21351" y="14244"/>
                </a:lnTo>
                <a:cubicBezTo>
                  <a:pt x="21787" y="14006"/>
                  <a:pt x="22025" y="13571"/>
                  <a:pt x="22065" y="13095"/>
                </a:cubicBezTo>
                <a:cubicBezTo>
                  <a:pt x="21787" y="12858"/>
                  <a:pt x="21470" y="12660"/>
                  <a:pt x="21193" y="12462"/>
                </a:cubicBezTo>
                <a:cubicBezTo>
                  <a:pt x="20242" y="11788"/>
                  <a:pt x="19292" y="11115"/>
                  <a:pt x="18381" y="10441"/>
                </a:cubicBezTo>
                <a:cubicBezTo>
                  <a:pt x="18024" y="10164"/>
                  <a:pt x="17668" y="9887"/>
                  <a:pt x="17311" y="9609"/>
                </a:cubicBezTo>
                <a:cubicBezTo>
                  <a:pt x="15806" y="8540"/>
                  <a:pt x="14340" y="7391"/>
                  <a:pt x="12874" y="6242"/>
                </a:cubicBezTo>
                <a:cubicBezTo>
                  <a:pt x="11092" y="4737"/>
                  <a:pt x="9309" y="3271"/>
                  <a:pt x="7606" y="1647"/>
                </a:cubicBezTo>
                <a:cubicBezTo>
                  <a:pt x="6893" y="974"/>
                  <a:pt x="6061" y="499"/>
                  <a:pt x="5150" y="221"/>
                </a:cubicBezTo>
                <a:cubicBezTo>
                  <a:pt x="4635" y="72"/>
                  <a:pt x="4132" y="1"/>
                  <a:pt x="3656" y="1"/>
                </a:cubicBezTo>
                <a:close/>
              </a:path>
            </a:pathLst>
          </a:custGeom>
          <a:solidFill>
            <a:srgbClr val="FF8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9" name="Google Shape;2429;p4"/>
          <p:cNvSpPr/>
          <p:nvPr/>
        </p:nvSpPr>
        <p:spPr>
          <a:xfrm rot="642980">
            <a:off x="8824333" y="466649"/>
            <a:ext cx="77996" cy="58628"/>
          </a:xfrm>
          <a:custGeom>
            <a:avLst/>
            <a:gdLst/>
            <a:ahLst/>
            <a:cxnLst/>
            <a:rect l="l" t="t" r="r" b="b"/>
            <a:pathLst>
              <a:path w="5071" h="3813" extrusionOk="0">
                <a:moveTo>
                  <a:pt x="2535" y="0"/>
                </a:moveTo>
                <a:cubicBezTo>
                  <a:pt x="832" y="0"/>
                  <a:pt x="0" y="2060"/>
                  <a:pt x="1189" y="3248"/>
                </a:cubicBezTo>
                <a:cubicBezTo>
                  <a:pt x="1565" y="3625"/>
                  <a:pt x="2050" y="3813"/>
                  <a:pt x="2535" y="3813"/>
                </a:cubicBezTo>
                <a:cubicBezTo>
                  <a:pt x="3021" y="3813"/>
                  <a:pt x="3506" y="3625"/>
                  <a:pt x="3882" y="3248"/>
                </a:cubicBezTo>
                <a:cubicBezTo>
                  <a:pt x="5071" y="2060"/>
                  <a:pt x="4239" y="0"/>
                  <a:pt x="2535" y="0"/>
                </a:cubicBezTo>
                <a:close/>
              </a:path>
            </a:pathLst>
          </a:custGeom>
          <a:solidFill>
            <a:srgbClr val="3964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0" name="Google Shape;2430;p4"/>
          <p:cNvSpPr/>
          <p:nvPr/>
        </p:nvSpPr>
        <p:spPr>
          <a:xfrm rot="642980">
            <a:off x="8654975" y="302942"/>
            <a:ext cx="77996" cy="58628"/>
          </a:xfrm>
          <a:custGeom>
            <a:avLst/>
            <a:gdLst/>
            <a:ahLst/>
            <a:cxnLst/>
            <a:rect l="l" t="t" r="r" b="b"/>
            <a:pathLst>
              <a:path w="5071" h="3813" extrusionOk="0">
                <a:moveTo>
                  <a:pt x="2535" y="0"/>
                </a:moveTo>
                <a:cubicBezTo>
                  <a:pt x="832" y="0"/>
                  <a:pt x="0" y="2060"/>
                  <a:pt x="1189" y="3248"/>
                </a:cubicBezTo>
                <a:cubicBezTo>
                  <a:pt x="1565" y="3625"/>
                  <a:pt x="2050" y="3813"/>
                  <a:pt x="2535" y="3813"/>
                </a:cubicBezTo>
                <a:cubicBezTo>
                  <a:pt x="3021" y="3813"/>
                  <a:pt x="3506" y="3625"/>
                  <a:pt x="3882" y="3248"/>
                </a:cubicBezTo>
                <a:cubicBezTo>
                  <a:pt x="5071" y="2060"/>
                  <a:pt x="4239" y="0"/>
                  <a:pt x="2535" y="0"/>
                </a:cubicBezTo>
                <a:close/>
              </a:path>
            </a:pathLst>
          </a:custGeom>
          <a:solidFill>
            <a:srgbClr val="3964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4"/>
          <p:cNvSpPr/>
          <p:nvPr/>
        </p:nvSpPr>
        <p:spPr>
          <a:xfrm flipH="1">
            <a:off x="8845416" y="91438"/>
            <a:ext cx="232200" cy="232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4"/>
          <p:cNvSpPr/>
          <p:nvPr/>
        </p:nvSpPr>
        <p:spPr>
          <a:xfrm rot="7656910">
            <a:off x="258261" y="4830010"/>
            <a:ext cx="224156" cy="252394"/>
          </a:xfrm>
          <a:custGeom>
            <a:avLst/>
            <a:gdLst/>
            <a:ahLst/>
            <a:cxnLst/>
            <a:rect l="l" t="t" r="r" b="b"/>
            <a:pathLst>
              <a:path w="14578" h="16406" extrusionOk="0">
                <a:moveTo>
                  <a:pt x="3867" y="1"/>
                </a:moveTo>
                <a:cubicBezTo>
                  <a:pt x="3085" y="1"/>
                  <a:pt x="2345" y="194"/>
                  <a:pt x="1743" y="600"/>
                </a:cubicBezTo>
                <a:cubicBezTo>
                  <a:pt x="0" y="1709"/>
                  <a:pt x="0" y="4125"/>
                  <a:pt x="1743" y="5948"/>
                </a:cubicBezTo>
                <a:lnTo>
                  <a:pt x="3011" y="7255"/>
                </a:lnTo>
                <a:lnTo>
                  <a:pt x="4239" y="8443"/>
                </a:lnTo>
                <a:cubicBezTo>
                  <a:pt x="5071" y="9196"/>
                  <a:pt x="5902" y="9948"/>
                  <a:pt x="6734" y="10622"/>
                </a:cubicBezTo>
                <a:cubicBezTo>
                  <a:pt x="7685" y="11414"/>
                  <a:pt x="8675" y="12167"/>
                  <a:pt x="9626" y="12919"/>
                </a:cubicBezTo>
                <a:cubicBezTo>
                  <a:pt x="9983" y="13197"/>
                  <a:pt x="10339" y="13474"/>
                  <a:pt x="10696" y="13751"/>
                </a:cubicBezTo>
                <a:cubicBezTo>
                  <a:pt x="11607" y="14425"/>
                  <a:pt x="12557" y="15098"/>
                  <a:pt x="13508" y="15772"/>
                </a:cubicBezTo>
                <a:cubicBezTo>
                  <a:pt x="13785" y="15970"/>
                  <a:pt x="14102" y="16168"/>
                  <a:pt x="14380" y="16405"/>
                </a:cubicBezTo>
                <a:cubicBezTo>
                  <a:pt x="14380" y="16366"/>
                  <a:pt x="14380" y="16326"/>
                  <a:pt x="14380" y="16286"/>
                </a:cubicBezTo>
                <a:lnTo>
                  <a:pt x="14578" y="11889"/>
                </a:lnTo>
                <a:cubicBezTo>
                  <a:pt x="13468" y="10463"/>
                  <a:pt x="12439" y="9037"/>
                  <a:pt x="11488" y="7611"/>
                </a:cubicBezTo>
                <a:cubicBezTo>
                  <a:pt x="10973" y="6819"/>
                  <a:pt x="10458" y="6066"/>
                  <a:pt x="10022" y="5274"/>
                </a:cubicBezTo>
                <a:lnTo>
                  <a:pt x="9388" y="4165"/>
                </a:lnTo>
                <a:lnTo>
                  <a:pt x="8873" y="3135"/>
                </a:lnTo>
                <a:lnTo>
                  <a:pt x="8873" y="3096"/>
                </a:lnTo>
                <a:cubicBezTo>
                  <a:pt x="8636" y="2620"/>
                  <a:pt x="8358" y="2184"/>
                  <a:pt x="8002" y="1828"/>
                </a:cubicBezTo>
                <a:cubicBezTo>
                  <a:pt x="6875" y="649"/>
                  <a:pt x="5300" y="1"/>
                  <a:pt x="3867" y="1"/>
                </a:cubicBezTo>
                <a:close/>
              </a:path>
            </a:pathLst>
          </a:custGeom>
          <a:solidFill>
            <a:srgbClr val="E0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4"/>
          <p:cNvSpPr/>
          <p:nvPr/>
        </p:nvSpPr>
        <p:spPr>
          <a:xfrm rot="4684264">
            <a:off x="25218" y="4690586"/>
            <a:ext cx="314479" cy="127621"/>
          </a:xfrm>
          <a:custGeom>
            <a:avLst/>
            <a:gdLst/>
            <a:ahLst/>
            <a:cxnLst/>
            <a:rect l="l" t="t" r="r" b="b"/>
            <a:pathLst>
              <a:path w="20441" h="8294" extrusionOk="0">
                <a:moveTo>
                  <a:pt x="4014" y="0"/>
                </a:moveTo>
                <a:cubicBezTo>
                  <a:pt x="3880" y="0"/>
                  <a:pt x="3743" y="5"/>
                  <a:pt x="3605" y="15"/>
                </a:cubicBezTo>
                <a:cubicBezTo>
                  <a:pt x="1307" y="173"/>
                  <a:pt x="0" y="2035"/>
                  <a:pt x="753" y="4174"/>
                </a:cubicBezTo>
                <a:cubicBezTo>
                  <a:pt x="1628" y="6344"/>
                  <a:pt x="3712" y="7746"/>
                  <a:pt x="6053" y="7746"/>
                </a:cubicBezTo>
                <a:cubicBezTo>
                  <a:pt x="6148" y="7746"/>
                  <a:pt x="6243" y="7744"/>
                  <a:pt x="6338" y="7739"/>
                </a:cubicBezTo>
                <a:lnTo>
                  <a:pt x="7487" y="7660"/>
                </a:lnTo>
                <a:lnTo>
                  <a:pt x="8794" y="7660"/>
                </a:lnTo>
                <a:cubicBezTo>
                  <a:pt x="9665" y="7660"/>
                  <a:pt x="10577" y="7700"/>
                  <a:pt x="11527" y="7779"/>
                </a:cubicBezTo>
                <a:cubicBezTo>
                  <a:pt x="13191" y="7898"/>
                  <a:pt x="14894" y="8056"/>
                  <a:pt x="16598" y="8294"/>
                </a:cubicBezTo>
                <a:lnTo>
                  <a:pt x="20440" y="5878"/>
                </a:lnTo>
                <a:cubicBezTo>
                  <a:pt x="20163" y="5679"/>
                  <a:pt x="19846" y="5561"/>
                  <a:pt x="19569" y="5402"/>
                </a:cubicBezTo>
                <a:cubicBezTo>
                  <a:pt x="18539" y="4927"/>
                  <a:pt x="17469" y="4451"/>
                  <a:pt x="16439" y="4016"/>
                </a:cubicBezTo>
                <a:cubicBezTo>
                  <a:pt x="15805" y="3699"/>
                  <a:pt x="15172" y="3461"/>
                  <a:pt x="14538" y="3184"/>
                </a:cubicBezTo>
                <a:cubicBezTo>
                  <a:pt x="13627" y="2827"/>
                  <a:pt x="12676" y="2471"/>
                  <a:pt x="11725" y="2114"/>
                </a:cubicBezTo>
                <a:cubicBezTo>
                  <a:pt x="10814" y="1758"/>
                  <a:pt x="9665" y="1362"/>
                  <a:pt x="8636" y="1045"/>
                </a:cubicBezTo>
                <a:lnTo>
                  <a:pt x="6972" y="569"/>
                </a:lnTo>
                <a:lnTo>
                  <a:pt x="5189" y="134"/>
                </a:lnTo>
                <a:cubicBezTo>
                  <a:pt x="4803" y="45"/>
                  <a:pt x="4417" y="0"/>
                  <a:pt x="4014" y="0"/>
                </a:cubicBezTo>
                <a:close/>
              </a:path>
            </a:pathLst>
          </a:custGeom>
          <a:solidFill>
            <a:srgbClr val="E0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4"/>
          <p:cNvSpPr/>
          <p:nvPr/>
        </p:nvSpPr>
        <p:spPr>
          <a:xfrm rot="6043188">
            <a:off x="182197" y="4660062"/>
            <a:ext cx="339268" cy="220914"/>
          </a:xfrm>
          <a:custGeom>
            <a:avLst/>
            <a:gdLst/>
            <a:ahLst/>
            <a:cxnLst/>
            <a:rect l="l" t="t" r="r" b="b"/>
            <a:pathLst>
              <a:path w="22065" h="14363" extrusionOk="0">
                <a:moveTo>
                  <a:pt x="3656" y="1"/>
                </a:moveTo>
                <a:cubicBezTo>
                  <a:pt x="1864" y="1"/>
                  <a:pt x="457" y="1010"/>
                  <a:pt x="238" y="2638"/>
                </a:cubicBezTo>
                <a:cubicBezTo>
                  <a:pt x="0" y="4658"/>
                  <a:pt x="1743" y="6876"/>
                  <a:pt x="4199" y="7589"/>
                </a:cubicBezTo>
                <a:cubicBezTo>
                  <a:pt x="6457" y="8223"/>
                  <a:pt x="8676" y="9055"/>
                  <a:pt x="10815" y="9847"/>
                </a:cubicBezTo>
                <a:cubicBezTo>
                  <a:pt x="12320" y="10441"/>
                  <a:pt x="13825" y="11075"/>
                  <a:pt x="15330" y="11709"/>
                </a:cubicBezTo>
                <a:cubicBezTo>
                  <a:pt x="15964" y="11986"/>
                  <a:pt x="16598" y="12224"/>
                  <a:pt x="17192" y="12501"/>
                </a:cubicBezTo>
                <a:cubicBezTo>
                  <a:pt x="18222" y="12976"/>
                  <a:pt x="19292" y="13452"/>
                  <a:pt x="20322" y="13927"/>
                </a:cubicBezTo>
                <a:cubicBezTo>
                  <a:pt x="20599" y="14086"/>
                  <a:pt x="20916" y="14204"/>
                  <a:pt x="21193" y="14363"/>
                </a:cubicBezTo>
                <a:lnTo>
                  <a:pt x="21351" y="14244"/>
                </a:lnTo>
                <a:cubicBezTo>
                  <a:pt x="21787" y="14006"/>
                  <a:pt x="22025" y="13571"/>
                  <a:pt x="22065" y="13095"/>
                </a:cubicBezTo>
                <a:cubicBezTo>
                  <a:pt x="21787" y="12858"/>
                  <a:pt x="21470" y="12660"/>
                  <a:pt x="21193" y="12462"/>
                </a:cubicBezTo>
                <a:cubicBezTo>
                  <a:pt x="20242" y="11788"/>
                  <a:pt x="19292" y="11115"/>
                  <a:pt x="18381" y="10441"/>
                </a:cubicBezTo>
                <a:cubicBezTo>
                  <a:pt x="18024" y="10164"/>
                  <a:pt x="17668" y="9887"/>
                  <a:pt x="17311" y="9609"/>
                </a:cubicBezTo>
                <a:cubicBezTo>
                  <a:pt x="15806" y="8540"/>
                  <a:pt x="14340" y="7391"/>
                  <a:pt x="12874" y="6242"/>
                </a:cubicBezTo>
                <a:cubicBezTo>
                  <a:pt x="11092" y="4737"/>
                  <a:pt x="9309" y="3271"/>
                  <a:pt x="7606" y="1647"/>
                </a:cubicBezTo>
                <a:cubicBezTo>
                  <a:pt x="6893" y="974"/>
                  <a:pt x="6061" y="499"/>
                  <a:pt x="5150" y="221"/>
                </a:cubicBezTo>
                <a:cubicBezTo>
                  <a:pt x="4635" y="72"/>
                  <a:pt x="4132" y="1"/>
                  <a:pt x="3656" y="1"/>
                </a:cubicBezTo>
                <a:close/>
              </a:path>
            </a:pathLst>
          </a:custGeom>
          <a:solidFill>
            <a:srgbClr val="FF8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4"/>
          <p:cNvSpPr/>
          <p:nvPr/>
        </p:nvSpPr>
        <p:spPr>
          <a:xfrm rot="-10157020">
            <a:off x="241650" y="4638459"/>
            <a:ext cx="77996" cy="58628"/>
          </a:xfrm>
          <a:custGeom>
            <a:avLst/>
            <a:gdLst/>
            <a:ahLst/>
            <a:cxnLst/>
            <a:rect l="l" t="t" r="r" b="b"/>
            <a:pathLst>
              <a:path w="5071" h="3813" extrusionOk="0">
                <a:moveTo>
                  <a:pt x="2535" y="0"/>
                </a:moveTo>
                <a:cubicBezTo>
                  <a:pt x="832" y="0"/>
                  <a:pt x="0" y="2060"/>
                  <a:pt x="1189" y="3248"/>
                </a:cubicBezTo>
                <a:cubicBezTo>
                  <a:pt x="1565" y="3625"/>
                  <a:pt x="2050" y="3813"/>
                  <a:pt x="2535" y="3813"/>
                </a:cubicBezTo>
                <a:cubicBezTo>
                  <a:pt x="3021" y="3813"/>
                  <a:pt x="3506" y="3625"/>
                  <a:pt x="3882" y="3248"/>
                </a:cubicBezTo>
                <a:cubicBezTo>
                  <a:pt x="5071" y="2060"/>
                  <a:pt x="4239" y="0"/>
                  <a:pt x="2535" y="0"/>
                </a:cubicBezTo>
                <a:close/>
              </a:path>
            </a:pathLst>
          </a:custGeom>
          <a:solidFill>
            <a:srgbClr val="3964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4"/>
          <p:cNvSpPr/>
          <p:nvPr/>
        </p:nvSpPr>
        <p:spPr>
          <a:xfrm rot="-10157020">
            <a:off x="411008" y="4802166"/>
            <a:ext cx="77996" cy="58628"/>
          </a:xfrm>
          <a:custGeom>
            <a:avLst/>
            <a:gdLst/>
            <a:ahLst/>
            <a:cxnLst/>
            <a:rect l="l" t="t" r="r" b="b"/>
            <a:pathLst>
              <a:path w="5071" h="3813" extrusionOk="0">
                <a:moveTo>
                  <a:pt x="2535" y="0"/>
                </a:moveTo>
                <a:cubicBezTo>
                  <a:pt x="832" y="0"/>
                  <a:pt x="0" y="2060"/>
                  <a:pt x="1189" y="3248"/>
                </a:cubicBezTo>
                <a:cubicBezTo>
                  <a:pt x="1565" y="3625"/>
                  <a:pt x="2050" y="3813"/>
                  <a:pt x="2535" y="3813"/>
                </a:cubicBezTo>
                <a:cubicBezTo>
                  <a:pt x="3021" y="3813"/>
                  <a:pt x="3506" y="3625"/>
                  <a:pt x="3882" y="3248"/>
                </a:cubicBezTo>
                <a:cubicBezTo>
                  <a:pt x="5071" y="2060"/>
                  <a:pt x="4239" y="0"/>
                  <a:pt x="2535" y="0"/>
                </a:cubicBezTo>
                <a:close/>
              </a:path>
            </a:pathLst>
          </a:custGeom>
          <a:solidFill>
            <a:srgbClr val="3964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4"/>
          <p:cNvSpPr/>
          <p:nvPr/>
        </p:nvSpPr>
        <p:spPr>
          <a:xfrm rot="10800000" flipH="1">
            <a:off x="66363" y="4840099"/>
            <a:ext cx="232200" cy="232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4"/>
          <p:cNvSpPr/>
          <p:nvPr/>
        </p:nvSpPr>
        <p:spPr>
          <a:xfrm rot="-7656910" flipH="1">
            <a:off x="8661561" y="4830010"/>
            <a:ext cx="224156" cy="252394"/>
          </a:xfrm>
          <a:custGeom>
            <a:avLst/>
            <a:gdLst/>
            <a:ahLst/>
            <a:cxnLst/>
            <a:rect l="l" t="t" r="r" b="b"/>
            <a:pathLst>
              <a:path w="14578" h="16406" extrusionOk="0">
                <a:moveTo>
                  <a:pt x="3867" y="1"/>
                </a:moveTo>
                <a:cubicBezTo>
                  <a:pt x="3085" y="1"/>
                  <a:pt x="2345" y="194"/>
                  <a:pt x="1743" y="600"/>
                </a:cubicBezTo>
                <a:cubicBezTo>
                  <a:pt x="0" y="1709"/>
                  <a:pt x="0" y="4125"/>
                  <a:pt x="1743" y="5948"/>
                </a:cubicBezTo>
                <a:lnTo>
                  <a:pt x="3011" y="7255"/>
                </a:lnTo>
                <a:lnTo>
                  <a:pt x="4239" y="8443"/>
                </a:lnTo>
                <a:cubicBezTo>
                  <a:pt x="5071" y="9196"/>
                  <a:pt x="5902" y="9948"/>
                  <a:pt x="6734" y="10622"/>
                </a:cubicBezTo>
                <a:cubicBezTo>
                  <a:pt x="7685" y="11414"/>
                  <a:pt x="8675" y="12167"/>
                  <a:pt x="9626" y="12919"/>
                </a:cubicBezTo>
                <a:cubicBezTo>
                  <a:pt x="9983" y="13197"/>
                  <a:pt x="10339" y="13474"/>
                  <a:pt x="10696" y="13751"/>
                </a:cubicBezTo>
                <a:cubicBezTo>
                  <a:pt x="11607" y="14425"/>
                  <a:pt x="12557" y="15098"/>
                  <a:pt x="13508" y="15772"/>
                </a:cubicBezTo>
                <a:cubicBezTo>
                  <a:pt x="13785" y="15970"/>
                  <a:pt x="14102" y="16168"/>
                  <a:pt x="14380" y="16405"/>
                </a:cubicBezTo>
                <a:cubicBezTo>
                  <a:pt x="14380" y="16366"/>
                  <a:pt x="14380" y="16326"/>
                  <a:pt x="14380" y="16286"/>
                </a:cubicBezTo>
                <a:lnTo>
                  <a:pt x="14578" y="11889"/>
                </a:lnTo>
                <a:cubicBezTo>
                  <a:pt x="13468" y="10463"/>
                  <a:pt x="12439" y="9037"/>
                  <a:pt x="11488" y="7611"/>
                </a:cubicBezTo>
                <a:cubicBezTo>
                  <a:pt x="10973" y="6819"/>
                  <a:pt x="10458" y="6066"/>
                  <a:pt x="10022" y="5274"/>
                </a:cubicBezTo>
                <a:lnTo>
                  <a:pt x="9388" y="4165"/>
                </a:lnTo>
                <a:lnTo>
                  <a:pt x="8873" y="3135"/>
                </a:lnTo>
                <a:lnTo>
                  <a:pt x="8873" y="3096"/>
                </a:lnTo>
                <a:cubicBezTo>
                  <a:pt x="8636" y="2620"/>
                  <a:pt x="8358" y="2184"/>
                  <a:pt x="8002" y="1828"/>
                </a:cubicBezTo>
                <a:cubicBezTo>
                  <a:pt x="6875" y="649"/>
                  <a:pt x="5300" y="1"/>
                  <a:pt x="3867" y="1"/>
                </a:cubicBezTo>
                <a:close/>
              </a:path>
            </a:pathLst>
          </a:custGeom>
          <a:solidFill>
            <a:srgbClr val="E0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4"/>
          <p:cNvSpPr/>
          <p:nvPr/>
        </p:nvSpPr>
        <p:spPr>
          <a:xfrm rot="-4684264" flipH="1">
            <a:off x="8804281" y="4690586"/>
            <a:ext cx="314479" cy="127621"/>
          </a:xfrm>
          <a:custGeom>
            <a:avLst/>
            <a:gdLst/>
            <a:ahLst/>
            <a:cxnLst/>
            <a:rect l="l" t="t" r="r" b="b"/>
            <a:pathLst>
              <a:path w="20441" h="8294" extrusionOk="0">
                <a:moveTo>
                  <a:pt x="4014" y="0"/>
                </a:moveTo>
                <a:cubicBezTo>
                  <a:pt x="3880" y="0"/>
                  <a:pt x="3743" y="5"/>
                  <a:pt x="3605" y="15"/>
                </a:cubicBezTo>
                <a:cubicBezTo>
                  <a:pt x="1307" y="173"/>
                  <a:pt x="0" y="2035"/>
                  <a:pt x="753" y="4174"/>
                </a:cubicBezTo>
                <a:cubicBezTo>
                  <a:pt x="1628" y="6344"/>
                  <a:pt x="3712" y="7746"/>
                  <a:pt x="6053" y="7746"/>
                </a:cubicBezTo>
                <a:cubicBezTo>
                  <a:pt x="6148" y="7746"/>
                  <a:pt x="6243" y="7744"/>
                  <a:pt x="6338" y="7739"/>
                </a:cubicBezTo>
                <a:lnTo>
                  <a:pt x="7487" y="7660"/>
                </a:lnTo>
                <a:lnTo>
                  <a:pt x="8794" y="7660"/>
                </a:lnTo>
                <a:cubicBezTo>
                  <a:pt x="9665" y="7660"/>
                  <a:pt x="10577" y="7700"/>
                  <a:pt x="11527" y="7779"/>
                </a:cubicBezTo>
                <a:cubicBezTo>
                  <a:pt x="13191" y="7898"/>
                  <a:pt x="14894" y="8056"/>
                  <a:pt x="16598" y="8294"/>
                </a:cubicBezTo>
                <a:lnTo>
                  <a:pt x="20440" y="5878"/>
                </a:lnTo>
                <a:cubicBezTo>
                  <a:pt x="20163" y="5679"/>
                  <a:pt x="19846" y="5561"/>
                  <a:pt x="19569" y="5402"/>
                </a:cubicBezTo>
                <a:cubicBezTo>
                  <a:pt x="18539" y="4927"/>
                  <a:pt x="17469" y="4451"/>
                  <a:pt x="16439" y="4016"/>
                </a:cubicBezTo>
                <a:cubicBezTo>
                  <a:pt x="15805" y="3699"/>
                  <a:pt x="15172" y="3461"/>
                  <a:pt x="14538" y="3184"/>
                </a:cubicBezTo>
                <a:cubicBezTo>
                  <a:pt x="13627" y="2827"/>
                  <a:pt x="12676" y="2471"/>
                  <a:pt x="11725" y="2114"/>
                </a:cubicBezTo>
                <a:cubicBezTo>
                  <a:pt x="10814" y="1758"/>
                  <a:pt x="9665" y="1362"/>
                  <a:pt x="8636" y="1045"/>
                </a:cubicBezTo>
                <a:lnTo>
                  <a:pt x="6972" y="569"/>
                </a:lnTo>
                <a:lnTo>
                  <a:pt x="5189" y="134"/>
                </a:lnTo>
                <a:cubicBezTo>
                  <a:pt x="4803" y="45"/>
                  <a:pt x="4417" y="0"/>
                  <a:pt x="4014" y="0"/>
                </a:cubicBezTo>
                <a:close/>
              </a:path>
            </a:pathLst>
          </a:custGeom>
          <a:solidFill>
            <a:srgbClr val="E0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4"/>
          <p:cNvSpPr/>
          <p:nvPr/>
        </p:nvSpPr>
        <p:spPr>
          <a:xfrm rot="-6043188" flipH="1">
            <a:off x="8622514" y="4660062"/>
            <a:ext cx="339268" cy="220914"/>
          </a:xfrm>
          <a:custGeom>
            <a:avLst/>
            <a:gdLst/>
            <a:ahLst/>
            <a:cxnLst/>
            <a:rect l="l" t="t" r="r" b="b"/>
            <a:pathLst>
              <a:path w="22065" h="14363" extrusionOk="0">
                <a:moveTo>
                  <a:pt x="3656" y="1"/>
                </a:moveTo>
                <a:cubicBezTo>
                  <a:pt x="1864" y="1"/>
                  <a:pt x="457" y="1010"/>
                  <a:pt x="238" y="2638"/>
                </a:cubicBezTo>
                <a:cubicBezTo>
                  <a:pt x="0" y="4658"/>
                  <a:pt x="1743" y="6876"/>
                  <a:pt x="4199" y="7589"/>
                </a:cubicBezTo>
                <a:cubicBezTo>
                  <a:pt x="6457" y="8223"/>
                  <a:pt x="8676" y="9055"/>
                  <a:pt x="10815" y="9847"/>
                </a:cubicBezTo>
                <a:cubicBezTo>
                  <a:pt x="12320" y="10441"/>
                  <a:pt x="13825" y="11075"/>
                  <a:pt x="15330" y="11709"/>
                </a:cubicBezTo>
                <a:cubicBezTo>
                  <a:pt x="15964" y="11986"/>
                  <a:pt x="16598" y="12224"/>
                  <a:pt x="17192" y="12501"/>
                </a:cubicBezTo>
                <a:cubicBezTo>
                  <a:pt x="18222" y="12976"/>
                  <a:pt x="19292" y="13452"/>
                  <a:pt x="20322" y="13927"/>
                </a:cubicBezTo>
                <a:cubicBezTo>
                  <a:pt x="20599" y="14086"/>
                  <a:pt x="20916" y="14204"/>
                  <a:pt x="21193" y="14363"/>
                </a:cubicBezTo>
                <a:lnTo>
                  <a:pt x="21351" y="14244"/>
                </a:lnTo>
                <a:cubicBezTo>
                  <a:pt x="21787" y="14006"/>
                  <a:pt x="22025" y="13571"/>
                  <a:pt x="22065" y="13095"/>
                </a:cubicBezTo>
                <a:cubicBezTo>
                  <a:pt x="21787" y="12858"/>
                  <a:pt x="21470" y="12660"/>
                  <a:pt x="21193" y="12462"/>
                </a:cubicBezTo>
                <a:cubicBezTo>
                  <a:pt x="20242" y="11788"/>
                  <a:pt x="19292" y="11115"/>
                  <a:pt x="18381" y="10441"/>
                </a:cubicBezTo>
                <a:cubicBezTo>
                  <a:pt x="18024" y="10164"/>
                  <a:pt x="17668" y="9887"/>
                  <a:pt x="17311" y="9609"/>
                </a:cubicBezTo>
                <a:cubicBezTo>
                  <a:pt x="15806" y="8540"/>
                  <a:pt x="14340" y="7391"/>
                  <a:pt x="12874" y="6242"/>
                </a:cubicBezTo>
                <a:cubicBezTo>
                  <a:pt x="11092" y="4737"/>
                  <a:pt x="9309" y="3271"/>
                  <a:pt x="7606" y="1647"/>
                </a:cubicBezTo>
                <a:cubicBezTo>
                  <a:pt x="6893" y="974"/>
                  <a:pt x="6061" y="499"/>
                  <a:pt x="5150" y="221"/>
                </a:cubicBezTo>
                <a:cubicBezTo>
                  <a:pt x="4635" y="72"/>
                  <a:pt x="4132" y="1"/>
                  <a:pt x="3656" y="1"/>
                </a:cubicBezTo>
                <a:close/>
              </a:path>
            </a:pathLst>
          </a:custGeom>
          <a:solidFill>
            <a:srgbClr val="FF8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4"/>
          <p:cNvSpPr/>
          <p:nvPr/>
        </p:nvSpPr>
        <p:spPr>
          <a:xfrm rot="10157020" flipH="1">
            <a:off x="8824333" y="4638459"/>
            <a:ext cx="77996" cy="58628"/>
          </a:xfrm>
          <a:custGeom>
            <a:avLst/>
            <a:gdLst/>
            <a:ahLst/>
            <a:cxnLst/>
            <a:rect l="l" t="t" r="r" b="b"/>
            <a:pathLst>
              <a:path w="5071" h="3813" extrusionOk="0">
                <a:moveTo>
                  <a:pt x="2535" y="0"/>
                </a:moveTo>
                <a:cubicBezTo>
                  <a:pt x="832" y="0"/>
                  <a:pt x="0" y="2060"/>
                  <a:pt x="1189" y="3248"/>
                </a:cubicBezTo>
                <a:cubicBezTo>
                  <a:pt x="1565" y="3625"/>
                  <a:pt x="2050" y="3813"/>
                  <a:pt x="2535" y="3813"/>
                </a:cubicBezTo>
                <a:cubicBezTo>
                  <a:pt x="3021" y="3813"/>
                  <a:pt x="3506" y="3625"/>
                  <a:pt x="3882" y="3248"/>
                </a:cubicBezTo>
                <a:cubicBezTo>
                  <a:pt x="5071" y="2060"/>
                  <a:pt x="4239" y="0"/>
                  <a:pt x="2535" y="0"/>
                </a:cubicBezTo>
                <a:close/>
              </a:path>
            </a:pathLst>
          </a:custGeom>
          <a:solidFill>
            <a:srgbClr val="3964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4"/>
          <p:cNvSpPr/>
          <p:nvPr/>
        </p:nvSpPr>
        <p:spPr>
          <a:xfrm rot="10157020" flipH="1">
            <a:off x="8654975" y="4802166"/>
            <a:ext cx="77996" cy="58628"/>
          </a:xfrm>
          <a:custGeom>
            <a:avLst/>
            <a:gdLst/>
            <a:ahLst/>
            <a:cxnLst/>
            <a:rect l="l" t="t" r="r" b="b"/>
            <a:pathLst>
              <a:path w="5071" h="3813" extrusionOk="0">
                <a:moveTo>
                  <a:pt x="2535" y="0"/>
                </a:moveTo>
                <a:cubicBezTo>
                  <a:pt x="832" y="0"/>
                  <a:pt x="0" y="2060"/>
                  <a:pt x="1189" y="3248"/>
                </a:cubicBezTo>
                <a:cubicBezTo>
                  <a:pt x="1565" y="3625"/>
                  <a:pt x="2050" y="3813"/>
                  <a:pt x="2535" y="3813"/>
                </a:cubicBezTo>
                <a:cubicBezTo>
                  <a:pt x="3021" y="3813"/>
                  <a:pt x="3506" y="3625"/>
                  <a:pt x="3882" y="3248"/>
                </a:cubicBezTo>
                <a:cubicBezTo>
                  <a:pt x="5071" y="2060"/>
                  <a:pt x="4239" y="0"/>
                  <a:pt x="2535" y="0"/>
                </a:cubicBezTo>
                <a:close/>
              </a:path>
            </a:pathLst>
          </a:custGeom>
          <a:solidFill>
            <a:srgbClr val="3964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4"/>
          <p:cNvSpPr/>
          <p:nvPr/>
        </p:nvSpPr>
        <p:spPr>
          <a:xfrm rot="10800000">
            <a:off x="8845416" y="4840099"/>
            <a:ext cx="232200" cy="232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p7"/>
          <p:cNvSpPr txBox="1">
            <a:spLocks noGrp="1"/>
          </p:cNvSpPr>
          <p:nvPr>
            <p:ph type="title"/>
          </p:nvPr>
        </p:nvSpPr>
        <p:spPr>
          <a:xfrm>
            <a:off x="2350512" y="382095"/>
            <a:ext cx="4443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10" name="Google Shape;2710;p7"/>
          <p:cNvSpPr txBox="1">
            <a:spLocks noGrp="1"/>
          </p:cNvSpPr>
          <p:nvPr>
            <p:ph type="subTitle" idx="1"/>
          </p:nvPr>
        </p:nvSpPr>
        <p:spPr>
          <a:xfrm>
            <a:off x="2534538" y="1612600"/>
            <a:ext cx="40851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200"/>
              <a:buFont typeface="Quicksand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200"/>
              <a:buFont typeface="Quicksand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200"/>
              <a:buFont typeface="Quicksand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200"/>
              <a:buFont typeface="Quicksand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200"/>
              <a:buFont typeface="Quicksand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200"/>
              <a:buFont typeface="Quicksand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200"/>
              <a:buFont typeface="Quicksand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200"/>
              <a:buFont typeface="Quicksand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200"/>
              <a:buFont typeface="Quicksand"/>
              <a:buChar char="■"/>
              <a:defRPr/>
            </a:lvl9pPr>
          </a:lstStyle>
          <a:p>
            <a:endParaRPr/>
          </a:p>
        </p:txBody>
      </p:sp>
      <p:grpSp>
        <p:nvGrpSpPr>
          <p:cNvPr id="2711" name="Google Shape;2711;p7"/>
          <p:cNvGrpSpPr/>
          <p:nvPr/>
        </p:nvGrpSpPr>
        <p:grpSpPr>
          <a:xfrm>
            <a:off x="0" y="-3825"/>
            <a:ext cx="735167" cy="734720"/>
            <a:chOff x="0" y="0"/>
            <a:chExt cx="1260575" cy="1260024"/>
          </a:xfrm>
        </p:grpSpPr>
        <p:sp>
          <p:nvSpPr>
            <p:cNvPr id="2712" name="Google Shape;2712;p7"/>
            <p:cNvSpPr/>
            <p:nvPr/>
          </p:nvSpPr>
          <p:spPr>
            <a:xfrm>
              <a:off x="0" y="0"/>
              <a:ext cx="1259981" cy="125998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7"/>
            <p:cNvSpPr/>
            <p:nvPr/>
          </p:nvSpPr>
          <p:spPr>
            <a:xfrm>
              <a:off x="0" y="0"/>
              <a:ext cx="210916" cy="203391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7"/>
            <p:cNvSpPr/>
            <p:nvPr/>
          </p:nvSpPr>
          <p:spPr>
            <a:xfrm>
              <a:off x="136246" y="25948"/>
              <a:ext cx="252340" cy="107446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7"/>
            <p:cNvSpPr/>
            <p:nvPr/>
          </p:nvSpPr>
          <p:spPr>
            <a:xfrm>
              <a:off x="21256" y="140937"/>
              <a:ext cx="111188" cy="250992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7"/>
            <p:cNvSpPr/>
            <p:nvPr/>
          </p:nvSpPr>
          <p:spPr>
            <a:xfrm>
              <a:off x="1048018" y="0"/>
              <a:ext cx="212553" cy="203611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7"/>
            <p:cNvSpPr/>
            <p:nvPr/>
          </p:nvSpPr>
          <p:spPr>
            <a:xfrm>
              <a:off x="867623" y="26374"/>
              <a:ext cx="255697" cy="107762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7"/>
            <p:cNvSpPr/>
            <p:nvPr/>
          </p:nvSpPr>
          <p:spPr>
            <a:xfrm>
              <a:off x="1129218" y="141020"/>
              <a:ext cx="108464" cy="251432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7"/>
            <p:cNvSpPr/>
            <p:nvPr/>
          </p:nvSpPr>
          <p:spPr>
            <a:xfrm>
              <a:off x="1052916" y="1059382"/>
              <a:ext cx="207656" cy="200639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7"/>
            <p:cNvSpPr/>
            <p:nvPr/>
          </p:nvSpPr>
          <p:spPr>
            <a:xfrm>
              <a:off x="869810" y="1128805"/>
              <a:ext cx="256137" cy="107446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7"/>
            <p:cNvSpPr/>
            <p:nvPr/>
          </p:nvSpPr>
          <p:spPr>
            <a:xfrm>
              <a:off x="1128668" y="868668"/>
              <a:ext cx="112289" cy="252588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7"/>
            <p:cNvSpPr/>
            <p:nvPr/>
          </p:nvSpPr>
          <p:spPr>
            <a:xfrm>
              <a:off x="0" y="1058804"/>
              <a:ext cx="214191" cy="201217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7"/>
            <p:cNvSpPr/>
            <p:nvPr/>
          </p:nvSpPr>
          <p:spPr>
            <a:xfrm>
              <a:off x="139520" y="1128062"/>
              <a:ext cx="255064" cy="107873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7"/>
            <p:cNvSpPr/>
            <p:nvPr/>
          </p:nvSpPr>
          <p:spPr>
            <a:xfrm>
              <a:off x="25081" y="870264"/>
              <a:ext cx="107914" cy="250675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7"/>
            <p:cNvSpPr/>
            <p:nvPr/>
          </p:nvSpPr>
          <p:spPr>
            <a:xfrm>
              <a:off x="0" y="507382"/>
              <a:ext cx="131357" cy="26268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7"/>
            <p:cNvSpPr/>
            <p:nvPr/>
          </p:nvSpPr>
          <p:spPr>
            <a:xfrm>
              <a:off x="1128668" y="507382"/>
              <a:ext cx="131907" cy="26268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7"/>
            <p:cNvSpPr/>
            <p:nvPr/>
          </p:nvSpPr>
          <p:spPr>
            <a:xfrm>
              <a:off x="501398" y="0"/>
              <a:ext cx="262686" cy="131343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7"/>
            <p:cNvSpPr/>
            <p:nvPr/>
          </p:nvSpPr>
          <p:spPr>
            <a:xfrm>
              <a:off x="501398" y="1128668"/>
              <a:ext cx="262686" cy="131357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7"/>
            <p:cNvSpPr/>
            <p:nvPr/>
          </p:nvSpPr>
          <p:spPr>
            <a:xfrm>
              <a:off x="640368" y="239390"/>
              <a:ext cx="139529" cy="262548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7"/>
            <p:cNvSpPr/>
            <p:nvPr/>
          </p:nvSpPr>
          <p:spPr>
            <a:xfrm>
              <a:off x="481779" y="239417"/>
              <a:ext cx="138428" cy="265795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7"/>
            <p:cNvSpPr/>
            <p:nvPr/>
          </p:nvSpPr>
          <p:spPr>
            <a:xfrm>
              <a:off x="574425" y="167999"/>
              <a:ext cx="105740" cy="338118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7"/>
            <p:cNvSpPr/>
            <p:nvPr/>
          </p:nvSpPr>
          <p:spPr>
            <a:xfrm>
              <a:off x="324277" y="334004"/>
              <a:ext cx="200557" cy="225706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7"/>
            <p:cNvSpPr/>
            <p:nvPr/>
          </p:nvSpPr>
          <p:spPr>
            <a:xfrm>
              <a:off x="228906" y="496830"/>
              <a:ext cx="281217" cy="114105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7"/>
            <p:cNvSpPr/>
            <p:nvPr/>
          </p:nvSpPr>
          <p:spPr>
            <a:xfrm>
              <a:off x="218546" y="379543"/>
              <a:ext cx="303559" cy="197599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7"/>
            <p:cNvSpPr/>
            <p:nvPr/>
          </p:nvSpPr>
          <p:spPr>
            <a:xfrm>
              <a:off x="234891" y="656162"/>
              <a:ext cx="281767" cy="114930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7"/>
            <p:cNvSpPr/>
            <p:nvPr/>
          </p:nvSpPr>
          <p:spPr>
            <a:xfrm>
              <a:off x="321553" y="707933"/>
              <a:ext cx="202731" cy="225389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7"/>
            <p:cNvSpPr/>
            <p:nvPr/>
          </p:nvSpPr>
          <p:spPr>
            <a:xfrm>
              <a:off x="214735" y="688314"/>
              <a:ext cx="307920" cy="200240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7"/>
            <p:cNvSpPr/>
            <p:nvPr/>
          </p:nvSpPr>
          <p:spPr>
            <a:xfrm>
              <a:off x="480678" y="754807"/>
              <a:ext cx="139529" cy="273444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7"/>
            <p:cNvSpPr/>
            <p:nvPr/>
          </p:nvSpPr>
          <p:spPr>
            <a:xfrm>
              <a:off x="639817" y="757531"/>
              <a:ext cx="138442" cy="270706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7"/>
            <p:cNvSpPr/>
            <p:nvPr/>
          </p:nvSpPr>
          <p:spPr>
            <a:xfrm>
              <a:off x="579874" y="753459"/>
              <a:ext cx="105740" cy="346180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7"/>
            <p:cNvSpPr/>
            <p:nvPr/>
          </p:nvSpPr>
          <p:spPr>
            <a:xfrm>
              <a:off x="729203" y="703035"/>
              <a:ext cx="206555" cy="230755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7"/>
            <p:cNvSpPr/>
            <p:nvPr/>
          </p:nvSpPr>
          <p:spPr>
            <a:xfrm>
              <a:off x="739013" y="655625"/>
              <a:ext cx="292113" cy="115742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7"/>
            <p:cNvSpPr/>
            <p:nvPr/>
          </p:nvSpPr>
          <p:spPr>
            <a:xfrm>
              <a:off x="730840" y="685590"/>
              <a:ext cx="310644" cy="202786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7"/>
            <p:cNvSpPr/>
            <p:nvPr/>
          </p:nvSpPr>
          <p:spPr>
            <a:xfrm>
              <a:off x="746098" y="496555"/>
              <a:ext cx="279580" cy="11438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7"/>
            <p:cNvSpPr/>
            <p:nvPr/>
          </p:nvSpPr>
          <p:spPr>
            <a:xfrm>
              <a:off x="729203" y="334320"/>
              <a:ext cx="209279" cy="229200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7"/>
            <p:cNvSpPr/>
            <p:nvPr/>
          </p:nvSpPr>
          <p:spPr>
            <a:xfrm>
              <a:off x="731927" y="379502"/>
              <a:ext cx="313368" cy="199277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7"/>
            <p:cNvSpPr/>
            <p:nvPr/>
          </p:nvSpPr>
          <p:spPr>
            <a:xfrm>
              <a:off x="441440" y="468777"/>
              <a:ext cx="370600" cy="322159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7"/>
            <p:cNvSpPr/>
            <p:nvPr/>
          </p:nvSpPr>
          <p:spPr>
            <a:xfrm>
              <a:off x="493762" y="532491"/>
              <a:ext cx="232722" cy="199429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7"/>
            <p:cNvSpPr/>
            <p:nvPr/>
          </p:nvSpPr>
          <p:spPr>
            <a:xfrm>
              <a:off x="582598" y="588046"/>
              <a:ext cx="88296" cy="88296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0" name="Google Shape;2750;p7"/>
          <p:cNvGrpSpPr/>
          <p:nvPr/>
        </p:nvGrpSpPr>
        <p:grpSpPr>
          <a:xfrm>
            <a:off x="0" y="730929"/>
            <a:ext cx="735167" cy="734720"/>
            <a:chOff x="0" y="0"/>
            <a:chExt cx="1260575" cy="1260024"/>
          </a:xfrm>
        </p:grpSpPr>
        <p:sp>
          <p:nvSpPr>
            <p:cNvPr id="2751" name="Google Shape;2751;p7"/>
            <p:cNvSpPr/>
            <p:nvPr/>
          </p:nvSpPr>
          <p:spPr>
            <a:xfrm>
              <a:off x="0" y="0"/>
              <a:ext cx="1259981" cy="125998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7"/>
            <p:cNvSpPr/>
            <p:nvPr/>
          </p:nvSpPr>
          <p:spPr>
            <a:xfrm>
              <a:off x="0" y="0"/>
              <a:ext cx="210916" cy="203391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7"/>
            <p:cNvSpPr/>
            <p:nvPr/>
          </p:nvSpPr>
          <p:spPr>
            <a:xfrm>
              <a:off x="136246" y="25948"/>
              <a:ext cx="252340" cy="107446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7"/>
            <p:cNvSpPr/>
            <p:nvPr/>
          </p:nvSpPr>
          <p:spPr>
            <a:xfrm>
              <a:off x="21256" y="140937"/>
              <a:ext cx="111188" cy="250992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7"/>
            <p:cNvSpPr/>
            <p:nvPr/>
          </p:nvSpPr>
          <p:spPr>
            <a:xfrm>
              <a:off x="1048018" y="0"/>
              <a:ext cx="212553" cy="203611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7"/>
            <p:cNvSpPr/>
            <p:nvPr/>
          </p:nvSpPr>
          <p:spPr>
            <a:xfrm>
              <a:off x="867623" y="26374"/>
              <a:ext cx="255697" cy="107762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7"/>
            <p:cNvSpPr/>
            <p:nvPr/>
          </p:nvSpPr>
          <p:spPr>
            <a:xfrm>
              <a:off x="1129218" y="141020"/>
              <a:ext cx="108464" cy="251432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7"/>
            <p:cNvSpPr/>
            <p:nvPr/>
          </p:nvSpPr>
          <p:spPr>
            <a:xfrm>
              <a:off x="1052916" y="1059382"/>
              <a:ext cx="207656" cy="200639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7"/>
            <p:cNvSpPr/>
            <p:nvPr/>
          </p:nvSpPr>
          <p:spPr>
            <a:xfrm>
              <a:off x="869810" y="1128805"/>
              <a:ext cx="256137" cy="107446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7"/>
            <p:cNvSpPr/>
            <p:nvPr/>
          </p:nvSpPr>
          <p:spPr>
            <a:xfrm>
              <a:off x="1128668" y="868668"/>
              <a:ext cx="112289" cy="252588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7"/>
            <p:cNvSpPr/>
            <p:nvPr/>
          </p:nvSpPr>
          <p:spPr>
            <a:xfrm>
              <a:off x="0" y="1058804"/>
              <a:ext cx="214191" cy="201217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7"/>
            <p:cNvSpPr/>
            <p:nvPr/>
          </p:nvSpPr>
          <p:spPr>
            <a:xfrm>
              <a:off x="139520" y="1128062"/>
              <a:ext cx="255064" cy="107873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7"/>
            <p:cNvSpPr/>
            <p:nvPr/>
          </p:nvSpPr>
          <p:spPr>
            <a:xfrm>
              <a:off x="25081" y="870264"/>
              <a:ext cx="107914" cy="250675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7"/>
            <p:cNvSpPr/>
            <p:nvPr/>
          </p:nvSpPr>
          <p:spPr>
            <a:xfrm>
              <a:off x="0" y="507382"/>
              <a:ext cx="131357" cy="26268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7"/>
            <p:cNvSpPr/>
            <p:nvPr/>
          </p:nvSpPr>
          <p:spPr>
            <a:xfrm>
              <a:off x="1128668" y="507382"/>
              <a:ext cx="131907" cy="26268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7"/>
            <p:cNvSpPr/>
            <p:nvPr/>
          </p:nvSpPr>
          <p:spPr>
            <a:xfrm>
              <a:off x="501398" y="0"/>
              <a:ext cx="262686" cy="131343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7"/>
            <p:cNvSpPr/>
            <p:nvPr/>
          </p:nvSpPr>
          <p:spPr>
            <a:xfrm>
              <a:off x="501398" y="1128668"/>
              <a:ext cx="262686" cy="131357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7"/>
            <p:cNvSpPr/>
            <p:nvPr/>
          </p:nvSpPr>
          <p:spPr>
            <a:xfrm>
              <a:off x="640368" y="239390"/>
              <a:ext cx="139529" cy="262548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7"/>
            <p:cNvSpPr/>
            <p:nvPr/>
          </p:nvSpPr>
          <p:spPr>
            <a:xfrm>
              <a:off x="481779" y="239417"/>
              <a:ext cx="138428" cy="265795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7"/>
            <p:cNvSpPr/>
            <p:nvPr/>
          </p:nvSpPr>
          <p:spPr>
            <a:xfrm>
              <a:off x="574425" y="167999"/>
              <a:ext cx="105740" cy="338118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7"/>
            <p:cNvSpPr/>
            <p:nvPr/>
          </p:nvSpPr>
          <p:spPr>
            <a:xfrm>
              <a:off x="324277" y="334004"/>
              <a:ext cx="200557" cy="225706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7"/>
            <p:cNvSpPr/>
            <p:nvPr/>
          </p:nvSpPr>
          <p:spPr>
            <a:xfrm>
              <a:off x="228906" y="496830"/>
              <a:ext cx="281217" cy="114105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7"/>
            <p:cNvSpPr/>
            <p:nvPr/>
          </p:nvSpPr>
          <p:spPr>
            <a:xfrm>
              <a:off x="218546" y="379543"/>
              <a:ext cx="303559" cy="197599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7"/>
            <p:cNvSpPr/>
            <p:nvPr/>
          </p:nvSpPr>
          <p:spPr>
            <a:xfrm>
              <a:off x="234891" y="656162"/>
              <a:ext cx="281767" cy="114930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7"/>
            <p:cNvSpPr/>
            <p:nvPr/>
          </p:nvSpPr>
          <p:spPr>
            <a:xfrm>
              <a:off x="321553" y="707933"/>
              <a:ext cx="202731" cy="225389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7"/>
            <p:cNvSpPr/>
            <p:nvPr/>
          </p:nvSpPr>
          <p:spPr>
            <a:xfrm>
              <a:off x="214735" y="688314"/>
              <a:ext cx="307920" cy="200240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7"/>
            <p:cNvSpPr/>
            <p:nvPr/>
          </p:nvSpPr>
          <p:spPr>
            <a:xfrm>
              <a:off x="480678" y="754807"/>
              <a:ext cx="139529" cy="273444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7"/>
            <p:cNvSpPr/>
            <p:nvPr/>
          </p:nvSpPr>
          <p:spPr>
            <a:xfrm>
              <a:off x="639817" y="757531"/>
              <a:ext cx="138442" cy="270706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7"/>
            <p:cNvSpPr/>
            <p:nvPr/>
          </p:nvSpPr>
          <p:spPr>
            <a:xfrm>
              <a:off x="579874" y="753459"/>
              <a:ext cx="105740" cy="346180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7"/>
            <p:cNvSpPr/>
            <p:nvPr/>
          </p:nvSpPr>
          <p:spPr>
            <a:xfrm>
              <a:off x="729203" y="703035"/>
              <a:ext cx="206555" cy="230755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7"/>
            <p:cNvSpPr/>
            <p:nvPr/>
          </p:nvSpPr>
          <p:spPr>
            <a:xfrm>
              <a:off x="739013" y="655625"/>
              <a:ext cx="292113" cy="115742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7"/>
            <p:cNvSpPr/>
            <p:nvPr/>
          </p:nvSpPr>
          <p:spPr>
            <a:xfrm>
              <a:off x="730840" y="685590"/>
              <a:ext cx="310644" cy="202786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7"/>
            <p:cNvSpPr/>
            <p:nvPr/>
          </p:nvSpPr>
          <p:spPr>
            <a:xfrm>
              <a:off x="746098" y="496555"/>
              <a:ext cx="279580" cy="11438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7"/>
            <p:cNvSpPr/>
            <p:nvPr/>
          </p:nvSpPr>
          <p:spPr>
            <a:xfrm>
              <a:off x="729203" y="334320"/>
              <a:ext cx="209279" cy="229200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7"/>
            <p:cNvSpPr/>
            <p:nvPr/>
          </p:nvSpPr>
          <p:spPr>
            <a:xfrm>
              <a:off x="731927" y="379502"/>
              <a:ext cx="313368" cy="199277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7"/>
            <p:cNvSpPr/>
            <p:nvPr/>
          </p:nvSpPr>
          <p:spPr>
            <a:xfrm>
              <a:off x="441440" y="468777"/>
              <a:ext cx="370600" cy="322159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7"/>
            <p:cNvSpPr/>
            <p:nvPr/>
          </p:nvSpPr>
          <p:spPr>
            <a:xfrm>
              <a:off x="493762" y="532491"/>
              <a:ext cx="232722" cy="199429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7"/>
            <p:cNvSpPr/>
            <p:nvPr/>
          </p:nvSpPr>
          <p:spPr>
            <a:xfrm>
              <a:off x="582598" y="588046"/>
              <a:ext cx="88296" cy="88296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9" name="Google Shape;2789;p7"/>
          <p:cNvGrpSpPr/>
          <p:nvPr/>
        </p:nvGrpSpPr>
        <p:grpSpPr>
          <a:xfrm>
            <a:off x="7" y="1465743"/>
            <a:ext cx="735098" cy="734842"/>
            <a:chOff x="6" y="1202848"/>
            <a:chExt cx="598030" cy="597821"/>
          </a:xfrm>
        </p:grpSpPr>
        <p:sp>
          <p:nvSpPr>
            <p:cNvPr id="2790" name="Google Shape;2790;p7"/>
            <p:cNvSpPr/>
            <p:nvPr/>
          </p:nvSpPr>
          <p:spPr>
            <a:xfrm>
              <a:off x="6" y="1202848"/>
              <a:ext cx="597821" cy="59782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7"/>
            <p:cNvSpPr/>
            <p:nvPr/>
          </p:nvSpPr>
          <p:spPr>
            <a:xfrm>
              <a:off x="6" y="1202848"/>
              <a:ext cx="100073" cy="96503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7"/>
            <p:cNvSpPr/>
            <p:nvPr/>
          </p:nvSpPr>
          <p:spPr>
            <a:xfrm>
              <a:off x="64641" y="1215158"/>
              <a:ext cx="119727" cy="50980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7"/>
            <p:cNvSpPr/>
            <p:nvPr/>
          </p:nvSpPr>
          <p:spPr>
            <a:xfrm>
              <a:off x="10090" y="1269709"/>
              <a:ext cx="52755" cy="119088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7"/>
            <p:cNvSpPr/>
            <p:nvPr/>
          </p:nvSpPr>
          <p:spPr>
            <a:xfrm>
              <a:off x="497186" y="1202848"/>
              <a:ext cx="100850" cy="96607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7"/>
            <p:cNvSpPr/>
            <p:nvPr/>
          </p:nvSpPr>
          <p:spPr>
            <a:xfrm>
              <a:off x="411606" y="1215360"/>
              <a:ext cx="121320" cy="51130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7"/>
            <p:cNvSpPr/>
            <p:nvPr/>
          </p:nvSpPr>
          <p:spPr>
            <a:xfrm>
              <a:off x="535707" y="1269748"/>
              <a:ext cx="51463" cy="119297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7"/>
            <p:cNvSpPr/>
            <p:nvPr/>
          </p:nvSpPr>
          <p:spPr>
            <a:xfrm>
              <a:off x="499509" y="1705419"/>
              <a:ext cx="98526" cy="95197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7"/>
            <p:cNvSpPr/>
            <p:nvPr/>
          </p:nvSpPr>
          <p:spPr>
            <a:xfrm>
              <a:off x="412644" y="1738354"/>
              <a:ext cx="121529" cy="50980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7"/>
            <p:cNvSpPr/>
            <p:nvPr/>
          </p:nvSpPr>
          <p:spPr>
            <a:xfrm>
              <a:off x="535446" y="1614945"/>
              <a:ext cx="53277" cy="119845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7"/>
            <p:cNvSpPr/>
            <p:nvPr/>
          </p:nvSpPr>
          <p:spPr>
            <a:xfrm>
              <a:off x="6" y="1705145"/>
              <a:ext cx="101627" cy="95471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7"/>
            <p:cNvSpPr/>
            <p:nvPr/>
          </p:nvSpPr>
          <p:spPr>
            <a:xfrm>
              <a:off x="66194" y="1738001"/>
              <a:ext cx="121020" cy="51182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7"/>
            <p:cNvSpPr/>
            <p:nvPr/>
          </p:nvSpPr>
          <p:spPr>
            <a:xfrm>
              <a:off x="11904" y="1615702"/>
              <a:ext cx="51202" cy="118938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7"/>
            <p:cNvSpPr/>
            <p:nvPr/>
          </p:nvSpPr>
          <p:spPr>
            <a:xfrm>
              <a:off x="6" y="1443551"/>
              <a:ext cx="62325" cy="12463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7"/>
            <p:cNvSpPr/>
            <p:nvPr/>
          </p:nvSpPr>
          <p:spPr>
            <a:xfrm>
              <a:off x="535446" y="1443551"/>
              <a:ext cx="62586" cy="12463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7"/>
            <p:cNvSpPr/>
            <p:nvPr/>
          </p:nvSpPr>
          <p:spPr>
            <a:xfrm>
              <a:off x="237869" y="1202848"/>
              <a:ext cx="124636" cy="62318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7"/>
            <p:cNvSpPr/>
            <p:nvPr/>
          </p:nvSpPr>
          <p:spPr>
            <a:xfrm>
              <a:off x="237869" y="1738288"/>
              <a:ext cx="124636" cy="62325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7"/>
            <p:cNvSpPr/>
            <p:nvPr/>
          </p:nvSpPr>
          <p:spPr>
            <a:xfrm>
              <a:off x="303796" y="1316415"/>
              <a:ext cx="66202" cy="124571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7"/>
            <p:cNvSpPr/>
            <p:nvPr/>
          </p:nvSpPr>
          <p:spPr>
            <a:xfrm>
              <a:off x="228562" y="1316428"/>
              <a:ext cx="65680" cy="126111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7"/>
            <p:cNvSpPr/>
            <p:nvPr/>
          </p:nvSpPr>
          <p:spPr>
            <a:xfrm>
              <a:off x="272513" y="1282547"/>
              <a:ext cx="50170" cy="160426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7"/>
            <p:cNvSpPr/>
            <p:nvPr/>
          </p:nvSpPr>
          <p:spPr>
            <a:xfrm>
              <a:off x="153843" y="1361300"/>
              <a:ext cx="95158" cy="107090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7"/>
            <p:cNvSpPr/>
            <p:nvPr/>
          </p:nvSpPr>
          <p:spPr>
            <a:xfrm>
              <a:off x="108599" y="1438545"/>
              <a:ext cx="133429" cy="54139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7"/>
            <p:cNvSpPr/>
            <p:nvPr/>
          </p:nvSpPr>
          <p:spPr>
            <a:xfrm>
              <a:off x="103684" y="1382903"/>
              <a:ext cx="144029" cy="93754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7"/>
            <p:cNvSpPr/>
            <p:nvPr/>
          </p:nvSpPr>
          <p:spPr>
            <a:xfrm>
              <a:off x="111438" y="1514132"/>
              <a:ext cx="133690" cy="54531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7"/>
            <p:cNvSpPr/>
            <p:nvPr/>
          </p:nvSpPr>
          <p:spPr>
            <a:xfrm>
              <a:off x="152550" y="1538692"/>
              <a:ext cx="96189" cy="106940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7"/>
            <p:cNvSpPr/>
            <p:nvPr/>
          </p:nvSpPr>
          <p:spPr>
            <a:xfrm>
              <a:off x="101876" y="1529385"/>
              <a:ext cx="146099" cy="95008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7"/>
            <p:cNvSpPr/>
            <p:nvPr/>
          </p:nvSpPr>
          <p:spPr>
            <a:xfrm>
              <a:off x="228040" y="1560929"/>
              <a:ext cx="66202" cy="129741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7"/>
            <p:cNvSpPr/>
            <p:nvPr/>
          </p:nvSpPr>
          <p:spPr>
            <a:xfrm>
              <a:off x="303535" y="1562221"/>
              <a:ext cx="65686" cy="128442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7"/>
            <p:cNvSpPr/>
            <p:nvPr/>
          </p:nvSpPr>
          <p:spPr>
            <a:xfrm>
              <a:off x="275098" y="1560289"/>
              <a:ext cx="50170" cy="164251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7"/>
            <p:cNvSpPr/>
            <p:nvPr/>
          </p:nvSpPr>
          <p:spPr>
            <a:xfrm>
              <a:off x="345940" y="1536368"/>
              <a:ext cx="98004" cy="109486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7"/>
            <p:cNvSpPr/>
            <p:nvPr/>
          </p:nvSpPr>
          <p:spPr>
            <a:xfrm>
              <a:off x="350593" y="1513877"/>
              <a:ext cx="138598" cy="54916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7"/>
            <p:cNvSpPr/>
            <p:nvPr/>
          </p:nvSpPr>
          <p:spPr>
            <a:xfrm>
              <a:off x="346717" y="1528092"/>
              <a:ext cx="147391" cy="96215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7"/>
            <p:cNvSpPr/>
            <p:nvPr/>
          </p:nvSpPr>
          <p:spPr>
            <a:xfrm>
              <a:off x="353955" y="1438414"/>
              <a:ext cx="132652" cy="5427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7"/>
            <p:cNvSpPr/>
            <p:nvPr/>
          </p:nvSpPr>
          <p:spPr>
            <a:xfrm>
              <a:off x="345940" y="1361450"/>
              <a:ext cx="99296" cy="108748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7"/>
            <p:cNvSpPr/>
            <p:nvPr/>
          </p:nvSpPr>
          <p:spPr>
            <a:xfrm>
              <a:off x="347232" y="1382884"/>
              <a:ext cx="148683" cy="94551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7"/>
            <p:cNvSpPr/>
            <p:nvPr/>
          </p:nvSpPr>
          <p:spPr>
            <a:xfrm>
              <a:off x="209425" y="1425236"/>
              <a:ext cx="175838" cy="152854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7"/>
            <p:cNvSpPr/>
            <p:nvPr/>
          </p:nvSpPr>
          <p:spPr>
            <a:xfrm>
              <a:off x="234247" y="1455462"/>
              <a:ext cx="110419" cy="94623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7"/>
            <p:cNvSpPr/>
            <p:nvPr/>
          </p:nvSpPr>
          <p:spPr>
            <a:xfrm>
              <a:off x="276390" y="1481817"/>
              <a:ext cx="41893" cy="41893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8" name="Google Shape;2828;p7"/>
          <p:cNvGrpSpPr/>
          <p:nvPr/>
        </p:nvGrpSpPr>
        <p:grpSpPr>
          <a:xfrm>
            <a:off x="0" y="2200550"/>
            <a:ext cx="735167" cy="734720"/>
            <a:chOff x="0" y="0"/>
            <a:chExt cx="1260575" cy="1260024"/>
          </a:xfrm>
        </p:grpSpPr>
        <p:sp>
          <p:nvSpPr>
            <p:cNvPr id="2829" name="Google Shape;2829;p7"/>
            <p:cNvSpPr/>
            <p:nvPr/>
          </p:nvSpPr>
          <p:spPr>
            <a:xfrm>
              <a:off x="0" y="0"/>
              <a:ext cx="1259981" cy="125998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7"/>
            <p:cNvSpPr/>
            <p:nvPr/>
          </p:nvSpPr>
          <p:spPr>
            <a:xfrm>
              <a:off x="0" y="0"/>
              <a:ext cx="210916" cy="203391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"/>
            <p:cNvSpPr/>
            <p:nvPr/>
          </p:nvSpPr>
          <p:spPr>
            <a:xfrm>
              <a:off x="136246" y="25948"/>
              <a:ext cx="252340" cy="107446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7"/>
            <p:cNvSpPr/>
            <p:nvPr/>
          </p:nvSpPr>
          <p:spPr>
            <a:xfrm>
              <a:off x="21256" y="140937"/>
              <a:ext cx="111188" cy="250992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7"/>
            <p:cNvSpPr/>
            <p:nvPr/>
          </p:nvSpPr>
          <p:spPr>
            <a:xfrm>
              <a:off x="1048018" y="0"/>
              <a:ext cx="212553" cy="203611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7"/>
            <p:cNvSpPr/>
            <p:nvPr/>
          </p:nvSpPr>
          <p:spPr>
            <a:xfrm>
              <a:off x="867623" y="26374"/>
              <a:ext cx="255697" cy="107762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7"/>
            <p:cNvSpPr/>
            <p:nvPr/>
          </p:nvSpPr>
          <p:spPr>
            <a:xfrm>
              <a:off x="1129218" y="141020"/>
              <a:ext cx="108464" cy="251432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7"/>
            <p:cNvSpPr/>
            <p:nvPr/>
          </p:nvSpPr>
          <p:spPr>
            <a:xfrm>
              <a:off x="1052916" y="1059382"/>
              <a:ext cx="207656" cy="200639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7"/>
            <p:cNvSpPr/>
            <p:nvPr/>
          </p:nvSpPr>
          <p:spPr>
            <a:xfrm>
              <a:off x="869810" y="1128805"/>
              <a:ext cx="256137" cy="107446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7"/>
            <p:cNvSpPr/>
            <p:nvPr/>
          </p:nvSpPr>
          <p:spPr>
            <a:xfrm>
              <a:off x="1128668" y="868668"/>
              <a:ext cx="112289" cy="252588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7"/>
            <p:cNvSpPr/>
            <p:nvPr/>
          </p:nvSpPr>
          <p:spPr>
            <a:xfrm>
              <a:off x="0" y="1058804"/>
              <a:ext cx="214191" cy="201217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7"/>
            <p:cNvSpPr/>
            <p:nvPr/>
          </p:nvSpPr>
          <p:spPr>
            <a:xfrm>
              <a:off x="139520" y="1128062"/>
              <a:ext cx="255064" cy="107873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7"/>
            <p:cNvSpPr/>
            <p:nvPr/>
          </p:nvSpPr>
          <p:spPr>
            <a:xfrm>
              <a:off x="25081" y="870264"/>
              <a:ext cx="107914" cy="250675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7"/>
            <p:cNvSpPr/>
            <p:nvPr/>
          </p:nvSpPr>
          <p:spPr>
            <a:xfrm>
              <a:off x="0" y="507382"/>
              <a:ext cx="131357" cy="26268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"/>
            <p:cNvSpPr/>
            <p:nvPr/>
          </p:nvSpPr>
          <p:spPr>
            <a:xfrm>
              <a:off x="1128668" y="507382"/>
              <a:ext cx="131907" cy="26268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"/>
            <p:cNvSpPr/>
            <p:nvPr/>
          </p:nvSpPr>
          <p:spPr>
            <a:xfrm>
              <a:off x="501398" y="0"/>
              <a:ext cx="262686" cy="131343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"/>
            <p:cNvSpPr/>
            <p:nvPr/>
          </p:nvSpPr>
          <p:spPr>
            <a:xfrm>
              <a:off x="501398" y="1128668"/>
              <a:ext cx="262686" cy="131357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"/>
            <p:cNvSpPr/>
            <p:nvPr/>
          </p:nvSpPr>
          <p:spPr>
            <a:xfrm>
              <a:off x="640368" y="239390"/>
              <a:ext cx="139529" cy="262548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"/>
            <p:cNvSpPr/>
            <p:nvPr/>
          </p:nvSpPr>
          <p:spPr>
            <a:xfrm>
              <a:off x="481779" y="239417"/>
              <a:ext cx="138428" cy="265795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"/>
            <p:cNvSpPr/>
            <p:nvPr/>
          </p:nvSpPr>
          <p:spPr>
            <a:xfrm>
              <a:off x="574425" y="167999"/>
              <a:ext cx="105740" cy="338118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"/>
            <p:cNvSpPr/>
            <p:nvPr/>
          </p:nvSpPr>
          <p:spPr>
            <a:xfrm>
              <a:off x="324277" y="334004"/>
              <a:ext cx="200557" cy="225706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"/>
            <p:cNvSpPr/>
            <p:nvPr/>
          </p:nvSpPr>
          <p:spPr>
            <a:xfrm>
              <a:off x="228906" y="496830"/>
              <a:ext cx="281217" cy="114105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"/>
            <p:cNvSpPr/>
            <p:nvPr/>
          </p:nvSpPr>
          <p:spPr>
            <a:xfrm>
              <a:off x="218546" y="379543"/>
              <a:ext cx="303559" cy="197599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"/>
            <p:cNvSpPr/>
            <p:nvPr/>
          </p:nvSpPr>
          <p:spPr>
            <a:xfrm>
              <a:off x="234891" y="656162"/>
              <a:ext cx="281767" cy="114930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"/>
            <p:cNvSpPr/>
            <p:nvPr/>
          </p:nvSpPr>
          <p:spPr>
            <a:xfrm>
              <a:off x="321553" y="707933"/>
              <a:ext cx="202731" cy="225389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"/>
            <p:cNvSpPr/>
            <p:nvPr/>
          </p:nvSpPr>
          <p:spPr>
            <a:xfrm>
              <a:off x="214735" y="688314"/>
              <a:ext cx="307920" cy="200240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"/>
            <p:cNvSpPr/>
            <p:nvPr/>
          </p:nvSpPr>
          <p:spPr>
            <a:xfrm>
              <a:off x="480678" y="754807"/>
              <a:ext cx="139529" cy="273444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"/>
            <p:cNvSpPr/>
            <p:nvPr/>
          </p:nvSpPr>
          <p:spPr>
            <a:xfrm>
              <a:off x="639817" y="757531"/>
              <a:ext cx="138442" cy="270706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"/>
            <p:cNvSpPr/>
            <p:nvPr/>
          </p:nvSpPr>
          <p:spPr>
            <a:xfrm>
              <a:off x="579874" y="753459"/>
              <a:ext cx="105740" cy="346180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"/>
            <p:cNvSpPr/>
            <p:nvPr/>
          </p:nvSpPr>
          <p:spPr>
            <a:xfrm>
              <a:off x="729203" y="703035"/>
              <a:ext cx="206555" cy="230755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"/>
            <p:cNvSpPr/>
            <p:nvPr/>
          </p:nvSpPr>
          <p:spPr>
            <a:xfrm>
              <a:off x="739013" y="655625"/>
              <a:ext cx="292113" cy="115742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"/>
            <p:cNvSpPr/>
            <p:nvPr/>
          </p:nvSpPr>
          <p:spPr>
            <a:xfrm>
              <a:off x="730840" y="685590"/>
              <a:ext cx="310644" cy="202786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"/>
            <p:cNvSpPr/>
            <p:nvPr/>
          </p:nvSpPr>
          <p:spPr>
            <a:xfrm>
              <a:off x="746098" y="496555"/>
              <a:ext cx="279580" cy="11438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"/>
            <p:cNvSpPr/>
            <p:nvPr/>
          </p:nvSpPr>
          <p:spPr>
            <a:xfrm>
              <a:off x="729203" y="334320"/>
              <a:ext cx="209279" cy="229200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"/>
            <p:cNvSpPr/>
            <p:nvPr/>
          </p:nvSpPr>
          <p:spPr>
            <a:xfrm>
              <a:off x="731927" y="379502"/>
              <a:ext cx="313368" cy="199277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"/>
            <p:cNvSpPr/>
            <p:nvPr/>
          </p:nvSpPr>
          <p:spPr>
            <a:xfrm>
              <a:off x="441440" y="468777"/>
              <a:ext cx="370600" cy="322159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"/>
            <p:cNvSpPr/>
            <p:nvPr/>
          </p:nvSpPr>
          <p:spPr>
            <a:xfrm>
              <a:off x="493762" y="532491"/>
              <a:ext cx="232722" cy="199429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"/>
            <p:cNvSpPr/>
            <p:nvPr/>
          </p:nvSpPr>
          <p:spPr>
            <a:xfrm>
              <a:off x="582598" y="588046"/>
              <a:ext cx="88296" cy="88296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7" name="Google Shape;2867;p7"/>
          <p:cNvGrpSpPr/>
          <p:nvPr/>
        </p:nvGrpSpPr>
        <p:grpSpPr>
          <a:xfrm>
            <a:off x="0" y="2935304"/>
            <a:ext cx="735167" cy="734720"/>
            <a:chOff x="0" y="0"/>
            <a:chExt cx="1260575" cy="1260024"/>
          </a:xfrm>
        </p:grpSpPr>
        <p:sp>
          <p:nvSpPr>
            <p:cNvPr id="2868" name="Google Shape;2868;p7"/>
            <p:cNvSpPr/>
            <p:nvPr/>
          </p:nvSpPr>
          <p:spPr>
            <a:xfrm>
              <a:off x="0" y="0"/>
              <a:ext cx="1259981" cy="125998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"/>
            <p:cNvSpPr/>
            <p:nvPr/>
          </p:nvSpPr>
          <p:spPr>
            <a:xfrm>
              <a:off x="0" y="0"/>
              <a:ext cx="210916" cy="203391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"/>
            <p:cNvSpPr/>
            <p:nvPr/>
          </p:nvSpPr>
          <p:spPr>
            <a:xfrm>
              <a:off x="136246" y="25948"/>
              <a:ext cx="252340" cy="107446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"/>
            <p:cNvSpPr/>
            <p:nvPr/>
          </p:nvSpPr>
          <p:spPr>
            <a:xfrm>
              <a:off x="21256" y="140937"/>
              <a:ext cx="111188" cy="250992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"/>
            <p:cNvSpPr/>
            <p:nvPr/>
          </p:nvSpPr>
          <p:spPr>
            <a:xfrm>
              <a:off x="1048018" y="0"/>
              <a:ext cx="212553" cy="203611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"/>
            <p:cNvSpPr/>
            <p:nvPr/>
          </p:nvSpPr>
          <p:spPr>
            <a:xfrm>
              <a:off x="867623" y="26374"/>
              <a:ext cx="255697" cy="107762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"/>
            <p:cNvSpPr/>
            <p:nvPr/>
          </p:nvSpPr>
          <p:spPr>
            <a:xfrm>
              <a:off x="1129218" y="141020"/>
              <a:ext cx="108464" cy="251432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"/>
            <p:cNvSpPr/>
            <p:nvPr/>
          </p:nvSpPr>
          <p:spPr>
            <a:xfrm>
              <a:off x="1052916" y="1059382"/>
              <a:ext cx="207656" cy="200639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"/>
            <p:cNvSpPr/>
            <p:nvPr/>
          </p:nvSpPr>
          <p:spPr>
            <a:xfrm>
              <a:off x="869810" y="1128805"/>
              <a:ext cx="256137" cy="107446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"/>
            <p:cNvSpPr/>
            <p:nvPr/>
          </p:nvSpPr>
          <p:spPr>
            <a:xfrm>
              <a:off x="1128668" y="868668"/>
              <a:ext cx="112289" cy="252588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"/>
            <p:cNvSpPr/>
            <p:nvPr/>
          </p:nvSpPr>
          <p:spPr>
            <a:xfrm>
              <a:off x="0" y="1058804"/>
              <a:ext cx="214191" cy="201217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"/>
            <p:cNvSpPr/>
            <p:nvPr/>
          </p:nvSpPr>
          <p:spPr>
            <a:xfrm>
              <a:off x="139520" y="1128062"/>
              <a:ext cx="255064" cy="107873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"/>
            <p:cNvSpPr/>
            <p:nvPr/>
          </p:nvSpPr>
          <p:spPr>
            <a:xfrm>
              <a:off x="25081" y="870264"/>
              <a:ext cx="107914" cy="250675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"/>
            <p:cNvSpPr/>
            <p:nvPr/>
          </p:nvSpPr>
          <p:spPr>
            <a:xfrm>
              <a:off x="0" y="507382"/>
              <a:ext cx="131357" cy="26268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"/>
            <p:cNvSpPr/>
            <p:nvPr/>
          </p:nvSpPr>
          <p:spPr>
            <a:xfrm>
              <a:off x="1128668" y="507382"/>
              <a:ext cx="131907" cy="26268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"/>
            <p:cNvSpPr/>
            <p:nvPr/>
          </p:nvSpPr>
          <p:spPr>
            <a:xfrm>
              <a:off x="501398" y="0"/>
              <a:ext cx="262686" cy="131343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"/>
            <p:cNvSpPr/>
            <p:nvPr/>
          </p:nvSpPr>
          <p:spPr>
            <a:xfrm>
              <a:off x="501398" y="1128668"/>
              <a:ext cx="262686" cy="131357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"/>
            <p:cNvSpPr/>
            <p:nvPr/>
          </p:nvSpPr>
          <p:spPr>
            <a:xfrm>
              <a:off x="640368" y="239390"/>
              <a:ext cx="139529" cy="262548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"/>
            <p:cNvSpPr/>
            <p:nvPr/>
          </p:nvSpPr>
          <p:spPr>
            <a:xfrm>
              <a:off x="481779" y="239417"/>
              <a:ext cx="138428" cy="265795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"/>
            <p:cNvSpPr/>
            <p:nvPr/>
          </p:nvSpPr>
          <p:spPr>
            <a:xfrm>
              <a:off x="574425" y="167999"/>
              <a:ext cx="105740" cy="338118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"/>
            <p:cNvSpPr/>
            <p:nvPr/>
          </p:nvSpPr>
          <p:spPr>
            <a:xfrm>
              <a:off x="324277" y="334004"/>
              <a:ext cx="200557" cy="225706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"/>
            <p:cNvSpPr/>
            <p:nvPr/>
          </p:nvSpPr>
          <p:spPr>
            <a:xfrm>
              <a:off x="228906" y="496830"/>
              <a:ext cx="281217" cy="114105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"/>
            <p:cNvSpPr/>
            <p:nvPr/>
          </p:nvSpPr>
          <p:spPr>
            <a:xfrm>
              <a:off x="218546" y="379543"/>
              <a:ext cx="303559" cy="197599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"/>
            <p:cNvSpPr/>
            <p:nvPr/>
          </p:nvSpPr>
          <p:spPr>
            <a:xfrm>
              <a:off x="234891" y="656162"/>
              <a:ext cx="281767" cy="114930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"/>
            <p:cNvSpPr/>
            <p:nvPr/>
          </p:nvSpPr>
          <p:spPr>
            <a:xfrm>
              <a:off x="321553" y="707933"/>
              <a:ext cx="202731" cy="225389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"/>
            <p:cNvSpPr/>
            <p:nvPr/>
          </p:nvSpPr>
          <p:spPr>
            <a:xfrm>
              <a:off x="214735" y="688314"/>
              <a:ext cx="307920" cy="200240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"/>
            <p:cNvSpPr/>
            <p:nvPr/>
          </p:nvSpPr>
          <p:spPr>
            <a:xfrm>
              <a:off x="480678" y="754807"/>
              <a:ext cx="139529" cy="273444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"/>
            <p:cNvSpPr/>
            <p:nvPr/>
          </p:nvSpPr>
          <p:spPr>
            <a:xfrm>
              <a:off x="639817" y="757531"/>
              <a:ext cx="138442" cy="270706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"/>
            <p:cNvSpPr/>
            <p:nvPr/>
          </p:nvSpPr>
          <p:spPr>
            <a:xfrm>
              <a:off x="579874" y="753459"/>
              <a:ext cx="105740" cy="346180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"/>
            <p:cNvSpPr/>
            <p:nvPr/>
          </p:nvSpPr>
          <p:spPr>
            <a:xfrm>
              <a:off x="729203" y="703035"/>
              <a:ext cx="206555" cy="230755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"/>
            <p:cNvSpPr/>
            <p:nvPr/>
          </p:nvSpPr>
          <p:spPr>
            <a:xfrm>
              <a:off x="739013" y="655625"/>
              <a:ext cx="292113" cy="115742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"/>
            <p:cNvSpPr/>
            <p:nvPr/>
          </p:nvSpPr>
          <p:spPr>
            <a:xfrm>
              <a:off x="730840" y="685590"/>
              <a:ext cx="310644" cy="202786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"/>
            <p:cNvSpPr/>
            <p:nvPr/>
          </p:nvSpPr>
          <p:spPr>
            <a:xfrm>
              <a:off x="746098" y="496555"/>
              <a:ext cx="279580" cy="11438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"/>
            <p:cNvSpPr/>
            <p:nvPr/>
          </p:nvSpPr>
          <p:spPr>
            <a:xfrm>
              <a:off x="729203" y="334320"/>
              <a:ext cx="209279" cy="229200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"/>
            <p:cNvSpPr/>
            <p:nvPr/>
          </p:nvSpPr>
          <p:spPr>
            <a:xfrm>
              <a:off x="731927" y="379502"/>
              <a:ext cx="313368" cy="199277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"/>
            <p:cNvSpPr/>
            <p:nvPr/>
          </p:nvSpPr>
          <p:spPr>
            <a:xfrm>
              <a:off x="441440" y="468777"/>
              <a:ext cx="370600" cy="322159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"/>
            <p:cNvSpPr/>
            <p:nvPr/>
          </p:nvSpPr>
          <p:spPr>
            <a:xfrm>
              <a:off x="493762" y="532491"/>
              <a:ext cx="232722" cy="199429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"/>
            <p:cNvSpPr/>
            <p:nvPr/>
          </p:nvSpPr>
          <p:spPr>
            <a:xfrm>
              <a:off x="582598" y="588046"/>
              <a:ext cx="88296" cy="88296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6" name="Google Shape;2906;p7"/>
          <p:cNvGrpSpPr/>
          <p:nvPr/>
        </p:nvGrpSpPr>
        <p:grpSpPr>
          <a:xfrm>
            <a:off x="7" y="3670118"/>
            <a:ext cx="735098" cy="734842"/>
            <a:chOff x="6" y="1202848"/>
            <a:chExt cx="598030" cy="597821"/>
          </a:xfrm>
        </p:grpSpPr>
        <p:sp>
          <p:nvSpPr>
            <p:cNvPr id="2907" name="Google Shape;2907;p7"/>
            <p:cNvSpPr/>
            <p:nvPr/>
          </p:nvSpPr>
          <p:spPr>
            <a:xfrm>
              <a:off x="6" y="1202848"/>
              <a:ext cx="597821" cy="59782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"/>
            <p:cNvSpPr/>
            <p:nvPr/>
          </p:nvSpPr>
          <p:spPr>
            <a:xfrm>
              <a:off x="6" y="1202848"/>
              <a:ext cx="100073" cy="96503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"/>
            <p:cNvSpPr/>
            <p:nvPr/>
          </p:nvSpPr>
          <p:spPr>
            <a:xfrm>
              <a:off x="64641" y="1215158"/>
              <a:ext cx="119727" cy="50980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"/>
            <p:cNvSpPr/>
            <p:nvPr/>
          </p:nvSpPr>
          <p:spPr>
            <a:xfrm>
              <a:off x="10090" y="1269709"/>
              <a:ext cx="52755" cy="119088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"/>
            <p:cNvSpPr/>
            <p:nvPr/>
          </p:nvSpPr>
          <p:spPr>
            <a:xfrm>
              <a:off x="497186" y="1202848"/>
              <a:ext cx="100850" cy="96607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"/>
            <p:cNvSpPr/>
            <p:nvPr/>
          </p:nvSpPr>
          <p:spPr>
            <a:xfrm>
              <a:off x="411606" y="1215360"/>
              <a:ext cx="121320" cy="51130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"/>
            <p:cNvSpPr/>
            <p:nvPr/>
          </p:nvSpPr>
          <p:spPr>
            <a:xfrm>
              <a:off x="535707" y="1269748"/>
              <a:ext cx="51463" cy="119297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"/>
            <p:cNvSpPr/>
            <p:nvPr/>
          </p:nvSpPr>
          <p:spPr>
            <a:xfrm>
              <a:off x="499509" y="1705419"/>
              <a:ext cx="98526" cy="95197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"/>
            <p:cNvSpPr/>
            <p:nvPr/>
          </p:nvSpPr>
          <p:spPr>
            <a:xfrm>
              <a:off x="412644" y="1738354"/>
              <a:ext cx="121529" cy="50980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"/>
            <p:cNvSpPr/>
            <p:nvPr/>
          </p:nvSpPr>
          <p:spPr>
            <a:xfrm>
              <a:off x="535446" y="1614945"/>
              <a:ext cx="53277" cy="119845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"/>
            <p:cNvSpPr/>
            <p:nvPr/>
          </p:nvSpPr>
          <p:spPr>
            <a:xfrm>
              <a:off x="6" y="1705145"/>
              <a:ext cx="101627" cy="95471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"/>
            <p:cNvSpPr/>
            <p:nvPr/>
          </p:nvSpPr>
          <p:spPr>
            <a:xfrm>
              <a:off x="66194" y="1738001"/>
              <a:ext cx="121020" cy="51182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"/>
            <p:cNvSpPr/>
            <p:nvPr/>
          </p:nvSpPr>
          <p:spPr>
            <a:xfrm>
              <a:off x="11904" y="1615702"/>
              <a:ext cx="51202" cy="118938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"/>
            <p:cNvSpPr/>
            <p:nvPr/>
          </p:nvSpPr>
          <p:spPr>
            <a:xfrm>
              <a:off x="6" y="1443551"/>
              <a:ext cx="62325" cy="12463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"/>
            <p:cNvSpPr/>
            <p:nvPr/>
          </p:nvSpPr>
          <p:spPr>
            <a:xfrm>
              <a:off x="535446" y="1443551"/>
              <a:ext cx="62586" cy="12463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"/>
            <p:cNvSpPr/>
            <p:nvPr/>
          </p:nvSpPr>
          <p:spPr>
            <a:xfrm>
              <a:off x="237869" y="1202848"/>
              <a:ext cx="124636" cy="62318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"/>
            <p:cNvSpPr/>
            <p:nvPr/>
          </p:nvSpPr>
          <p:spPr>
            <a:xfrm>
              <a:off x="237869" y="1738288"/>
              <a:ext cx="124636" cy="62325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"/>
            <p:cNvSpPr/>
            <p:nvPr/>
          </p:nvSpPr>
          <p:spPr>
            <a:xfrm>
              <a:off x="303796" y="1316415"/>
              <a:ext cx="66202" cy="124571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"/>
            <p:cNvSpPr/>
            <p:nvPr/>
          </p:nvSpPr>
          <p:spPr>
            <a:xfrm>
              <a:off x="228562" y="1316428"/>
              <a:ext cx="65680" cy="126111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"/>
            <p:cNvSpPr/>
            <p:nvPr/>
          </p:nvSpPr>
          <p:spPr>
            <a:xfrm>
              <a:off x="272513" y="1282547"/>
              <a:ext cx="50170" cy="160426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"/>
            <p:cNvSpPr/>
            <p:nvPr/>
          </p:nvSpPr>
          <p:spPr>
            <a:xfrm>
              <a:off x="153843" y="1361300"/>
              <a:ext cx="95158" cy="107090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"/>
            <p:cNvSpPr/>
            <p:nvPr/>
          </p:nvSpPr>
          <p:spPr>
            <a:xfrm>
              <a:off x="108599" y="1438545"/>
              <a:ext cx="133429" cy="54139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"/>
            <p:cNvSpPr/>
            <p:nvPr/>
          </p:nvSpPr>
          <p:spPr>
            <a:xfrm>
              <a:off x="103684" y="1382903"/>
              <a:ext cx="144029" cy="93754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"/>
            <p:cNvSpPr/>
            <p:nvPr/>
          </p:nvSpPr>
          <p:spPr>
            <a:xfrm>
              <a:off x="111438" y="1514132"/>
              <a:ext cx="133690" cy="54531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"/>
            <p:cNvSpPr/>
            <p:nvPr/>
          </p:nvSpPr>
          <p:spPr>
            <a:xfrm>
              <a:off x="152550" y="1538692"/>
              <a:ext cx="96189" cy="106940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"/>
            <p:cNvSpPr/>
            <p:nvPr/>
          </p:nvSpPr>
          <p:spPr>
            <a:xfrm>
              <a:off x="101876" y="1529385"/>
              <a:ext cx="146099" cy="95008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"/>
            <p:cNvSpPr/>
            <p:nvPr/>
          </p:nvSpPr>
          <p:spPr>
            <a:xfrm>
              <a:off x="228040" y="1560929"/>
              <a:ext cx="66202" cy="129741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"/>
            <p:cNvSpPr/>
            <p:nvPr/>
          </p:nvSpPr>
          <p:spPr>
            <a:xfrm>
              <a:off x="303535" y="1562221"/>
              <a:ext cx="65686" cy="128442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"/>
            <p:cNvSpPr/>
            <p:nvPr/>
          </p:nvSpPr>
          <p:spPr>
            <a:xfrm>
              <a:off x="275098" y="1560289"/>
              <a:ext cx="50170" cy="164251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"/>
            <p:cNvSpPr/>
            <p:nvPr/>
          </p:nvSpPr>
          <p:spPr>
            <a:xfrm>
              <a:off x="345940" y="1536368"/>
              <a:ext cx="98004" cy="109486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"/>
            <p:cNvSpPr/>
            <p:nvPr/>
          </p:nvSpPr>
          <p:spPr>
            <a:xfrm>
              <a:off x="350593" y="1513877"/>
              <a:ext cx="138598" cy="54916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"/>
            <p:cNvSpPr/>
            <p:nvPr/>
          </p:nvSpPr>
          <p:spPr>
            <a:xfrm>
              <a:off x="346717" y="1528092"/>
              <a:ext cx="147391" cy="96215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"/>
            <p:cNvSpPr/>
            <p:nvPr/>
          </p:nvSpPr>
          <p:spPr>
            <a:xfrm>
              <a:off x="353955" y="1438414"/>
              <a:ext cx="132652" cy="5427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"/>
            <p:cNvSpPr/>
            <p:nvPr/>
          </p:nvSpPr>
          <p:spPr>
            <a:xfrm>
              <a:off x="345940" y="1361450"/>
              <a:ext cx="99296" cy="108748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7"/>
            <p:cNvSpPr/>
            <p:nvPr/>
          </p:nvSpPr>
          <p:spPr>
            <a:xfrm>
              <a:off x="347232" y="1382884"/>
              <a:ext cx="148683" cy="94551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7"/>
            <p:cNvSpPr/>
            <p:nvPr/>
          </p:nvSpPr>
          <p:spPr>
            <a:xfrm>
              <a:off x="209425" y="1425236"/>
              <a:ext cx="175838" cy="152854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7"/>
            <p:cNvSpPr/>
            <p:nvPr/>
          </p:nvSpPr>
          <p:spPr>
            <a:xfrm>
              <a:off x="234247" y="1455462"/>
              <a:ext cx="110419" cy="94623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7"/>
            <p:cNvSpPr/>
            <p:nvPr/>
          </p:nvSpPr>
          <p:spPr>
            <a:xfrm>
              <a:off x="276390" y="1481817"/>
              <a:ext cx="41893" cy="41893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5" name="Google Shape;2945;p7"/>
          <p:cNvGrpSpPr/>
          <p:nvPr/>
        </p:nvGrpSpPr>
        <p:grpSpPr>
          <a:xfrm>
            <a:off x="7" y="4404876"/>
            <a:ext cx="735098" cy="734842"/>
            <a:chOff x="6" y="1202848"/>
            <a:chExt cx="598030" cy="597821"/>
          </a:xfrm>
        </p:grpSpPr>
        <p:sp>
          <p:nvSpPr>
            <p:cNvPr id="2946" name="Google Shape;2946;p7"/>
            <p:cNvSpPr/>
            <p:nvPr/>
          </p:nvSpPr>
          <p:spPr>
            <a:xfrm>
              <a:off x="6" y="1202848"/>
              <a:ext cx="597821" cy="59782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7"/>
            <p:cNvSpPr/>
            <p:nvPr/>
          </p:nvSpPr>
          <p:spPr>
            <a:xfrm>
              <a:off x="6" y="1202848"/>
              <a:ext cx="100073" cy="96503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7"/>
            <p:cNvSpPr/>
            <p:nvPr/>
          </p:nvSpPr>
          <p:spPr>
            <a:xfrm>
              <a:off x="64641" y="1215158"/>
              <a:ext cx="119727" cy="50980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7"/>
            <p:cNvSpPr/>
            <p:nvPr/>
          </p:nvSpPr>
          <p:spPr>
            <a:xfrm>
              <a:off x="10090" y="1269709"/>
              <a:ext cx="52755" cy="119088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7"/>
            <p:cNvSpPr/>
            <p:nvPr/>
          </p:nvSpPr>
          <p:spPr>
            <a:xfrm>
              <a:off x="497186" y="1202848"/>
              <a:ext cx="100850" cy="96607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7"/>
            <p:cNvSpPr/>
            <p:nvPr/>
          </p:nvSpPr>
          <p:spPr>
            <a:xfrm>
              <a:off x="411606" y="1215360"/>
              <a:ext cx="121320" cy="51130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7"/>
            <p:cNvSpPr/>
            <p:nvPr/>
          </p:nvSpPr>
          <p:spPr>
            <a:xfrm>
              <a:off x="535707" y="1269748"/>
              <a:ext cx="51463" cy="119297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7"/>
            <p:cNvSpPr/>
            <p:nvPr/>
          </p:nvSpPr>
          <p:spPr>
            <a:xfrm>
              <a:off x="499509" y="1705419"/>
              <a:ext cx="98526" cy="95197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7"/>
            <p:cNvSpPr/>
            <p:nvPr/>
          </p:nvSpPr>
          <p:spPr>
            <a:xfrm>
              <a:off x="412644" y="1738354"/>
              <a:ext cx="121529" cy="50980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7"/>
            <p:cNvSpPr/>
            <p:nvPr/>
          </p:nvSpPr>
          <p:spPr>
            <a:xfrm>
              <a:off x="535446" y="1614945"/>
              <a:ext cx="53277" cy="119845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7"/>
            <p:cNvSpPr/>
            <p:nvPr/>
          </p:nvSpPr>
          <p:spPr>
            <a:xfrm>
              <a:off x="6" y="1705145"/>
              <a:ext cx="101627" cy="95471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7"/>
            <p:cNvSpPr/>
            <p:nvPr/>
          </p:nvSpPr>
          <p:spPr>
            <a:xfrm>
              <a:off x="66194" y="1738001"/>
              <a:ext cx="121020" cy="51182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7"/>
            <p:cNvSpPr/>
            <p:nvPr/>
          </p:nvSpPr>
          <p:spPr>
            <a:xfrm>
              <a:off x="11904" y="1615702"/>
              <a:ext cx="51202" cy="118938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7"/>
            <p:cNvSpPr/>
            <p:nvPr/>
          </p:nvSpPr>
          <p:spPr>
            <a:xfrm>
              <a:off x="6" y="1443551"/>
              <a:ext cx="62325" cy="12463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7"/>
            <p:cNvSpPr/>
            <p:nvPr/>
          </p:nvSpPr>
          <p:spPr>
            <a:xfrm>
              <a:off x="535446" y="1443551"/>
              <a:ext cx="62586" cy="12463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7"/>
            <p:cNvSpPr/>
            <p:nvPr/>
          </p:nvSpPr>
          <p:spPr>
            <a:xfrm>
              <a:off x="237869" y="1202848"/>
              <a:ext cx="124636" cy="62318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7"/>
            <p:cNvSpPr/>
            <p:nvPr/>
          </p:nvSpPr>
          <p:spPr>
            <a:xfrm>
              <a:off x="237869" y="1738288"/>
              <a:ext cx="124636" cy="62325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7"/>
            <p:cNvSpPr/>
            <p:nvPr/>
          </p:nvSpPr>
          <p:spPr>
            <a:xfrm>
              <a:off x="303796" y="1316415"/>
              <a:ext cx="66202" cy="124571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7"/>
            <p:cNvSpPr/>
            <p:nvPr/>
          </p:nvSpPr>
          <p:spPr>
            <a:xfrm>
              <a:off x="228562" y="1316428"/>
              <a:ext cx="65680" cy="126111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7"/>
            <p:cNvSpPr/>
            <p:nvPr/>
          </p:nvSpPr>
          <p:spPr>
            <a:xfrm>
              <a:off x="272513" y="1282547"/>
              <a:ext cx="50170" cy="160426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7"/>
            <p:cNvSpPr/>
            <p:nvPr/>
          </p:nvSpPr>
          <p:spPr>
            <a:xfrm>
              <a:off x="153843" y="1361300"/>
              <a:ext cx="95158" cy="107090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7"/>
            <p:cNvSpPr/>
            <p:nvPr/>
          </p:nvSpPr>
          <p:spPr>
            <a:xfrm>
              <a:off x="108599" y="1438545"/>
              <a:ext cx="133429" cy="54139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7"/>
            <p:cNvSpPr/>
            <p:nvPr/>
          </p:nvSpPr>
          <p:spPr>
            <a:xfrm>
              <a:off x="103684" y="1382903"/>
              <a:ext cx="144029" cy="93754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7"/>
            <p:cNvSpPr/>
            <p:nvPr/>
          </p:nvSpPr>
          <p:spPr>
            <a:xfrm>
              <a:off x="111438" y="1514132"/>
              <a:ext cx="133690" cy="54531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7"/>
            <p:cNvSpPr/>
            <p:nvPr/>
          </p:nvSpPr>
          <p:spPr>
            <a:xfrm>
              <a:off x="152550" y="1538692"/>
              <a:ext cx="96189" cy="106940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7"/>
            <p:cNvSpPr/>
            <p:nvPr/>
          </p:nvSpPr>
          <p:spPr>
            <a:xfrm>
              <a:off x="101876" y="1529385"/>
              <a:ext cx="146099" cy="95008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7"/>
            <p:cNvSpPr/>
            <p:nvPr/>
          </p:nvSpPr>
          <p:spPr>
            <a:xfrm>
              <a:off x="228040" y="1560929"/>
              <a:ext cx="66202" cy="129741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7"/>
            <p:cNvSpPr/>
            <p:nvPr/>
          </p:nvSpPr>
          <p:spPr>
            <a:xfrm>
              <a:off x="303535" y="1562221"/>
              <a:ext cx="65686" cy="128442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7"/>
            <p:cNvSpPr/>
            <p:nvPr/>
          </p:nvSpPr>
          <p:spPr>
            <a:xfrm>
              <a:off x="275098" y="1560289"/>
              <a:ext cx="50170" cy="164251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7"/>
            <p:cNvSpPr/>
            <p:nvPr/>
          </p:nvSpPr>
          <p:spPr>
            <a:xfrm>
              <a:off x="345940" y="1536368"/>
              <a:ext cx="98004" cy="109486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7"/>
            <p:cNvSpPr/>
            <p:nvPr/>
          </p:nvSpPr>
          <p:spPr>
            <a:xfrm>
              <a:off x="350593" y="1513877"/>
              <a:ext cx="138598" cy="54916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7"/>
            <p:cNvSpPr/>
            <p:nvPr/>
          </p:nvSpPr>
          <p:spPr>
            <a:xfrm>
              <a:off x="346717" y="1528092"/>
              <a:ext cx="147391" cy="96215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7"/>
            <p:cNvSpPr/>
            <p:nvPr/>
          </p:nvSpPr>
          <p:spPr>
            <a:xfrm>
              <a:off x="353955" y="1438414"/>
              <a:ext cx="132652" cy="5427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7"/>
            <p:cNvSpPr/>
            <p:nvPr/>
          </p:nvSpPr>
          <p:spPr>
            <a:xfrm>
              <a:off x="345940" y="1361450"/>
              <a:ext cx="99296" cy="108748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7"/>
            <p:cNvSpPr/>
            <p:nvPr/>
          </p:nvSpPr>
          <p:spPr>
            <a:xfrm>
              <a:off x="347232" y="1382884"/>
              <a:ext cx="148683" cy="94551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7"/>
            <p:cNvSpPr/>
            <p:nvPr/>
          </p:nvSpPr>
          <p:spPr>
            <a:xfrm>
              <a:off x="209425" y="1425236"/>
              <a:ext cx="175838" cy="152854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7"/>
            <p:cNvSpPr/>
            <p:nvPr/>
          </p:nvSpPr>
          <p:spPr>
            <a:xfrm>
              <a:off x="234247" y="1455462"/>
              <a:ext cx="110419" cy="94623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7"/>
            <p:cNvSpPr/>
            <p:nvPr/>
          </p:nvSpPr>
          <p:spPr>
            <a:xfrm>
              <a:off x="276390" y="1481817"/>
              <a:ext cx="41893" cy="41893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4" name="Google Shape;2984;p7"/>
          <p:cNvGrpSpPr/>
          <p:nvPr/>
        </p:nvGrpSpPr>
        <p:grpSpPr>
          <a:xfrm>
            <a:off x="714850" y="-3825"/>
            <a:ext cx="735167" cy="734720"/>
            <a:chOff x="0" y="0"/>
            <a:chExt cx="1260575" cy="1260024"/>
          </a:xfrm>
        </p:grpSpPr>
        <p:sp>
          <p:nvSpPr>
            <p:cNvPr id="2985" name="Google Shape;2985;p7"/>
            <p:cNvSpPr/>
            <p:nvPr/>
          </p:nvSpPr>
          <p:spPr>
            <a:xfrm>
              <a:off x="0" y="0"/>
              <a:ext cx="1259981" cy="125998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7"/>
            <p:cNvSpPr/>
            <p:nvPr/>
          </p:nvSpPr>
          <p:spPr>
            <a:xfrm>
              <a:off x="0" y="0"/>
              <a:ext cx="210916" cy="203391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7"/>
            <p:cNvSpPr/>
            <p:nvPr/>
          </p:nvSpPr>
          <p:spPr>
            <a:xfrm>
              <a:off x="136246" y="25948"/>
              <a:ext cx="252340" cy="107446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7"/>
            <p:cNvSpPr/>
            <p:nvPr/>
          </p:nvSpPr>
          <p:spPr>
            <a:xfrm>
              <a:off x="21256" y="140937"/>
              <a:ext cx="111188" cy="250992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7"/>
            <p:cNvSpPr/>
            <p:nvPr/>
          </p:nvSpPr>
          <p:spPr>
            <a:xfrm>
              <a:off x="1048018" y="0"/>
              <a:ext cx="212553" cy="203611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7"/>
            <p:cNvSpPr/>
            <p:nvPr/>
          </p:nvSpPr>
          <p:spPr>
            <a:xfrm>
              <a:off x="867623" y="26374"/>
              <a:ext cx="255697" cy="107762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7"/>
            <p:cNvSpPr/>
            <p:nvPr/>
          </p:nvSpPr>
          <p:spPr>
            <a:xfrm>
              <a:off x="1129218" y="141020"/>
              <a:ext cx="108464" cy="251432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7"/>
            <p:cNvSpPr/>
            <p:nvPr/>
          </p:nvSpPr>
          <p:spPr>
            <a:xfrm>
              <a:off x="1052916" y="1059382"/>
              <a:ext cx="207656" cy="200639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7"/>
            <p:cNvSpPr/>
            <p:nvPr/>
          </p:nvSpPr>
          <p:spPr>
            <a:xfrm>
              <a:off x="869810" y="1128805"/>
              <a:ext cx="256137" cy="107446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7"/>
            <p:cNvSpPr/>
            <p:nvPr/>
          </p:nvSpPr>
          <p:spPr>
            <a:xfrm>
              <a:off x="1128668" y="868668"/>
              <a:ext cx="112289" cy="252588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7"/>
            <p:cNvSpPr/>
            <p:nvPr/>
          </p:nvSpPr>
          <p:spPr>
            <a:xfrm>
              <a:off x="0" y="1058804"/>
              <a:ext cx="214191" cy="201217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7"/>
            <p:cNvSpPr/>
            <p:nvPr/>
          </p:nvSpPr>
          <p:spPr>
            <a:xfrm>
              <a:off x="139520" y="1128062"/>
              <a:ext cx="255064" cy="107873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7"/>
            <p:cNvSpPr/>
            <p:nvPr/>
          </p:nvSpPr>
          <p:spPr>
            <a:xfrm>
              <a:off x="25081" y="870264"/>
              <a:ext cx="107914" cy="250675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7"/>
            <p:cNvSpPr/>
            <p:nvPr/>
          </p:nvSpPr>
          <p:spPr>
            <a:xfrm>
              <a:off x="0" y="507382"/>
              <a:ext cx="131357" cy="26268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7"/>
            <p:cNvSpPr/>
            <p:nvPr/>
          </p:nvSpPr>
          <p:spPr>
            <a:xfrm>
              <a:off x="1128668" y="507382"/>
              <a:ext cx="131907" cy="26268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7"/>
            <p:cNvSpPr/>
            <p:nvPr/>
          </p:nvSpPr>
          <p:spPr>
            <a:xfrm>
              <a:off x="501398" y="0"/>
              <a:ext cx="262686" cy="131343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7"/>
            <p:cNvSpPr/>
            <p:nvPr/>
          </p:nvSpPr>
          <p:spPr>
            <a:xfrm>
              <a:off x="501398" y="1128668"/>
              <a:ext cx="262686" cy="131357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7"/>
            <p:cNvSpPr/>
            <p:nvPr/>
          </p:nvSpPr>
          <p:spPr>
            <a:xfrm>
              <a:off x="640368" y="239390"/>
              <a:ext cx="139529" cy="262548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7"/>
            <p:cNvSpPr/>
            <p:nvPr/>
          </p:nvSpPr>
          <p:spPr>
            <a:xfrm>
              <a:off x="481779" y="239417"/>
              <a:ext cx="138428" cy="265795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7"/>
            <p:cNvSpPr/>
            <p:nvPr/>
          </p:nvSpPr>
          <p:spPr>
            <a:xfrm>
              <a:off x="574425" y="167999"/>
              <a:ext cx="105740" cy="338118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7"/>
            <p:cNvSpPr/>
            <p:nvPr/>
          </p:nvSpPr>
          <p:spPr>
            <a:xfrm>
              <a:off x="324277" y="334004"/>
              <a:ext cx="200557" cy="225706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7"/>
            <p:cNvSpPr/>
            <p:nvPr/>
          </p:nvSpPr>
          <p:spPr>
            <a:xfrm>
              <a:off x="228906" y="496830"/>
              <a:ext cx="281217" cy="114105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7"/>
            <p:cNvSpPr/>
            <p:nvPr/>
          </p:nvSpPr>
          <p:spPr>
            <a:xfrm>
              <a:off x="218546" y="379543"/>
              <a:ext cx="303559" cy="197599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7"/>
            <p:cNvSpPr/>
            <p:nvPr/>
          </p:nvSpPr>
          <p:spPr>
            <a:xfrm>
              <a:off x="234891" y="656162"/>
              <a:ext cx="281767" cy="114930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7"/>
            <p:cNvSpPr/>
            <p:nvPr/>
          </p:nvSpPr>
          <p:spPr>
            <a:xfrm>
              <a:off x="321553" y="707933"/>
              <a:ext cx="202731" cy="225389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7"/>
            <p:cNvSpPr/>
            <p:nvPr/>
          </p:nvSpPr>
          <p:spPr>
            <a:xfrm>
              <a:off x="214735" y="688314"/>
              <a:ext cx="307920" cy="200240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7"/>
            <p:cNvSpPr/>
            <p:nvPr/>
          </p:nvSpPr>
          <p:spPr>
            <a:xfrm>
              <a:off x="480678" y="754807"/>
              <a:ext cx="139529" cy="273444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7"/>
            <p:cNvSpPr/>
            <p:nvPr/>
          </p:nvSpPr>
          <p:spPr>
            <a:xfrm>
              <a:off x="639817" y="757531"/>
              <a:ext cx="138442" cy="270706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7"/>
            <p:cNvSpPr/>
            <p:nvPr/>
          </p:nvSpPr>
          <p:spPr>
            <a:xfrm>
              <a:off x="579874" y="753459"/>
              <a:ext cx="105740" cy="346180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7"/>
            <p:cNvSpPr/>
            <p:nvPr/>
          </p:nvSpPr>
          <p:spPr>
            <a:xfrm>
              <a:off x="729203" y="703035"/>
              <a:ext cx="206555" cy="230755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7"/>
            <p:cNvSpPr/>
            <p:nvPr/>
          </p:nvSpPr>
          <p:spPr>
            <a:xfrm>
              <a:off x="739013" y="655625"/>
              <a:ext cx="292113" cy="115742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7"/>
            <p:cNvSpPr/>
            <p:nvPr/>
          </p:nvSpPr>
          <p:spPr>
            <a:xfrm>
              <a:off x="730840" y="685590"/>
              <a:ext cx="310644" cy="202786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7"/>
            <p:cNvSpPr/>
            <p:nvPr/>
          </p:nvSpPr>
          <p:spPr>
            <a:xfrm>
              <a:off x="746098" y="496555"/>
              <a:ext cx="279580" cy="11438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7"/>
            <p:cNvSpPr/>
            <p:nvPr/>
          </p:nvSpPr>
          <p:spPr>
            <a:xfrm>
              <a:off x="729203" y="334320"/>
              <a:ext cx="209279" cy="229200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7"/>
            <p:cNvSpPr/>
            <p:nvPr/>
          </p:nvSpPr>
          <p:spPr>
            <a:xfrm>
              <a:off x="731927" y="379502"/>
              <a:ext cx="313368" cy="199277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7"/>
            <p:cNvSpPr/>
            <p:nvPr/>
          </p:nvSpPr>
          <p:spPr>
            <a:xfrm>
              <a:off x="441440" y="468777"/>
              <a:ext cx="370600" cy="322159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7"/>
            <p:cNvSpPr/>
            <p:nvPr/>
          </p:nvSpPr>
          <p:spPr>
            <a:xfrm>
              <a:off x="493762" y="532491"/>
              <a:ext cx="232722" cy="199429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7"/>
            <p:cNvSpPr/>
            <p:nvPr/>
          </p:nvSpPr>
          <p:spPr>
            <a:xfrm>
              <a:off x="582598" y="588046"/>
              <a:ext cx="88296" cy="88296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3" name="Google Shape;3023;p7"/>
          <p:cNvGrpSpPr/>
          <p:nvPr/>
        </p:nvGrpSpPr>
        <p:grpSpPr>
          <a:xfrm>
            <a:off x="714850" y="730929"/>
            <a:ext cx="735167" cy="734720"/>
            <a:chOff x="0" y="0"/>
            <a:chExt cx="1260575" cy="1260024"/>
          </a:xfrm>
        </p:grpSpPr>
        <p:sp>
          <p:nvSpPr>
            <p:cNvPr id="3024" name="Google Shape;3024;p7"/>
            <p:cNvSpPr/>
            <p:nvPr/>
          </p:nvSpPr>
          <p:spPr>
            <a:xfrm>
              <a:off x="0" y="0"/>
              <a:ext cx="1259981" cy="125998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7"/>
            <p:cNvSpPr/>
            <p:nvPr/>
          </p:nvSpPr>
          <p:spPr>
            <a:xfrm>
              <a:off x="0" y="0"/>
              <a:ext cx="210916" cy="203391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7"/>
            <p:cNvSpPr/>
            <p:nvPr/>
          </p:nvSpPr>
          <p:spPr>
            <a:xfrm>
              <a:off x="136246" y="25948"/>
              <a:ext cx="252340" cy="107446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7"/>
            <p:cNvSpPr/>
            <p:nvPr/>
          </p:nvSpPr>
          <p:spPr>
            <a:xfrm>
              <a:off x="21256" y="140937"/>
              <a:ext cx="111188" cy="250992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7"/>
            <p:cNvSpPr/>
            <p:nvPr/>
          </p:nvSpPr>
          <p:spPr>
            <a:xfrm>
              <a:off x="1048018" y="0"/>
              <a:ext cx="212553" cy="203611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7"/>
            <p:cNvSpPr/>
            <p:nvPr/>
          </p:nvSpPr>
          <p:spPr>
            <a:xfrm>
              <a:off x="867623" y="26374"/>
              <a:ext cx="255697" cy="107762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7"/>
            <p:cNvSpPr/>
            <p:nvPr/>
          </p:nvSpPr>
          <p:spPr>
            <a:xfrm>
              <a:off x="1129218" y="141020"/>
              <a:ext cx="108464" cy="251432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7"/>
            <p:cNvSpPr/>
            <p:nvPr/>
          </p:nvSpPr>
          <p:spPr>
            <a:xfrm>
              <a:off x="1052916" y="1059382"/>
              <a:ext cx="207656" cy="200639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7"/>
            <p:cNvSpPr/>
            <p:nvPr/>
          </p:nvSpPr>
          <p:spPr>
            <a:xfrm>
              <a:off x="869810" y="1128805"/>
              <a:ext cx="256137" cy="107446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7"/>
            <p:cNvSpPr/>
            <p:nvPr/>
          </p:nvSpPr>
          <p:spPr>
            <a:xfrm>
              <a:off x="1128668" y="868668"/>
              <a:ext cx="112289" cy="252588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7"/>
            <p:cNvSpPr/>
            <p:nvPr/>
          </p:nvSpPr>
          <p:spPr>
            <a:xfrm>
              <a:off x="0" y="1058804"/>
              <a:ext cx="214191" cy="201217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7"/>
            <p:cNvSpPr/>
            <p:nvPr/>
          </p:nvSpPr>
          <p:spPr>
            <a:xfrm>
              <a:off x="139520" y="1128062"/>
              <a:ext cx="255064" cy="107873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7"/>
            <p:cNvSpPr/>
            <p:nvPr/>
          </p:nvSpPr>
          <p:spPr>
            <a:xfrm>
              <a:off x="25081" y="870264"/>
              <a:ext cx="107914" cy="250675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"/>
            <p:cNvSpPr/>
            <p:nvPr/>
          </p:nvSpPr>
          <p:spPr>
            <a:xfrm>
              <a:off x="0" y="507382"/>
              <a:ext cx="131357" cy="26268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7"/>
            <p:cNvSpPr/>
            <p:nvPr/>
          </p:nvSpPr>
          <p:spPr>
            <a:xfrm>
              <a:off x="1128668" y="507382"/>
              <a:ext cx="131907" cy="26268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7"/>
            <p:cNvSpPr/>
            <p:nvPr/>
          </p:nvSpPr>
          <p:spPr>
            <a:xfrm>
              <a:off x="501398" y="0"/>
              <a:ext cx="262686" cy="131343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7"/>
            <p:cNvSpPr/>
            <p:nvPr/>
          </p:nvSpPr>
          <p:spPr>
            <a:xfrm>
              <a:off x="501398" y="1128668"/>
              <a:ext cx="262686" cy="131357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7"/>
            <p:cNvSpPr/>
            <p:nvPr/>
          </p:nvSpPr>
          <p:spPr>
            <a:xfrm>
              <a:off x="640368" y="239390"/>
              <a:ext cx="139529" cy="262548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7"/>
            <p:cNvSpPr/>
            <p:nvPr/>
          </p:nvSpPr>
          <p:spPr>
            <a:xfrm>
              <a:off x="481779" y="239417"/>
              <a:ext cx="138428" cy="265795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7"/>
            <p:cNvSpPr/>
            <p:nvPr/>
          </p:nvSpPr>
          <p:spPr>
            <a:xfrm>
              <a:off x="574425" y="167999"/>
              <a:ext cx="105740" cy="338118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7"/>
            <p:cNvSpPr/>
            <p:nvPr/>
          </p:nvSpPr>
          <p:spPr>
            <a:xfrm>
              <a:off x="324277" y="334004"/>
              <a:ext cx="200557" cy="225706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7"/>
            <p:cNvSpPr/>
            <p:nvPr/>
          </p:nvSpPr>
          <p:spPr>
            <a:xfrm>
              <a:off x="228906" y="496830"/>
              <a:ext cx="281217" cy="114105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7"/>
            <p:cNvSpPr/>
            <p:nvPr/>
          </p:nvSpPr>
          <p:spPr>
            <a:xfrm>
              <a:off x="218546" y="379543"/>
              <a:ext cx="303559" cy="197599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7"/>
            <p:cNvSpPr/>
            <p:nvPr/>
          </p:nvSpPr>
          <p:spPr>
            <a:xfrm>
              <a:off x="234891" y="656162"/>
              <a:ext cx="281767" cy="114930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7"/>
            <p:cNvSpPr/>
            <p:nvPr/>
          </p:nvSpPr>
          <p:spPr>
            <a:xfrm>
              <a:off x="321553" y="707933"/>
              <a:ext cx="202731" cy="225389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7"/>
            <p:cNvSpPr/>
            <p:nvPr/>
          </p:nvSpPr>
          <p:spPr>
            <a:xfrm>
              <a:off x="214735" y="688314"/>
              <a:ext cx="307920" cy="200240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7"/>
            <p:cNvSpPr/>
            <p:nvPr/>
          </p:nvSpPr>
          <p:spPr>
            <a:xfrm>
              <a:off x="480678" y="754807"/>
              <a:ext cx="139529" cy="273444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7"/>
            <p:cNvSpPr/>
            <p:nvPr/>
          </p:nvSpPr>
          <p:spPr>
            <a:xfrm>
              <a:off x="639817" y="757531"/>
              <a:ext cx="138442" cy="270706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7"/>
            <p:cNvSpPr/>
            <p:nvPr/>
          </p:nvSpPr>
          <p:spPr>
            <a:xfrm>
              <a:off x="579874" y="753459"/>
              <a:ext cx="105740" cy="346180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7"/>
            <p:cNvSpPr/>
            <p:nvPr/>
          </p:nvSpPr>
          <p:spPr>
            <a:xfrm>
              <a:off x="729203" y="703035"/>
              <a:ext cx="206555" cy="230755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7"/>
            <p:cNvSpPr/>
            <p:nvPr/>
          </p:nvSpPr>
          <p:spPr>
            <a:xfrm>
              <a:off x="739013" y="655625"/>
              <a:ext cx="292113" cy="115742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7"/>
            <p:cNvSpPr/>
            <p:nvPr/>
          </p:nvSpPr>
          <p:spPr>
            <a:xfrm>
              <a:off x="730840" y="685590"/>
              <a:ext cx="310644" cy="202786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7"/>
            <p:cNvSpPr/>
            <p:nvPr/>
          </p:nvSpPr>
          <p:spPr>
            <a:xfrm>
              <a:off x="746098" y="496555"/>
              <a:ext cx="279580" cy="11438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7"/>
            <p:cNvSpPr/>
            <p:nvPr/>
          </p:nvSpPr>
          <p:spPr>
            <a:xfrm>
              <a:off x="729203" y="334320"/>
              <a:ext cx="209279" cy="229200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7"/>
            <p:cNvSpPr/>
            <p:nvPr/>
          </p:nvSpPr>
          <p:spPr>
            <a:xfrm>
              <a:off x="731927" y="379502"/>
              <a:ext cx="313368" cy="199277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7"/>
            <p:cNvSpPr/>
            <p:nvPr/>
          </p:nvSpPr>
          <p:spPr>
            <a:xfrm>
              <a:off x="441440" y="468777"/>
              <a:ext cx="370600" cy="322159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7"/>
            <p:cNvSpPr/>
            <p:nvPr/>
          </p:nvSpPr>
          <p:spPr>
            <a:xfrm>
              <a:off x="493762" y="532491"/>
              <a:ext cx="232722" cy="199429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7"/>
            <p:cNvSpPr/>
            <p:nvPr/>
          </p:nvSpPr>
          <p:spPr>
            <a:xfrm>
              <a:off x="582598" y="588046"/>
              <a:ext cx="88296" cy="88296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2" name="Google Shape;3062;p7"/>
          <p:cNvGrpSpPr/>
          <p:nvPr/>
        </p:nvGrpSpPr>
        <p:grpSpPr>
          <a:xfrm>
            <a:off x="714857" y="1465743"/>
            <a:ext cx="735098" cy="734842"/>
            <a:chOff x="6" y="1202848"/>
            <a:chExt cx="598030" cy="597821"/>
          </a:xfrm>
        </p:grpSpPr>
        <p:sp>
          <p:nvSpPr>
            <p:cNvPr id="3063" name="Google Shape;3063;p7"/>
            <p:cNvSpPr/>
            <p:nvPr/>
          </p:nvSpPr>
          <p:spPr>
            <a:xfrm>
              <a:off x="6" y="1202848"/>
              <a:ext cx="597821" cy="59782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7"/>
            <p:cNvSpPr/>
            <p:nvPr/>
          </p:nvSpPr>
          <p:spPr>
            <a:xfrm>
              <a:off x="6" y="1202848"/>
              <a:ext cx="100073" cy="96503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7"/>
            <p:cNvSpPr/>
            <p:nvPr/>
          </p:nvSpPr>
          <p:spPr>
            <a:xfrm>
              <a:off x="64641" y="1215158"/>
              <a:ext cx="119727" cy="50980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7"/>
            <p:cNvSpPr/>
            <p:nvPr/>
          </p:nvSpPr>
          <p:spPr>
            <a:xfrm>
              <a:off x="10090" y="1269709"/>
              <a:ext cx="52755" cy="119088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7"/>
            <p:cNvSpPr/>
            <p:nvPr/>
          </p:nvSpPr>
          <p:spPr>
            <a:xfrm>
              <a:off x="497186" y="1202848"/>
              <a:ext cx="100850" cy="96607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7"/>
            <p:cNvSpPr/>
            <p:nvPr/>
          </p:nvSpPr>
          <p:spPr>
            <a:xfrm>
              <a:off x="411606" y="1215360"/>
              <a:ext cx="121320" cy="51130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7"/>
            <p:cNvSpPr/>
            <p:nvPr/>
          </p:nvSpPr>
          <p:spPr>
            <a:xfrm>
              <a:off x="535707" y="1269748"/>
              <a:ext cx="51463" cy="119297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7"/>
            <p:cNvSpPr/>
            <p:nvPr/>
          </p:nvSpPr>
          <p:spPr>
            <a:xfrm>
              <a:off x="499509" y="1705419"/>
              <a:ext cx="98526" cy="95197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7"/>
            <p:cNvSpPr/>
            <p:nvPr/>
          </p:nvSpPr>
          <p:spPr>
            <a:xfrm>
              <a:off x="412644" y="1738354"/>
              <a:ext cx="121529" cy="50980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7"/>
            <p:cNvSpPr/>
            <p:nvPr/>
          </p:nvSpPr>
          <p:spPr>
            <a:xfrm>
              <a:off x="535446" y="1614945"/>
              <a:ext cx="53277" cy="119845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7"/>
            <p:cNvSpPr/>
            <p:nvPr/>
          </p:nvSpPr>
          <p:spPr>
            <a:xfrm>
              <a:off x="6" y="1705145"/>
              <a:ext cx="101627" cy="95471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7"/>
            <p:cNvSpPr/>
            <p:nvPr/>
          </p:nvSpPr>
          <p:spPr>
            <a:xfrm>
              <a:off x="66194" y="1738001"/>
              <a:ext cx="121020" cy="51182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7"/>
            <p:cNvSpPr/>
            <p:nvPr/>
          </p:nvSpPr>
          <p:spPr>
            <a:xfrm>
              <a:off x="11904" y="1615702"/>
              <a:ext cx="51202" cy="118938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7"/>
            <p:cNvSpPr/>
            <p:nvPr/>
          </p:nvSpPr>
          <p:spPr>
            <a:xfrm>
              <a:off x="6" y="1443551"/>
              <a:ext cx="62325" cy="12463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7"/>
            <p:cNvSpPr/>
            <p:nvPr/>
          </p:nvSpPr>
          <p:spPr>
            <a:xfrm>
              <a:off x="535446" y="1443551"/>
              <a:ext cx="62586" cy="12463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7"/>
            <p:cNvSpPr/>
            <p:nvPr/>
          </p:nvSpPr>
          <p:spPr>
            <a:xfrm>
              <a:off x="237869" y="1202848"/>
              <a:ext cx="124636" cy="62318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7"/>
            <p:cNvSpPr/>
            <p:nvPr/>
          </p:nvSpPr>
          <p:spPr>
            <a:xfrm>
              <a:off x="237869" y="1738288"/>
              <a:ext cx="124636" cy="62325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7"/>
            <p:cNvSpPr/>
            <p:nvPr/>
          </p:nvSpPr>
          <p:spPr>
            <a:xfrm>
              <a:off x="303796" y="1316415"/>
              <a:ext cx="66202" cy="124571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7"/>
            <p:cNvSpPr/>
            <p:nvPr/>
          </p:nvSpPr>
          <p:spPr>
            <a:xfrm>
              <a:off x="228562" y="1316428"/>
              <a:ext cx="65680" cy="126111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7"/>
            <p:cNvSpPr/>
            <p:nvPr/>
          </p:nvSpPr>
          <p:spPr>
            <a:xfrm>
              <a:off x="272513" y="1282547"/>
              <a:ext cx="50170" cy="160426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7"/>
            <p:cNvSpPr/>
            <p:nvPr/>
          </p:nvSpPr>
          <p:spPr>
            <a:xfrm>
              <a:off x="153843" y="1361300"/>
              <a:ext cx="95158" cy="107090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7"/>
            <p:cNvSpPr/>
            <p:nvPr/>
          </p:nvSpPr>
          <p:spPr>
            <a:xfrm>
              <a:off x="108599" y="1438545"/>
              <a:ext cx="133429" cy="54139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7"/>
            <p:cNvSpPr/>
            <p:nvPr/>
          </p:nvSpPr>
          <p:spPr>
            <a:xfrm>
              <a:off x="103684" y="1382903"/>
              <a:ext cx="144029" cy="93754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7"/>
            <p:cNvSpPr/>
            <p:nvPr/>
          </p:nvSpPr>
          <p:spPr>
            <a:xfrm>
              <a:off x="111438" y="1514132"/>
              <a:ext cx="133690" cy="54531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7"/>
            <p:cNvSpPr/>
            <p:nvPr/>
          </p:nvSpPr>
          <p:spPr>
            <a:xfrm>
              <a:off x="152550" y="1538692"/>
              <a:ext cx="96189" cy="106940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7"/>
            <p:cNvSpPr/>
            <p:nvPr/>
          </p:nvSpPr>
          <p:spPr>
            <a:xfrm>
              <a:off x="101876" y="1529385"/>
              <a:ext cx="146099" cy="95008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7"/>
            <p:cNvSpPr/>
            <p:nvPr/>
          </p:nvSpPr>
          <p:spPr>
            <a:xfrm>
              <a:off x="228040" y="1560929"/>
              <a:ext cx="66202" cy="129741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7"/>
            <p:cNvSpPr/>
            <p:nvPr/>
          </p:nvSpPr>
          <p:spPr>
            <a:xfrm>
              <a:off x="303535" y="1562221"/>
              <a:ext cx="65686" cy="128442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7"/>
            <p:cNvSpPr/>
            <p:nvPr/>
          </p:nvSpPr>
          <p:spPr>
            <a:xfrm>
              <a:off x="275098" y="1560289"/>
              <a:ext cx="50170" cy="164251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7"/>
            <p:cNvSpPr/>
            <p:nvPr/>
          </p:nvSpPr>
          <p:spPr>
            <a:xfrm>
              <a:off x="345940" y="1536368"/>
              <a:ext cx="98004" cy="109486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7"/>
            <p:cNvSpPr/>
            <p:nvPr/>
          </p:nvSpPr>
          <p:spPr>
            <a:xfrm>
              <a:off x="350593" y="1513877"/>
              <a:ext cx="138598" cy="54916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7"/>
            <p:cNvSpPr/>
            <p:nvPr/>
          </p:nvSpPr>
          <p:spPr>
            <a:xfrm>
              <a:off x="346717" y="1528092"/>
              <a:ext cx="147391" cy="96215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7"/>
            <p:cNvSpPr/>
            <p:nvPr/>
          </p:nvSpPr>
          <p:spPr>
            <a:xfrm>
              <a:off x="353955" y="1438414"/>
              <a:ext cx="132652" cy="5427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7"/>
            <p:cNvSpPr/>
            <p:nvPr/>
          </p:nvSpPr>
          <p:spPr>
            <a:xfrm>
              <a:off x="345940" y="1361450"/>
              <a:ext cx="99296" cy="108748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7"/>
            <p:cNvSpPr/>
            <p:nvPr/>
          </p:nvSpPr>
          <p:spPr>
            <a:xfrm>
              <a:off x="347232" y="1382884"/>
              <a:ext cx="148683" cy="94551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7"/>
            <p:cNvSpPr/>
            <p:nvPr/>
          </p:nvSpPr>
          <p:spPr>
            <a:xfrm>
              <a:off x="209425" y="1425236"/>
              <a:ext cx="175838" cy="152854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7"/>
            <p:cNvSpPr/>
            <p:nvPr/>
          </p:nvSpPr>
          <p:spPr>
            <a:xfrm>
              <a:off x="234247" y="1455462"/>
              <a:ext cx="110419" cy="94623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7"/>
            <p:cNvSpPr/>
            <p:nvPr/>
          </p:nvSpPr>
          <p:spPr>
            <a:xfrm>
              <a:off x="276390" y="1481817"/>
              <a:ext cx="41893" cy="41893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1" name="Google Shape;3101;p7"/>
          <p:cNvGrpSpPr/>
          <p:nvPr/>
        </p:nvGrpSpPr>
        <p:grpSpPr>
          <a:xfrm>
            <a:off x="714850" y="2200550"/>
            <a:ext cx="735167" cy="734720"/>
            <a:chOff x="0" y="0"/>
            <a:chExt cx="1260575" cy="1260024"/>
          </a:xfrm>
        </p:grpSpPr>
        <p:sp>
          <p:nvSpPr>
            <p:cNvPr id="3102" name="Google Shape;3102;p7"/>
            <p:cNvSpPr/>
            <p:nvPr/>
          </p:nvSpPr>
          <p:spPr>
            <a:xfrm>
              <a:off x="0" y="0"/>
              <a:ext cx="1259981" cy="125998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7"/>
            <p:cNvSpPr/>
            <p:nvPr/>
          </p:nvSpPr>
          <p:spPr>
            <a:xfrm>
              <a:off x="0" y="0"/>
              <a:ext cx="210916" cy="203391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7"/>
            <p:cNvSpPr/>
            <p:nvPr/>
          </p:nvSpPr>
          <p:spPr>
            <a:xfrm>
              <a:off x="136246" y="25948"/>
              <a:ext cx="252340" cy="107446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7"/>
            <p:cNvSpPr/>
            <p:nvPr/>
          </p:nvSpPr>
          <p:spPr>
            <a:xfrm>
              <a:off x="21256" y="140937"/>
              <a:ext cx="111188" cy="250992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7"/>
            <p:cNvSpPr/>
            <p:nvPr/>
          </p:nvSpPr>
          <p:spPr>
            <a:xfrm>
              <a:off x="1048018" y="0"/>
              <a:ext cx="212553" cy="203611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7"/>
            <p:cNvSpPr/>
            <p:nvPr/>
          </p:nvSpPr>
          <p:spPr>
            <a:xfrm>
              <a:off x="867623" y="26374"/>
              <a:ext cx="255697" cy="107762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7"/>
            <p:cNvSpPr/>
            <p:nvPr/>
          </p:nvSpPr>
          <p:spPr>
            <a:xfrm>
              <a:off x="1129218" y="141020"/>
              <a:ext cx="108464" cy="251432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7"/>
            <p:cNvSpPr/>
            <p:nvPr/>
          </p:nvSpPr>
          <p:spPr>
            <a:xfrm>
              <a:off x="1052916" y="1059382"/>
              <a:ext cx="207656" cy="200639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7"/>
            <p:cNvSpPr/>
            <p:nvPr/>
          </p:nvSpPr>
          <p:spPr>
            <a:xfrm>
              <a:off x="869810" y="1128805"/>
              <a:ext cx="256137" cy="107446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7"/>
            <p:cNvSpPr/>
            <p:nvPr/>
          </p:nvSpPr>
          <p:spPr>
            <a:xfrm>
              <a:off x="1128668" y="868668"/>
              <a:ext cx="112289" cy="252588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7"/>
            <p:cNvSpPr/>
            <p:nvPr/>
          </p:nvSpPr>
          <p:spPr>
            <a:xfrm>
              <a:off x="0" y="1058804"/>
              <a:ext cx="214191" cy="201217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7"/>
            <p:cNvSpPr/>
            <p:nvPr/>
          </p:nvSpPr>
          <p:spPr>
            <a:xfrm>
              <a:off x="139520" y="1128062"/>
              <a:ext cx="255064" cy="107873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7"/>
            <p:cNvSpPr/>
            <p:nvPr/>
          </p:nvSpPr>
          <p:spPr>
            <a:xfrm>
              <a:off x="25081" y="870264"/>
              <a:ext cx="107914" cy="250675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7"/>
            <p:cNvSpPr/>
            <p:nvPr/>
          </p:nvSpPr>
          <p:spPr>
            <a:xfrm>
              <a:off x="0" y="507382"/>
              <a:ext cx="131357" cy="26268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7"/>
            <p:cNvSpPr/>
            <p:nvPr/>
          </p:nvSpPr>
          <p:spPr>
            <a:xfrm>
              <a:off x="1128668" y="507382"/>
              <a:ext cx="131907" cy="26268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7"/>
            <p:cNvSpPr/>
            <p:nvPr/>
          </p:nvSpPr>
          <p:spPr>
            <a:xfrm>
              <a:off x="501398" y="0"/>
              <a:ext cx="262686" cy="131343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7"/>
            <p:cNvSpPr/>
            <p:nvPr/>
          </p:nvSpPr>
          <p:spPr>
            <a:xfrm>
              <a:off x="501398" y="1128668"/>
              <a:ext cx="262686" cy="131357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7"/>
            <p:cNvSpPr/>
            <p:nvPr/>
          </p:nvSpPr>
          <p:spPr>
            <a:xfrm>
              <a:off x="640368" y="239390"/>
              <a:ext cx="139529" cy="262548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7"/>
            <p:cNvSpPr/>
            <p:nvPr/>
          </p:nvSpPr>
          <p:spPr>
            <a:xfrm>
              <a:off x="481779" y="239417"/>
              <a:ext cx="138428" cy="265795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7"/>
            <p:cNvSpPr/>
            <p:nvPr/>
          </p:nvSpPr>
          <p:spPr>
            <a:xfrm>
              <a:off x="574425" y="167999"/>
              <a:ext cx="105740" cy="338118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7"/>
            <p:cNvSpPr/>
            <p:nvPr/>
          </p:nvSpPr>
          <p:spPr>
            <a:xfrm>
              <a:off x="324277" y="334004"/>
              <a:ext cx="200557" cy="225706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7"/>
            <p:cNvSpPr/>
            <p:nvPr/>
          </p:nvSpPr>
          <p:spPr>
            <a:xfrm>
              <a:off x="228906" y="496830"/>
              <a:ext cx="281217" cy="114105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7"/>
            <p:cNvSpPr/>
            <p:nvPr/>
          </p:nvSpPr>
          <p:spPr>
            <a:xfrm>
              <a:off x="218546" y="379543"/>
              <a:ext cx="303559" cy="197599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7"/>
            <p:cNvSpPr/>
            <p:nvPr/>
          </p:nvSpPr>
          <p:spPr>
            <a:xfrm>
              <a:off x="234891" y="656162"/>
              <a:ext cx="281767" cy="114930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7"/>
            <p:cNvSpPr/>
            <p:nvPr/>
          </p:nvSpPr>
          <p:spPr>
            <a:xfrm>
              <a:off x="321553" y="707933"/>
              <a:ext cx="202731" cy="225389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7"/>
            <p:cNvSpPr/>
            <p:nvPr/>
          </p:nvSpPr>
          <p:spPr>
            <a:xfrm>
              <a:off x="214735" y="688314"/>
              <a:ext cx="307920" cy="200240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7"/>
            <p:cNvSpPr/>
            <p:nvPr/>
          </p:nvSpPr>
          <p:spPr>
            <a:xfrm>
              <a:off x="480678" y="754807"/>
              <a:ext cx="139529" cy="273444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7"/>
            <p:cNvSpPr/>
            <p:nvPr/>
          </p:nvSpPr>
          <p:spPr>
            <a:xfrm>
              <a:off x="639817" y="757531"/>
              <a:ext cx="138442" cy="270706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7"/>
            <p:cNvSpPr/>
            <p:nvPr/>
          </p:nvSpPr>
          <p:spPr>
            <a:xfrm>
              <a:off x="579874" y="753459"/>
              <a:ext cx="105740" cy="346180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7"/>
            <p:cNvSpPr/>
            <p:nvPr/>
          </p:nvSpPr>
          <p:spPr>
            <a:xfrm>
              <a:off x="729203" y="703035"/>
              <a:ext cx="206555" cy="230755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7"/>
            <p:cNvSpPr/>
            <p:nvPr/>
          </p:nvSpPr>
          <p:spPr>
            <a:xfrm>
              <a:off x="739013" y="655625"/>
              <a:ext cx="292113" cy="115742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7"/>
            <p:cNvSpPr/>
            <p:nvPr/>
          </p:nvSpPr>
          <p:spPr>
            <a:xfrm>
              <a:off x="730840" y="685590"/>
              <a:ext cx="310644" cy="202786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7"/>
            <p:cNvSpPr/>
            <p:nvPr/>
          </p:nvSpPr>
          <p:spPr>
            <a:xfrm>
              <a:off x="746098" y="496555"/>
              <a:ext cx="279580" cy="11438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7"/>
            <p:cNvSpPr/>
            <p:nvPr/>
          </p:nvSpPr>
          <p:spPr>
            <a:xfrm>
              <a:off x="729203" y="334320"/>
              <a:ext cx="209279" cy="229200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7"/>
            <p:cNvSpPr/>
            <p:nvPr/>
          </p:nvSpPr>
          <p:spPr>
            <a:xfrm>
              <a:off x="731927" y="379502"/>
              <a:ext cx="313368" cy="199277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7"/>
            <p:cNvSpPr/>
            <p:nvPr/>
          </p:nvSpPr>
          <p:spPr>
            <a:xfrm>
              <a:off x="441440" y="468777"/>
              <a:ext cx="370600" cy="322159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7"/>
            <p:cNvSpPr/>
            <p:nvPr/>
          </p:nvSpPr>
          <p:spPr>
            <a:xfrm>
              <a:off x="493762" y="532491"/>
              <a:ext cx="232722" cy="199429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7"/>
            <p:cNvSpPr/>
            <p:nvPr/>
          </p:nvSpPr>
          <p:spPr>
            <a:xfrm>
              <a:off x="582598" y="588046"/>
              <a:ext cx="88296" cy="88296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0" name="Google Shape;3140;p7"/>
          <p:cNvGrpSpPr/>
          <p:nvPr/>
        </p:nvGrpSpPr>
        <p:grpSpPr>
          <a:xfrm>
            <a:off x="714850" y="2935304"/>
            <a:ext cx="735167" cy="734720"/>
            <a:chOff x="0" y="0"/>
            <a:chExt cx="1260575" cy="1260024"/>
          </a:xfrm>
        </p:grpSpPr>
        <p:sp>
          <p:nvSpPr>
            <p:cNvPr id="3141" name="Google Shape;3141;p7"/>
            <p:cNvSpPr/>
            <p:nvPr/>
          </p:nvSpPr>
          <p:spPr>
            <a:xfrm>
              <a:off x="0" y="0"/>
              <a:ext cx="1259981" cy="125998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7"/>
            <p:cNvSpPr/>
            <p:nvPr/>
          </p:nvSpPr>
          <p:spPr>
            <a:xfrm>
              <a:off x="0" y="0"/>
              <a:ext cx="210916" cy="203391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7"/>
            <p:cNvSpPr/>
            <p:nvPr/>
          </p:nvSpPr>
          <p:spPr>
            <a:xfrm>
              <a:off x="136246" y="25948"/>
              <a:ext cx="252340" cy="107446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7"/>
            <p:cNvSpPr/>
            <p:nvPr/>
          </p:nvSpPr>
          <p:spPr>
            <a:xfrm>
              <a:off x="21256" y="140937"/>
              <a:ext cx="111188" cy="250992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7"/>
            <p:cNvSpPr/>
            <p:nvPr/>
          </p:nvSpPr>
          <p:spPr>
            <a:xfrm>
              <a:off x="1048018" y="0"/>
              <a:ext cx="212553" cy="203611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7"/>
            <p:cNvSpPr/>
            <p:nvPr/>
          </p:nvSpPr>
          <p:spPr>
            <a:xfrm>
              <a:off x="867623" y="26374"/>
              <a:ext cx="255697" cy="107762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7"/>
            <p:cNvSpPr/>
            <p:nvPr/>
          </p:nvSpPr>
          <p:spPr>
            <a:xfrm>
              <a:off x="1129218" y="141020"/>
              <a:ext cx="108464" cy="251432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7"/>
            <p:cNvSpPr/>
            <p:nvPr/>
          </p:nvSpPr>
          <p:spPr>
            <a:xfrm>
              <a:off x="1052916" y="1059382"/>
              <a:ext cx="207656" cy="200639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7"/>
            <p:cNvSpPr/>
            <p:nvPr/>
          </p:nvSpPr>
          <p:spPr>
            <a:xfrm>
              <a:off x="869810" y="1128805"/>
              <a:ext cx="256137" cy="107446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7"/>
            <p:cNvSpPr/>
            <p:nvPr/>
          </p:nvSpPr>
          <p:spPr>
            <a:xfrm>
              <a:off x="1128668" y="868668"/>
              <a:ext cx="112289" cy="252588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7"/>
            <p:cNvSpPr/>
            <p:nvPr/>
          </p:nvSpPr>
          <p:spPr>
            <a:xfrm>
              <a:off x="0" y="1058804"/>
              <a:ext cx="214191" cy="201217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7"/>
            <p:cNvSpPr/>
            <p:nvPr/>
          </p:nvSpPr>
          <p:spPr>
            <a:xfrm>
              <a:off x="139520" y="1128062"/>
              <a:ext cx="255064" cy="107873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7"/>
            <p:cNvSpPr/>
            <p:nvPr/>
          </p:nvSpPr>
          <p:spPr>
            <a:xfrm>
              <a:off x="25081" y="870264"/>
              <a:ext cx="107914" cy="250675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7"/>
            <p:cNvSpPr/>
            <p:nvPr/>
          </p:nvSpPr>
          <p:spPr>
            <a:xfrm>
              <a:off x="0" y="507382"/>
              <a:ext cx="131357" cy="26268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7"/>
            <p:cNvSpPr/>
            <p:nvPr/>
          </p:nvSpPr>
          <p:spPr>
            <a:xfrm>
              <a:off x="1128668" y="507382"/>
              <a:ext cx="131907" cy="26268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7"/>
            <p:cNvSpPr/>
            <p:nvPr/>
          </p:nvSpPr>
          <p:spPr>
            <a:xfrm>
              <a:off x="501398" y="0"/>
              <a:ext cx="262686" cy="131343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7"/>
            <p:cNvSpPr/>
            <p:nvPr/>
          </p:nvSpPr>
          <p:spPr>
            <a:xfrm>
              <a:off x="501398" y="1128668"/>
              <a:ext cx="262686" cy="131357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7"/>
            <p:cNvSpPr/>
            <p:nvPr/>
          </p:nvSpPr>
          <p:spPr>
            <a:xfrm>
              <a:off x="640368" y="239390"/>
              <a:ext cx="139529" cy="262548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7"/>
            <p:cNvSpPr/>
            <p:nvPr/>
          </p:nvSpPr>
          <p:spPr>
            <a:xfrm>
              <a:off x="481779" y="239417"/>
              <a:ext cx="138428" cy="265795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7"/>
            <p:cNvSpPr/>
            <p:nvPr/>
          </p:nvSpPr>
          <p:spPr>
            <a:xfrm>
              <a:off x="574425" y="167999"/>
              <a:ext cx="105740" cy="338118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7"/>
            <p:cNvSpPr/>
            <p:nvPr/>
          </p:nvSpPr>
          <p:spPr>
            <a:xfrm>
              <a:off x="324277" y="334004"/>
              <a:ext cx="200557" cy="225706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7"/>
            <p:cNvSpPr/>
            <p:nvPr/>
          </p:nvSpPr>
          <p:spPr>
            <a:xfrm>
              <a:off x="228906" y="496830"/>
              <a:ext cx="281217" cy="114105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7"/>
            <p:cNvSpPr/>
            <p:nvPr/>
          </p:nvSpPr>
          <p:spPr>
            <a:xfrm>
              <a:off x="218546" y="379543"/>
              <a:ext cx="303559" cy="197599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7"/>
            <p:cNvSpPr/>
            <p:nvPr/>
          </p:nvSpPr>
          <p:spPr>
            <a:xfrm>
              <a:off x="234891" y="656162"/>
              <a:ext cx="281767" cy="114930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7"/>
            <p:cNvSpPr/>
            <p:nvPr/>
          </p:nvSpPr>
          <p:spPr>
            <a:xfrm>
              <a:off x="321553" y="707933"/>
              <a:ext cx="202731" cy="225389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7"/>
            <p:cNvSpPr/>
            <p:nvPr/>
          </p:nvSpPr>
          <p:spPr>
            <a:xfrm>
              <a:off x="214735" y="688314"/>
              <a:ext cx="307920" cy="200240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7"/>
            <p:cNvSpPr/>
            <p:nvPr/>
          </p:nvSpPr>
          <p:spPr>
            <a:xfrm>
              <a:off x="480678" y="754807"/>
              <a:ext cx="139529" cy="273444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7"/>
            <p:cNvSpPr/>
            <p:nvPr/>
          </p:nvSpPr>
          <p:spPr>
            <a:xfrm>
              <a:off x="639817" y="757531"/>
              <a:ext cx="138442" cy="270706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7"/>
            <p:cNvSpPr/>
            <p:nvPr/>
          </p:nvSpPr>
          <p:spPr>
            <a:xfrm>
              <a:off x="579874" y="753459"/>
              <a:ext cx="105740" cy="346180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7"/>
            <p:cNvSpPr/>
            <p:nvPr/>
          </p:nvSpPr>
          <p:spPr>
            <a:xfrm>
              <a:off x="729203" y="703035"/>
              <a:ext cx="206555" cy="230755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7"/>
            <p:cNvSpPr/>
            <p:nvPr/>
          </p:nvSpPr>
          <p:spPr>
            <a:xfrm>
              <a:off x="739013" y="655625"/>
              <a:ext cx="292113" cy="115742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7"/>
            <p:cNvSpPr/>
            <p:nvPr/>
          </p:nvSpPr>
          <p:spPr>
            <a:xfrm>
              <a:off x="730840" y="685590"/>
              <a:ext cx="310644" cy="202786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7"/>
            <p:cNvSpPr/>
            <p:nvPr/>
          </p:nvSpPr>
          <p:spPr>
            <a:xfrm>
              <a:off x="746098" y="496555"/>
              <a:ext cx="279580" cy="11438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7"/>
            <p:cNvSpPr/>
            <p:nvPr/>
          </p:nvSpPr>
          <p:spPr>
            <a:xfrm>
              <a:off x="729203" y="334320"/>
              <a:ext cx="209279" cy="229200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7"/>
            <p:cNvSpPr/>
            <p:nvPr/>
          </p:nvSpPr>
          <p:spPr>
            <a:xfrm>
              <a:off x="731927" y="379502"/>
              <a:ext cx="313368" cy="199277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7"/>
            <p:cNvSpPr/>
            <p:nvPr/>
          </p:nvSpPr>
          <p:spPr>
            <a:xfrm>
              <a:off x="441440" y="468777"/>
              <a:ext cx="370600" cy="322159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7"/>
            <p:cNvSpPr/>
            <p:nvPr/>
          </p:nvSpPr>
          <p:spPr>
            <a:xfrm>
              <a:off x="493762" y="532491"/>
              <a:ext cx="232722" cy="199429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7"/>
            <p:cNvSpPr/>
            <p:nvPr/>
          </p:nvSpPr>
          <p:spPr>
            <a:xfrm>
              <a:off x="582598" y="588046"/>
              <a:ext cx="88296" cy="88296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9" name="Google Shape;3179;p7"/>
          <p:cNvGrpSpPr/>
          <p:nvPr/>
        </p:nvGrpSpPr>
        <p:grpSpPr>
          <a:xfrm>
            <a:off x="714857" y="3670118"/>
            <a:ext cx="735098" cy="734842"/>
            <a:chOff x="6" y="1202848"/>
            <a:chExt cx="598030" cy="597821"/>
          </a:xfrm>
        </p:grpSpPr>
        <p:sp>
          <p:nvSpPr>
            <p:cNvPr id="3180" name="Google Shape;3180;p7"/>
            <p:cNvSpPr/>
            <p:nvPr/>
          </p:nvSpPr>
          <p:spPr>
            <a:xfrm>
              <a:off x="6" y="1202848"/>
              <a:ext cx="597821" cy="59782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7"/>
            <p:cNvSpPr/>
            <p:nvPr/>
          </p:nvSpPr>
          <p:spPr>
            <a:xfrm>
              <a:off x="6" y="1202848"/>
              <a:ext cx="100073" cy="96503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7"/>
            <p:cNvSpPr/>
            <p:nvPr/>
          </p:nvSpPr>
          <p:spPr>
            <a:xfrm>
              <a:off x="64641" y="1215158"/>
              <a:ext cx="119727" cy="50980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7"/>
            <p:cNvSpPr/>
            <p:nvPr/>
          </p:nvSpPr>
          <p:spPr>
            <a:xfrm>
              <a:off x="10090" y="1269709"/>
              <a:ext cx="52755" cy="119088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7"/>
            <p:cNvSpPr/>
            <p:nvPr/>
          </p:nvSpPr>
          <p:spPr>
            <a:xfrm>
              <a:off x="497186" y="1202848"/>
              <a:ext cx="100850" cy="96607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7"/>
            <p:cNvSpPr/>
            <p:nvPr/>
          </p:nvSpPr>
          <p:spPr>
            <a:xfrm>
              <a:off x="411606" y="1215360"/>
              <a:ext cx="121320" cy="51130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7"/>
            <p:cNvSpPr/>
            <p:nvPr/>
          </p:nvSpPr>
          <p:spPr>
            <a:xfrm>
              <a:off x="535707" y="1269748"/>
              <a:ext cx="51463" cy="119297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7"/>
            <p:cNvSpPr/>
            <p:nvPr/>
          </p:nvSpPr>
          <p:spPr>
            <a:xfrm>
              <a:off x="499509" y="1705419"/>
              <a:ext cx="98526" cy="95197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7"/>
            <p:cNvSpPr/>
            <p:nvPr/>
          </p:nvSpPr>
          <p:spPr>
            <a:xfrm>
              <a:off x="412644" y="1738354"/>
              <a:ext cx="121529" cy="50980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7"/>
            <p:cNvSpPr/>
            <p:nvPr/>
          </p:nvSpPr>
          <p:spPr>
            <a:xfrm>
              <a:off x="535446" y="1614945"/>
              <a:ext cx="53277" cy="119845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7"/>
            <p:cNvSpPr/>
            <p:nvPr/>
          </p:nvSpPr>
          <p:spPr>
            <a:xfrm>
              <a:off x="6" y="1705145"/>
              <a:ext cx="101627" cy="95471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7"/>
            <p:cNvSpPr/>
            <p:nvPr/>
          </p:nvSpPr>
          <p:spPr>
            <a:xfrm>
              <a:off x="66194" y="1738001"/>
              <a:ext cx="121020" cy="51182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7"/>
            <p:cNvSpPr/>
            <p:nvPr/>
          </p:nvSpPr>
          <p:spPr>
            <a:xfrm>
              <a:off x="11904" y="1615702"/>
              <a:ext cx="51202" cy="118938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7"/>
            <p:cNvSpPr/>
            <p:nvPr/>
          </p:nvSpPr>
          <p:spPr>
            <a:xfrm>
              <a:off x="6" y="1443551"/>
              <a:ext cx="62325" cy="12463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7"/>
            <p:cNvSpPr/>
            <p:nvPr/>
          </p:nvSpPr>
          <p:spPr>
            <a:xfrm>
              <a:off x="535446" y="1443551"/>
              <a:ext cx="62586" cy="12463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7"/>
            <p:cNvSpPr/>
            <p:nvPr/>
          </p:nvSpPr>
          <p:spPr>
            <a:xfrm>
              <a:off x="237869" y="1202848"/>
              <a:ext cx="124636" cy="62318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7"/>
            <p:cNvSpPr/>
            <p:nvPr/>
          </p:nvSpPr>
          <p:spPr>
            <a:xfrm>
              <a:off x="237869" y="1738288"/>
              <a:ext cx="124636" cy="62325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7"/>
            <p:cNvSpPr/>
            <p:nvPr/>
          </p:nvSpPr>
          <p:spPr>
            <a:xfrm>
              <a:off x="303796" y="1316415"/>
              <a:ext cx="66202" cy="124571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7"/>
            <p:cNvSpPr/>
            <p:nvPr/>
          </p:nvSpPr>
          <p:spPr>
            <a:xfrm>
              <a:off x="228562" y="1316428"/>
              <a:ext cx="65680" cy="126111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7"/>
            <p:cNvSpPr/>
            <p:nvPr/>
          </p:nvSpPr>
          <p:spPr>
            <a:xfrm>
              <a:off x="272513" y="1282547"/>
              <a:ext cx="50170" cy="160426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7"/>
            <p:cNvSpPr/>
            <p:nvPr/>
          </p:nvSpPr>
          <p:spPr>
            <a:xfrm>
              <a:off x="153843" y="1361300"/>
              <a:ext cx="95158" cy="107090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7"/>
            <p:cNvSpPr/>
            <p:nvPr/>
          </p:nvSpPr>
          <p:spPr>
            <a:xfrm>
              <a:off x="108599" y="1438545"/>
              <a:ext cx="133429" cy="54139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7"/>
            <p:cNvSpPr/>
            <p:nvPr/>
          </p:nvSpPr>
          <p:spPr>
            <a:xfrm>
              <a:off x="103684" y="1382903"/>
              <a:ext cx="144029" cy="93754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7"/>
            <p:cNvSpPr/>
            <p:nvPr/>
          </p:nvSpPr>
          <p:spPr>
            <a:xfrm>
              <a:off x="111438" y="1514132"/>
              <a:ext cx="133690" cy="54531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7"/>
            <p:cNvSpPr/>
            <p:nvPr/>
          </p:nvSpPr>
          <p:spPr>
            <a:xfrm>
              <a:off x="152550" y="1538692"/>
              <a:ext cx="96189" cy="106940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7"/>
            <p:cNvSpPr/>
            <p:nvPr/>
          </p:nvSpPr>
          <p:spPr>
            <a:xfrm>
              <a:off x="101876" y="1529385"/>
              <a:ext cx="146099" cy="95008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7"/>
            <p:cNvSpPr/>
            <p:nvPr/>
          </p:nvSpPr>
          <p:spPr>
            <a:xfrm>
              <a:off x="228040" y="1560929"/>
              <a:ext cx="66202" cy="129741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7"/>
            <p:cNvSpPr/>
            <p:nvPr/>
          </p:nvSpPr>
          <p:spPr>
            <a:xfrm>
              <a:off x="303535" y="1562221"/>
              <a:ext cx="65686" cy="128442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7"/>
            <p:cNvSpPr/>
            <p:nvPr/>
          </p:nvSpPr>
          <p:spPr>
            <a:xfrm>
              <a:off x="275098" y="1560289"/>
              <a:ext cx="50170" cy="164251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7"/>
            <p:cNvSpPr/>
            <p:nvPr/>
          </p:nvSpPr>
          <p:spPr>
            <a:xfrm>
              <a:off x="345940" y="1536368"/>
              <a:ext cx="98004" cy="109486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7"/>
            <p:cNvSpPr/>
            <p:nvPr/>
          </p:nvSpPr>
          <p:spPr>
            <a:xfrm>
              <a:off x="350593" y="1513877"/>
              <a:ext cx="138598" cy="54916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7"/>
            <p:cNvSpPr/>
            <p:nvPr/>
          </p:nvSpPr>
          <p:spPr>
            <a:xfrm>
              <a:off x="346717" y="1528092"/>
              <a:ext cx="147391" cy="96215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7"/>
            <p:cNvSpPr/>
            <p:nvPr/>
          </p:nvSpPr>
          <p:spPr>
            <a:xfrm>
              <a:off x="353955" y="1438414"/>
              <a:ext cx="132652" cy="5427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7"/>
            <p:cNvSpPr/>
            <p:nvPr/>
          </p:nvSpPr>
          <p:spPr>
            <a:xfrm>
              <a:off x="345940" y="1361450"/>
              <a:ext cx="99296" cy="108748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7"/>
            <p:cNvSpPr/>
            <p:nvPr/>
          </p:nvSpPr>
          <p:spPr>
            <a:xfrm>
              <a:off x="347232" y="1382884"/>
              <a:ext cx="148683" cy="94551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7"/>
            <p:cNvSpPr/>
            <p:nvPr/>
          </p:nvSpPr>
          <p:spPr>
            <a:xfrm>
              <a:off x="209425" y="1425236"/>
              <a:ext cx="175838" cy="152854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7"/>
            <p:cNvSpPr/>
            <p:nvPr/>
          </p:nvSpPr>
          <p:spPr>
            <a:xfrm>
              <a:off x="234247" y="1455462"/>
              <a:ext cx="110419" cy="94623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7"/>
            <p:cNvSpPr/>
            <p:nvPr/>
          </p:nvSpPr>
          <p:spPr>
            <a:xfrm>
              <a:off x="276390" y="1481817"/>
              <a:ext cx="41893" cy="41893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8" name="Google Shape;3218;p7"/>
          <p:cNvGrpSpPr/>
          <p:nvPr/>
        </p:nvGrpSpPr>
        <p:grpSpPr>
          <a:xfrm>
            <a:off x="714857" y="4404876"/>
            <a:ext cx="735098" cy="734842"/>
            <a:chOff x="6" y="1202848"/>
            <a:chExt cx="598030" cy="597821"/>
          </a:xfrm>
        </p:grpSpPr>
        <p:sp>
          <p:nvSpPr>
            <p:cNvPr id="3219" name="Google Shape;3219;p7"/>
            <p:cNvSpPr/>
            <p:nvPr/>
          </p:nvSpPr>
          <p:spPr>
            <a:xfrm>
              <a:off x="6" y="1202848"/>
              <a:ext cx="597821" cy="59782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7"/>
            <p:cNvSpPr/>
            <p:nvPr/>
          </p:nvSpPr>
          <p:spPr>
            <a:xfrm>
              <a:off x="6" y="1202848"/>
              <a:ext cx="100073" cy="96503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7"/>
            <p:cNvSpPr/>
            <p:nvPr/>
          </p:nvSpPr>
          <p:spPr>
            <a:xfrm>
              <a:off x="64641" y="1215158"/>
              <a:ext cx="119727" cy="50980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7"/>
            <p:cNvSpPr/>
            <p:nvPr/>
          </p:nvSpPr>
          <p:spPr>
            <a:xfrm>
              <a:off x="10090" y="1269709"/>
              <a:ext cx="52755" cy="119088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7"/>
            <p:cNvSpPr/>
            <p:nvPr/>
          </p:nvSpPr>
          <p:spPr>
            <a:xfrm>
              <a:off x="497186" y="1202848"/>
              <a:ext cx="100850" cy="96607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7"/>
            <p:cNvSpPr/>
            <p:nvPr/>
          </p:nvSpPr>
          <p:spPr>
            <a:xfrm>
              <a:off x="411606" y="1215360"/>
              <a:ext cx="121320" cy="51130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7"/>
            <p:cNvSpPr/>
            <p:nvPr/>
          </p:nvSpPr>
          <p:spPr>
            <a:xfrm>
              <a:off x="535707" y="1269748"/>
              <a:ext cx="51463" cy="119297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7"/>
            <p:cNvSpPr/>
            <p:nvPr/>
          </p:nvSpPr>
          <p:spPr>
            <a:xfrm>
              <a:off x="499509" y="1705419"/>
              <a:ext cx="98526" cy="95197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7"/>
            <p:cNvSpPr/>
            <p:nvPr/>
          </p:nvSpPr>
          <p:spPr>
            <a:xfrm>
              <a:off x="412644" y="1738354"/>
              <a:ext cx="121529" cy="50980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7"/>
            <p:cNvSpPr/>
            <p:nvPr/>
          </p:nvSpPr>
          <p:spPr>
            <a:xfrm>
              <a:off x="535446" y="1614945"/>
              <a:ext cx="53277" cy="119845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7"/>
            <p:cNvSpPr/>
            <p:nvPr/>
          </p:nvSpPr>
          <p:spPr>
            <a:xfrm>
              <a:off x="6" y="1705145"/>
              <a:ext cx="101627" cy="95471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7"/>
            <p:cNvSpPr/>
            <p:nvPr/>
          </p:nvSpPr>
          <p:spPr>
            <a:xfrm>
              <a:off x="66194" y="1738001"/>
              <a:ext cx="121020" cy="51182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7"/>
            <p:cNvSpPr/>
            <p:nvPr/>
          </p:nvSpPr>
          <p:spPr>
            <a:xfrm>
              <a:off x="11904" y="1615702"/>
              <a:ext cx="51202" cy="118938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7"/>
            <p:cNvSpPr/>
            <p:nvPr/>
          </p:nvSpPr>
          <p:spPr>
            <a:xfrm>
              <a:off x="6" y="1443551"/>
              <a:ext cx="62325" cy="12463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7"/>
            <p:cNvSpPr/>
            <p:nvPr/>
          </p:nvSpPr>
          <p:spPr>
            <a:xfrm>
              <a:off x="535446" y="1443551"/>
              <a:ext cx="62586" cy="12463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7"/>
            <p:cNvSpPr/>
            <p:nvPr/>
          </p:nvSpPr>
          <p:spPr>
            <a:xfrm>
              <a:off x="237869" y="1202848"/>
              <a:ext cx="124636" cy="62318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7"/>
            <p:cNvSpPr/>
            <p:nvPr/>
          </p:nvSpPr>
          <p:spPr>
            <a:xfrm>
              <a:off x="237869" y="1738288"/>
              <a:ext cx="124636" cy="62325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7"/>
            <p:cNvSpPr/>
            <p:nvPr/>
          </p:nvSpPr>
          <p:spPr>
            <a:xfrm>
              <a:off x="303796" y="1316415"/>
              <a:ext cx="66202" cy="124571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7"/>
            <p:cNvSpPr/>
            <p:nvPr/>
          </p:nvSpPr>
          <p:spPr>
            <a:xfrm>
              <a:off x="228562" y="1316428"/>
              <a:ext cx="65680" cy="126111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7"/>
            <p:cNvSpPr/>
            <p:nvPr/>
          </p:nvSpPr>
          <p:spPr>
            <a:xfrm>
              <a:off x="272513" y="1282547"/>
              <a:ext cx="50170" cy="160426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7"/>
            <p:cNvSpPr/>
            <p:nvPr/>
          </p:nvSpPr>
          <p:spPr>
            <a:xfrm>
              <a:off x="153843" y="1361300"/>
              <a:ext cx="95158" cy="107090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7"/>
            <p:cNvSpPr/>
            <p:nvPr/>
          </p:nvSpPr>
          <p:spPr>
            <a:xfrm>
              <a:off x="108599" y="1438545"/>
              <a:ext cx="133429" cy="54139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7"/>
            <p:cNvSpPr/>
            <p:nvPr/>
          </p:nvSpPr>
          <p:spPr>
            <a:xfrm>
              <a:off x="103684" y="1382903"/>
              <a:ext cx="144029" cy="93754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7"/>
            <p:cNvSpPr/>
            <p:nvPr/>
          </p:nvSpPr>
          <p:spPr>
            <a:xfrm>
              <a:off x="111438" y="1514132"/>
              <a:ext cx="133690" cy="54531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7"/>
            <p:cNvSpPr/>
            <p:nvPr/>
          </p:nvSpPr>
          <p:spPr>
            <a:xfrm>
              <a:off x="152550" y="1538692"/>
              <a:ext cx="96189" cy="106940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7"/>
            <p:cNvSpPr/>
            <p:nvPr/>
          </p:nvSpPr>
          <p:spPr>
            <a:xfrm>
              <a:off x="101876" y="1529385"/>
              <a:ext cx="146099" cy="95008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7"/>
            <p:cNvSpPr/>
            <p:nvPr/>
          </p:nvSpPr>
          <p:spPr>
            <a:xfrm>
              <a:off x="228040" y="1560929"/>
              <a:ext cx="66202" cy="129741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7"/>
            <p:cNvSpPr/>
            <p:nvPr/>
          </p:nvSpPr>
          <p:spPr>
            <a:xfrm>
              <a:off x="303535" y="1562221"/>
              <a:ext cx="65686" cy="128442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7"/>
            <p:cNvSpPr/>
            <p:nvPr/>
          </p:nvSpPr>
          <p:spPr>
            <a:xfrm>
              <a:off x="275098" y="1560289"/>
              <a:ext cx="50170" cy="164251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7"/>
            <p:cNvSpPr/>
            <p:nvPr/>
          </p:nvSpPr>
          <p:spPr>
            <a:xfrm>
              <a:off x="345940" y="1536368"/>
              <a:ext cx="98004" cy="109486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7"/>
            <p:cNvSpPr/>
            <p:nvPr/>
          </p:nvSpPr>
          <p:spPr>
            <a:xfrm>
              <a:off x="350593" y="1513877"/>
              <a:ext cx="138598" cy="54916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7"/>
            <p:cNvSpPr/>
            <p:nvPr/>
          </p:nvSpPr>
          <p:spPr>
            <a:xfrm>
              <a:off x="346717" y="1528092"/>
              <a:ext cx="147391" cy="96215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7"/>
            <p:cNvSpPr/>
            <p:nvPr/>
          </p:nvSpPr>
          <p:spPr>
            <a:xfrm>
              <a:off x="353955" y="1438414"/>
              <a:ext cx="132652" cy="5427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7"/>
            <p:cNvSpPr/>
            <p:nvPr/>
          </p:nvSpPr>
          <p:spPr>
            <a:xfrm>
              <a:off x="345940" y="1361450"/>
              <a:ext cx="99296" cy="108748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7"/>
            <p:cNvSpPr/>
            <p:nvPr/>
          </p:nvSpPr>
          <p:spPr>
            <a:xfrm>
              <a:off x="347232" y="1382884"/>
              <a:ext cx="148683" cy="94551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7"/>
            <p:cNvSpPr/>
            <p:nvPr/>
          </p:nvSpPr>
          <p:spPr>
            <a:xfrm>
              <a:off x="209425" y="1425236"/>
              <a:ext cx="175838" cy="152854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7"/>
            <p:cNvSpPr/>
            <p:nvPr/>
          </p:nvSpPr>
          <p:spPr>
            <a:xfrm>
              <a:off x="234247" y="1455462"/>
              <a:ext cx="110419" cy="94623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7"/>
            <p:cNvSpPr/>
            <p:nvPr/>
          </p:nvSpPr>
          <p:spPr>
            <a:xfrm>
              <a:off x="276390" y="1481817"/>
              <a:ext cx="41893" cy="41893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7" name="Google Shape;3257;p7"/>
          <p:cNvGrpSpPr/>
          <p:nvPr/>
        </p:nvGrpSpPr>
        <p:grpSpPr>
          <a:xfrm>
            <a:off x="7704138" y="-3825"/>
            <a:ext cx="735167" cy="734720"/>
            <a:chOff x="0" y="0"/>
            <a:chExt cx="1260575" cy="1260024"/>
          </a:xfrm>
        </p:grpSpPr>
        <p:sp>
          <p:nvSpPr>
            <p:cNvPr id="3258" name="Google Shape;3258;p7"/>
            <p:cNvSpPr/>
            <p:nvPr/>
          </p:nvSpPr>
          <p:spPr>
            <a:xfrm>
              <a:off x="0" y="0"/>
              <a:ext cx="1259981" cy="125998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7"/>
            <p:cNvSpPr/>
            <p:nvPr/>
          </p:nvSpPr>
          <p:spPr>
            <a:xfrm>
              <a:off x="0" y="0"/>
              <a:ext cx="210916" cy="203391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7"/>
            <p:cNvSpPr/>
            <p:nvPr/>
          </p:nvSpPr>
          <p:spPr>
            <a:xfrm>
              <a:off x="136246" y="25948"/>
              <a:ext cx="252340" cy="107446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7"/>
            <p:cNvSpPr/>
            <p:nvPr/>
          </p:nvSpPr>
          <p:spPr>
            <a:xfrm>
              <a:off x="21256" y="140937"/>
              <a:ext cx="111188" cy="250992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7"/>
            <p:cNvSpPr/>
            <p:nvPr/>
          </p:nvSpPr>
          <p:spPr>
            <a:xfrm>
              <a:off x="1048018" y="0"/>
              <a:ext cx="212553" cy="203611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7"/>
            <p:cNvSpPr/>
            <p:nvPr/>
          </p:nvSpPr>
          <p:spPr>
            <a:xfrm>
              <a:off x="867623" y="26374"/>
              <a:ext cx="255697" cy="107762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7"/>
            <p:cNvSpPr/>
            <p:nvPr/>
          </p:nvSpPr>
          <p:spPr>
            <a:xfrm>
              <a:off x="1129218" y="141020"/>
              <a:ext cx="108464" cy="251432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7"/>
            <p:cNvSpPr/>
            <p:nvPr/>
          </p:nvSpPr>
          <p:spPr>
            <a:xfrm>
              <a:off x="1052916" y="1059382"/>
              <a:ext cx="207656" cy="200639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7"/>
            <p:cNvSpPr/>
            <p:nvPr/>
          </p:nvSpPr>
          <p:spPr>
            <a:xfrm>
              <a:off x="869810" y="1128805"/>
              <a:ext cx="256137" cy="107446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7"/>
            <p:cNvSpPr/>
            <p:nvPr/>
          </p:nvSpPr>
          <p:spPr>
            <a:xfrm>
              <a:off x="1128668" y="868668"/>
              <a:ext cx="112289" cy="252588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7"/>
            <p:cNvSpPr/>
            <p:nvPr/>
          </p:nvSpPr>
          <p:spPr>
            <a:xfrm>
              <a:off x="0" y="1058804"/>
              <a:ext cx="214191" cy="201217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7"/>
            <p:cNvSpPr/>
            <p:nvPr/>
          </p:nvSpPr>
          <p:spPr>
            <a:xfrm>
              <a:off x="139520" y="1128062"/>
              <a:ext cx="255064" cy="107873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7"/>
            <p:cNvSpPr/>
            <p:nvPr/>
          </p:nvSpPr>
          <p:spPr>
            <a:xfrm>
              <a:off x="25081" y="870264"/>
              <a:ext cx="107914" cy="250675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7"/>
            <p:cNvSpPr/>
            <p:nvPr/>
          </p:nvSpPr>
          <p:spPr>
            <a:xfrm>
              <a:off x="0" y="507382"/>
              <a:ext cx="131357" cy="26268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7"/>
            <p:cNvSpPr/>
            <p:nvPr/>
          </p:nvSpPr>
          <p:spPr>
            <a:xfrm>
              <a:off x="1128668" y="507382"/>
              <a:ext cx="131907" cy="26268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7"/>
            <p:cNvSpPr/>
            <p:nvPr/>
          </p:nvSpPr>
          <p:spPr>
            <a:xfrm>
              <a:off x="501398" y="0"/>
              <a:ext cx="262686" cy="131343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7"/>
            <p:cNvSpPr/>
            <p:nvPr/>
          </p:nvSpPr>
          <p:spPr>
            <a:xfrm>
              <a:off x="501398" y="1128668"/>
              <a:ext cx="262686" cy="131357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7"/>
            <p:cNvSpPr/>
            <p:nvPr/>
          </p:nvSpPr>
          <p:spPr>
            <a:xfrm>
              <a:off x="640368" y="239390"/>
              <a:ext cx="139529" cy="262548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7"/>
            <p:cNvSpPr/>
            <p:nvPr/>
          </p:nvSpPr>
          <p:spPr>
            <a:xfrm>
              <a:off x="481779" y="239417"/>
              <a:ext cx="138428" cy="265795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7"/>
            <p:cNvSpPr/>
            <p:nvPr/>
          </p:nvSpPr>
          <p:spPr>
            <a:xfrm>
              <a:off x="574425" y="167999"/>
              <a:ext cx="105740" cy="338118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7"/>
            <p:cNvSpPr/>
            <p:nvPr/>
          </p:nvSpPr>
          <p:spPr>
            <a:xfrm>
              <a:off x="324277" y="334004"/>
              <a:ext cx="200557" cy="225706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7"/>
            <p:cNvSpPr/>
            <p:nvPr/>
          </p:nvSpPr>
          <p:spPr>
            <a:xfrm>
              <a:off x="228906" y="496830"/>
              <a:ext cx="281217" cy="114105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7"/>
            <p:cNvSpPr/>
            <p:nvPr/>
          </p:nvSpPr>
          <p:spPr>
            <a:xfrm>
              <a:off x="218546" y="379543"/>
              <a:ext cx="303559" cy="197599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"/>
            <p:cNvSpPr/>
            <p:nvPr/>
          </p:nvSpPr>
          <p:spPr>
            <a:xfrm>
              <a:off x="234891" y="656162"/>
              <a:ext cx="281767" cy="114930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"/>
            <p:cNvSpPr/>
            <p:nvPr/>
          </p:nvSpPr>
          <p:spPr>
            <a:xfrm>
              <a:off x="321553" y="707933"/>
              <a:ext cx="202731" cy="225389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7"/>
            <p:cNvSpPr/>
            <p:nvPr/>
          </p:nvSpPr>
          <p:spPr>
            <a:xfrm>
              <a:off x="214735" y="688314"/>
              <a:ext cx="307920" cy="200240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7"/>
            <p:cNvSpPr/>
            <p:nvPr/>
          </p:nvSpPr>
          <p:spPr>
            <a:xfrm>
              <a:off x="480678" y="754807"/>
              <a:ext cx="139529" cy="273444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7"/>
            <p:cNvSpPr/>
            <p:nvPr/>
          </p:nvSpPr>
          <p:spPr>
            <a:xfrm>
              <a:off x="639817" y="757531"/>
              <a:ext cx="138442" cy="270706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7"/>
            <p:cNvSpPr/>
            <p:nvPr/>
          </p:nvSpPr>
          <p:spPr>
            <a:xfrm>
              <a:off x="579874" y="753459"/>
              <a:ext cx="105740" cy="346180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7"/>
            <p:cNvSpPr/>
            <p:nvPr/>
          </p:nvSpPr>
          <p:spPr>
            <a:xfrm>
              <a:off x="729203" y="703035"/>
              <a:ext cx="206555" cy="230755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7"/>
            <p:cNvSpPr/>
            <p:nvPr/>
          </p:nvSpPr>
          <p:spPr>
            <a:xfrm>
              <a:off x="739013" y="655625"/>
              <a:ext cx="292113" cy="115742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7"/>
            <p:cNvSpPr/>
            <p:nvPr/>
          </p:nvSpPr>
          <p:spPr>
            <a:xfrm>
              <a:off x="730840" y="685590"/>
              <a:ext cx="310644" cy="202786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7"/>
            <p:cNvSpPr/>
            <p:nvPr/>
          </p:nvSpPr>
          <p:spPr>
            <a:xfrm>
              <a:off x="746098" y="496555"/>
              <a:ext cx="279580" cy="11438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7"/>
            <p:cNvSpPr/>
            <p:nvPr/>
          </p:nvSpPr>
          <p:spPr>
            <a:xfrm>
              <a:off x="729203" y="334320"/>
              <a:ext cx="209279" cy="229200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7"/>
            <p:cNvSpPr/>
            <p:nvPr/>
          </p:nvSpPr>
          <p:spPr>
            <a:xfrm>
              <a:off x="731927" y="379502"/>
              <a:ext cx="313368" cy="199277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7"/>
            <p:cNvSpPr/>
            <p:nvPr/>
          </p:nvSpPr>
          <p:spPr>
            <a:xfrm>
              <a:off x="441440" y="468777"/>
              <a:ext cx="370600" cy="322159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7"/>
            <p:cNvSpPr/>
            <p:nvPr/>
          </p:nvSpPr>
          <p:spPr>
            <a:xfrm>
              <a:off x="493762" y="532491"/>
              <a:ext cx="232722" cy="199429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7"/>
            <p:cNvSpPr/>
            <p:nvPr/>
          </p:nvSpPr>
          <p:spPr>
            <a:xfrm>
              <a:off x="582598" y="588046"/>
              <a:ext cx="88296" cy="88296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6" name="Google Shape;3296;p7"/>
          <p:cNvGrpSpPr/>
          <p:nvPr/>
        </p:nvGrpSpPr>
        <p:grpSpPr>
          <a:xfrm>
            <a:off x="7704138" y="730929"/>
            <a:ext cx="735167" cy="734720"/>
            <a:chOff x="0" y="0"/>
            <a:chExt cx="1260575" cy="1260024"/>
          </a:xfrm>
        </p:grpSpPr>
        <p:sp>
          <p:nvSpPr>
            <p:cNvPr id="3297" name="Google Shape;3297;p7"/>
            <p:cNvSpPr/>
            <p:nvPr/>
          </p:nvSpPr>
          <p:spPr>
            <a:xfrm>
              <a:off x="0" y="0"/>
              <a:ext cx="1259981" cy="125998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7"/>
            <p:cNvSpPr/>
            <p:nvPr/>
          </p:nvSpPr>
          <p:spPr>
            <a:xfrm>
              <a:off x="0" y="0"/>
              <a:ext cx="210916" cy="203391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7"/>
            <p:cNvSpPr/>
            <p:nvPr/>
          </p:nvSpPr>
          <p:spPr>
            <a:xfrm>
              <a:off x="136246" y="25948"/>
              <a:ext cx="252340" cy="107446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7"/>
            <p:cNvSpPr/>
            <p:nvPr/>
          </p:nvSpPr>
          <p:spPr>
            <a:xfrm>
              <a:off x="21256" y="140937"/>
              <a:ext cx="111188" cy="250992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7"/>
            <p:cNvSpPr/>
            <p:nvPr/>
          </p:nvSpPr>
          <p:spPr>
            <a:xfrm>
              <a:off x="1048018" y="0"/>
              <a:ext cx="212553" cy="203611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7"/>
            <p:cNvSpPr/>
            <p:nvPr/>
          </p:nvSpPr>
          <p:spPr>
            <a:xfrm>
              <a:off x="867623" y="26374"/>
              <a:ext cx="255697" cy="107762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7"/>
            <p:cNvSpPr/>
            <p:nvPr/>
          </p:nvSpPr>
          <p:spPr>
            <a:xfrm>
              <a:off x="1129218" y="141020"/>
              <a:ext cx="108464" cy="251432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7"/>
            <p:cNvSpPr/>
            <p:nvPr/>
          </p:nvSpPr>
          <p:spPr>
            <a:xfrm>
              <a:off x="1052916" y="1059382"/>
              <a:ext cx="207656" cy="200639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7"/>
            <p:cNvSpPr/>
            <p:nvPr/>
          </p:nvSpPr>
          <p:spPr>
            <a:xfrm>
              <a:off x="869810" y="1128805"/>
              <a:ext cx="256137" cy="107446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7"/>
            <p:cNvSpPr/>
            <p:nvPr/>
          </p:nvSpPr>
          <p:spPr>
            <a:xfrm>
              <a:off x="1128668" y="868668"/>
              <a:ext cx="112289" cy="252588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7"/>
            <p:cNvSpPr/>
            <p:nvPr/>
          </p:nvSpPr>
          <p:spPr>
            <a:xfrm>
              <a:off x="0" y="1058804"/>
              <a:ext cx="214191" cy="201217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7"/>
            <p:cNvSpPr/>
            <p:nvPr/>
          </p:nvSpPr>
          <p:spPr>
            <a:xfrm>
              <a:off x="139520" y="1128062"/>
              <a:ext cx="255064" cy="107873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7"/>
            <p:cNvSpPr/>
            <p:nvPr/>
          </p:nvSpPr>
          <p:spPr>
            <a:xfrm>
              <a:off x="25081" y="870264"/>
              <a:ext cx="107914" cy="250675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7"/>
            <p:cNvSpPr/>
            <p:nvPr/>
          </p:nvSpPr>
          <p:spPr>
            <a:xfrm>
              <a:off x="0" y="507382"/>
              <a:ext cx="131357" cy="26268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7"/>
            <p:cNvSpPr/>
            <p:nvPr/>
          </p:nvSpPr>
          <p:spPr>
            <a:xfrm>
              <a:off x="1128668" y="507382"/>
              <a:ext cx="131907" cy="26268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7"/>
            <p:cNvSpPr/>
            <p:nvPr/>
          </p:nvSpPr>
          <p:spPr>
            <a:xfrm>
              <a:off x="501398" y="0"/>
              <a:ext cx="262686" cy="131343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"/>
            <p:cNvSpPr/>
            <p:nvPr/>
          </p:nvSpPr>
          <p:spPr>
            <a:xfrm>
              <a:off x="501398" y="1128668"/>
              <a:ext cx="262686" cy="131357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"/>
            <p:cNvSpPr/>
            <p:nvPr/>
          </p:nvSpPr>
          <p:spPr>
            <a:xfrm>
              <a:off x="640368" y="239390"/>
              <a:ext cx="139529" cy="262548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7"/>
            <p:cNvSpPr/>
            <p:nvPr/>
          </p:nvSpPr>
          <p:spPr>
            <a:xfrm>
              <a:off x="481779" y="239417"/>
              <a:ext cx="138428" cy="265795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7"/>
            <p:cNvSpPr/>
            <p:nvPr/>
          </p:nvSpPr>
          <p:spPr>
            <a:xfrm>
              <a:off x="574425" y="167999"/>
              <a:ext cx="105740" cy="338118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"/>
            <p:cNvSpPr/>
            <p:nvPr/>
          </p:nvSpPr>
          <p:spPr>
            <a:xfrm>
              <a:off x="324277" y="334004"/>
              <a:ext cx="200557" cy="225706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"/>
            <p:cNvSpPr/>
            <p:nvPr/>
          </p:nvSpPr>
          <p:spPr>
            <a:xfrm>
              <a:off x="228906" y="496830"/>
              <a:ext cx="281217" cy="114105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"/>
            <p:cNvSpPr/>
            <p:nvPr/>
          </p:nvSpPr>
          <p:spPr>
            <a:xfrm>
              <a:off x="218546" y="379543"/>
              <a:ext cx="303559" cy="197599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"/>
            <p:cNvSpPr/>
            <p:nvPr/>
          </p:nvSpPr>
          <p:spPr>
            <a:xfrm>
              <a:off x="234891" y="656162"/>
              <a:ext cx="281767" cy="114930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"/>
            <p:cNvSpPr/>
            <p:nvPr/>
          </p:nvSpPr>
          <p:spPr>
            <a:xfrm>
              <a:off x="321553" y="707933"/>
              <a:ext cx="202731" cy="225389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"/>
            <p:cNvSpPr/>
            <p:nvPr/>
          </p:nvSpPr>
          <p:spPr>
            <a:xfrm>
              <a:off x="214735" y="688314"/>
              <a:ext cx="307920" cy="200240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"/>
            <p:cNvSpPr/>
            <p:nvPr/>
          </p:nvSpPr>
          <p:spPr>
            <a:xfrm>
              <a:off x="480678" y="754807"/>
              <a:ext cx="139529" cy="273444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7"/>
            <p:cNvSpPr/>
            <p:nvPr/>
          </p:nvSpPr>
          <p:spPr>
            <a:xfrm>
              <a:off x="639817" y="757531"/>
              <a:ext cx="138442" cy="270706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7"/>
            <p:cNvSpPr/>
            <p:nvPr/>
          </p:nvSpPr>
          <p:spPr>
            <a:xfrm>
              <a:off x="579874" y="753459"/>
              <a:ext cx="105740" cy="346180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7"/>
            <p:cNvSpPr/>
            <p:nvPr/>
          </p:nvSpPr>
          <p:spPr>
            <a:xfrm>
              <a:off x="729203" y="703035"/>
              <a:ext cx="206555" cy="230755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7"/>
            <p:cNvSpPr/>
            <p:nvPr/>
          </p:nvSpPr>
          <p:spPr>
            <a:xfrm>
              <a:off x="739013" y="655625"/>
              <a:ext cx="292113" cy="115742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7"/>
            <p:cNvSpPr/>
            <p:nvPr/>
          </p:nvSpPr>
          <p:spPr>
            <a:xfrm>
              <a:off x="730840" y="685590"/>
              <a:ext cx="310644" cy="202786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7"/>
            <p:cNvSpPr/>
            <p:nvPr/>
          </p:nvSpPr>
          <p:spPr>
            <a:xfrm>
              <a:off x="746098" y="496555"/>
              <a:ext cx="279580" cy="11438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7"/>
            <p:cNvSpPr/>
            <p:nvPr/>
          </p:nvSpPr>
          <p:spPr>
            <a:xfrm>
              <a:off x="729203" y="334320"/>
              <a:ext cx="209279" cy="229200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7"/>
            <p:cNvSpPr/>
            <p:nvPr/>
          </p:nvSpPr>
          <p:spPr>
            <a:xfrm>
              <a:off x="731927" y="379502"/>
              <a:ext cx="313368" cy="199277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7"/>
            <p:cNvSpPr/>
            <p:nvPr/>
          </p:nvSpPr>
          <p:spPr>
            <a:xfrm>
              <a:off x="441440" y="468777"/>
              <a:ext cx="370600" cy="322159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7"/>
            <p:cNvSpPr/>
            <p:nvPr/>
          </p:nvSpPr>
          <p:spPr>
            <a:xfrm>
              <a:off x="493762" y="532491"/>
              <a:ext cx="232722" cy="199429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7"/>
            <p:cNvSpPr/>
            <p:nvPr/>
          </p:nvSpPr>
          <p:spPr>
            <a:xfrm>
              <a:off x="582598" y="588046"/>
              <a:ext cx="88296" cy="88296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5" name="Google Shape;3335;p7"/>
          <p:cNvGrpSpPr/>
          <p:nvPr/>
        </p:nvGrpSpPr>
        <p:grpSpPr>
          <a:xfrm>
            <a:off x="7704145" y="1465743"/>
            <a:ext cx="735098" cy="734842"/>
            <a:chOff x="6" y="1202848"/>
            <a:chExt cx="598030" cy="597821"/>
          </a:xfrm>
        </p:grpSpPr>
        <p:sp>
          <p:nvSpPr>
            <p:cNvPr id="3336" name="Google Shape;3336;p7"/>
            <p:cNvSpPr/>
            <p:nvPr/>
          </p:nvSpPr>
          <p:spPr>
            <a:xfrm>
              <a:off x="6" y="1202848"/>
              <a:ext cx="597821" cy="59782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7"/>
            <p:cNvSpPr/>
            <p:nvPr/>
          </p:nvSpPr>
          <p:spPr>
            <a:xfrm>
              <a:off x="6" y="1202848"/>
              <a:ext cx="100073" cy="96503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7"/>
            <p:cNvSpPr/>
            <p:nvPr/>
          </p:nvSpPr>
          <p:spPr>
            <a:xfrm>
              <a:off x="64641" y="1215158"/>
              <a:ext cx="119727" cy="50980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7"/>
            <p:cNvSpPr/>
            <p:nvPr/>
          </p:nvSpPr>
          <p:spPr>
            <a:xfrm>
              <a:off x="10090" y="1269709"/>
              <a:ext cx="52755" cy="119088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7"/>
            <p:cNvSpPr/>
            <p:nvPr/>
          </p:nvSpPr>
          <p:spPr>
            <a:xfrm>
              <a:off x="497186" y="1202848"/>
              <a:ext cx="100850" cy="96607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7"/>
            <p:cNvSpPr/>
            <p:nvPr/>
          </p:nvSpPr>
          <p:spPr>
            <a:xfrm>
              <a:off x="411606" y="1215360"/>
              <a:ext cx="121320" cy="51130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7"/>
            <p:cNvSpPr/>
            <p:nvPr/>
          </p:nvSpPr>
          <p:spPr>
            <a:xfrm>
              <a:off x="535707" y="1269748"/>
              <a:ext cx="51463" cy="119297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7"/>
            <p:cNvSpPr/>
            <p:nvPr/>
          </p:nvSpPr>
          <p:spPr>
            <a:xfrm>
              <a:off x="499509" y="1705419"/>
              <a:ext cx="98526" cy="95197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7"/>
            <p:cNvSpPr/>
            <p:nvPr/>
          </p:nvSpPr>
          <p:spPr>
            <a:xfrm>
              <a:off x="412644" y="1738354"/>
              <a:ext cx="121529" cy="50980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7"/>
            <p:cNvSpPr/>
            <p:nvPr/>
          </p:nvSpPr>
          <p:spPr>
            <a:xfrm>
              <a:off x="535446" y="1614945"/>
              <a:ext cx="53277" cy="119845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7"/>
            <p:cNvSpPr/>
            <p:nvPr/>
          </p:nvSpPr>
          <p:spPr>
            <a:xfrm>
              <a:off x="6" y="1705145"/>
              <a:ext cx="101627" cy="95471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7"/>
            <p:cNvSpPr/>
            <p:nvPr/>
          </p:nvSpPr>
          <p:spPr>
            <a:xfrm>
              <a:off x="66194" y="1738001"/>
              <a:ext cx="121020" cy="51182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7"/>
            <p:cNvSpPr/>
            <p:nvPr/>
          </p:nvSpPr>
          <p:spPr>
            <a:xfrm>
              <a:off x="11904" y="1615702"/>
              <a:ext cx="51202" cy="118938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7"/>
            <p:cNvSpPr/>
            <p:nvPr/>
          </p:nvSpPr>
          <p:spPr>
            <a:xfrm>
              <a:off x="6" y="1443551"/>
              <a:ext cx="62325" cy="12463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7"/>
            <p:cNvSpPr/>
            <p:nvPr/>
          </p:nvSpPr>
          <p:spPr>
            <a:xfrm>
              <a:off x="535446" y="1443551"/>
              <a:ext cx="62586" cy="12463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7"/>
            <p:cNvSpPr/>
            <p:nvPr/>
          </p:nvSpPr>
          <p:spPr>
            <a:xfrm>
              <a:off x="237869" y="1202848"/>
              <a:ext cx="124636" cy="62318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7"/>
            <p:cNvSpPr/>
            <p:nvPr/>
          </p:nvSpPr>
          <p:spPr>
            <a:xfrm>
              <a:off x="237869" y="1738288"/>
              <a:ext cx="124636" cy="62325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7"/>
            <p:cNvSpPr/>
            <p:nvPr/>
          </p:nvSpPr>
          <p:spPr>
            <a:xfrm>
              <a:off x="303796" y="1316415"/>
              <a:ext cx="66202" cy="124571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7"/>
            <p:cNvSpPr/>
            <p:nvPr/>
          </p:nvSpPr>
          <p:spPr>
            <a:xfrm>
              <a:off x="228562" y="1316428"/>
              <a:ext cx="65680" cy="126111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7"/>
            <p:cNvSpPr/>
            <p:nvPr/>
          </p:nvSpPr>
          <p:spPr>
            <a:xfrm>
              <a:off x="272513" y="1282547"/>
              <a:ext cx="50170" cy="160426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7"/>
            <p:cNvSpPr/>
            <p:nvPr/>
          </p:nvSpPr>
          <p:spPr>
            <a:xfrm>
              <a:off x="153843" y="1361300"/>
              <a:ext cx="95158" cy="107090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7"/>
            <p:cNvSpPr/>
            <p:nvPr/>
          </p:nvSpPr>
          <p:spPr>
            <a:xfrm>
              <a:off x="108599" y="1438545"/>
              <a:ext cx="133429" cy="54139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7"/>
            <p:cNvSpPr/>
            <p:nvPr/>
          </p:nvSpPr>
          <p:spPr>
            <a:xfrm>
              <a:off x="103684" y="1382903"/>
              <a:ext cx="144029" cy="93754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7"/>
            <p:cNvSpPr/>
            <p:nvPr/>
          </p:nvSpPr>
          <p:spPr>
            <a:xfrm>
              <a:off x="111438" y="1514132"/>
              <a:ext cx="133690" cy="54531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7"/>
            <p:cNvSpPr/>
            <p:nvPr/>
          </p:nvSpPr>
          <p:spPr>
            <a:xfrm>
              <a:off x="152550" y="1538692"/>
              <a:ext cx="96189" cy="106940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7"/>
            <p:cNvSpPr/>
            <p:nvPr/>
          </p:nvSpPr>
          <p:spPr>
            <a:xfrm>
              <a:off x="101876" y="1529385"/>
              <a:ext cx="146099" cy="95008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7"/>
            <p:cNvSpPr/>
            <p:nvPr/>
          </p:nvSpPr>
          <p:spPr>
            <a:xfrm>
              <a:off x="228040" y="1560929"/>
              <a:ext cx="66202" cy="129741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7"/>
            <p:cNvSpPr/>
            <p:nvPr/>
          </p:nvSpPr>
          <p:spPr>
            <a:xfrm>
              <a:off x="303535" y="1562221"/>
              <a:ext cx="65686" cy="128442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7"/>
            <p:cNvSpPr/>
            <p:nvPr/>
          </p:nvSpPr>
          <p:spPr>
            <a:xfrm>
              <a:off x="275098" y="1560289"/>
              <a:ext cx="50170" cy="164251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7"/>
            <p:cNvSpPr/>
            <p:nvPr/>
          </p:nvSpPr>
          <p:spPr>
            <a:xfrm>
              <a:off x="345940" y="1536368"/>
              <a:ext cx="98004" cy="109486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7"/>
            <p:cNvSpPr/>
            <p:nvPr/>
          </p:nvSpPr>
          <p:spPr>
            <a:xfrm>
              <a:off x="350593" y="1513877"/>
              <a:ext cx="138598" cy="54916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7"/>
            <p:cNvSpPr/>
            <p:nvPr/>
          </p:nvSpPr>
          <p:spPr>
            <a:xfrm>
              <a:off x="346717" y="1528092"/>
              <a:ext cx="147391" cy="96215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7"/>
            <p:cNvSpPr/>
            <p:nvPr/>
          </p:nvSpPr>
          <p:spPr>
            <a:xfrm>
              <a:off x="353955" y="1438414"/>
              <a:ext cx="132652" cy="5427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7"/>
            <p:cNvSpPr/>
            <p:nvPr/>
          </p:nvSpPr>
          <p:spPr>
            <a:xfrm>
              <a:off x="345940" y="1361450"/>
              <a:ext cx="99296" cy="108748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7"/>
            <p:cNvSpPr/>
            <p:nvPr/>
          </p:nvSpPr>
          <p:spPr>
            <a:xfrm>
              <a:off x="347232" y="1382884"/>
              <a:ext cx="148683" cy="94551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7"/>
            <p:cNvSpPr/>
            <p:nvPr/>
          </p:nvSpPr>
          <p:spPr>
            <a:xfrm>
              <a:off x="209425" y="1425236"/>
              <a:ext cx="175838" cy="152854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7"/>
            <p:cNvSpPr/>
            <p:nvPr/>
          </p:nvSpPr>
          <p:spPr>
            <a:xfrm>
              <a:off x="234247" y="1455462"/>
              <a:ext cx="110419" cy="94623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7"/>
            <p:cNvSpPr/>
            <p:nvPr/>
          </p:nvSpPr>
          <p:spPr>
            <a:xfrm>
              <a:off x="276390" y="1481817"/>
              <a:ext cx="41893" cy="41893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4" name="Google Shape;3374;p7"/>
          <p:cNvGrpSpPr/>
          <p:nvPr/>
        </p:nvGrpSpPr>
        <p:grpSpPr>
          <a:xfrm>
            <a:off x="7704138" y="2200550"/>
            <a:ext cx="735167" cy="734720"/>
            <a:chOff x="0" y="0"/>
            <a:chExt cx="1260575" cy="1260024"/>
          </a:xfrm>
        </p:grpSpPr>
        <p:sp>
          <p:nvSpPr>
            <p:cNvPr id="3375" name="Google Shape;3375;p7"/>
            <p:cNvSpPr/>
            <p:nvPr/>
          </p:nvSpPr>
          <p:spPr>
            <a:xfrm>
              <a:off x="0" y="0"/>
              <a:ext cx="1259981" cy="125998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7"/>
            <p:cNvSpPr/>
            <p:nvPr/>
          </p:nvSpPr>
          <p:spPr>
            <a:xfrm>
              <a:off x="0" y="0"/>
              <a:ext cx="210916" cy="203391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7"/>
            <p:cNvSpPr/>
            <p:nvPr/>
          </p:nvSpPr>
          <p:spPr>
            <a:xfrm>
              <a:off x="136246" y="25948"/>
              <a:ext cx="252340" cy="107446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7"/>
            <p:cNvSpPr/>
            <p:nvPr/>
          </p:nvSpPr>
          <p:spPr>
            <a:xfrm>
              <a:off x="21256" y="140937"/>
              <a:ext cx="111188" cy="250992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7"/>
            <p:cNvSpPr/>
            <p:nvPr/>
          </p:nvSpPr>
          <p:spPr>
            <a:xfrm>
              <a:off x="1048018" y="0"/>
              <a:ext cx="212553" cy="203611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7"/>
            <p:cNvSpPr/>
            <p:nvPr/>
          </p:nvSpPr>
          <p:spPr>
            <a:xfrm>
              <a:off x="867623" y="26374"/>
              <a:ext cx="255697" cy="107762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7"/>
            <p:cNvSpPr/>
            <p:nvPr/>
          </p:nvSpPr>
          <p:spPr>
            <a:xfrm>
              <a:off x="1129218" y="141020"/>
              <a:ext cx="108464" cy="251432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7"/>
            <p:cNvSpPr/>
            <p:nvPr/>
          </p:nvSpPr>
          <p:spPr>
            <a:xfrm>
              <a:off x="1052916" y="1059382"/>
              <a:ext cx="207656" cy="200639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7"/>
            <p:cNvSpPr/>
            <p:nvPr/>
          </p:nvSpPr>
          <p:spPr>
            <a:xfrm>
              <a:off x="869810" y="1128805"/>
              <a:ext cx="256137" cy="107446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7"/>
            <p:cNvSpPr/>
            <p:nvPr/>
          </p:nvSpPr>
          <p:spPr>
            <a:xfrm>
              <a:off x="1128668" y="868668"/>
              <a:ext cx="112289" cy="252588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7"/>
            <p:cNvSpPr/>
            <p:nvPr/>
          </p:nvSpPr>
          <p:spPr>
            <a:xfrm>
              <a:off x="0" y="1058804"/>
              <a:ext cx="214191" cy="201217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7"/>
            <p:cNvSpPr/>
            <p:nvPr/>
          </p:nvSpPr>
          <p:spPr>
            <a:xfrm>
              <a:off x="139520" y="1128062"/>
              <a:ext cx="255064" cy="107873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7"/>
            <p:cNvSpPr/>
            <p:nvPr/>
          </p:nvSpPr>
          <p:spPr>
            <a:xfrm>
              <a:off x="25081" y="870264"/>
              <a:ext cx="107914" cy="250675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7"/>
            <p:cNvSpPr/>
            <p:nvPr/>
          </p:nvSpPr>
          <p:spPr>
            <a:xfrm>
              <a:off x="0" y="507382"/>
              <a:ext cx="131357" cy="26268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7"/>
            <p:cNvSpPr/>
            <p:nvPr/>
          </p:nvSpPr>
          <p:spPr>
            <a:xfrm>
              <a:off x="1128668" y="507382"/>
              <a:ext cx="131907" cy="26268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7"/>
            <p:cNvSpPr/>
            <p:nvPr/>
          </p:nvSpPr>
          <p:spPr>
            <a:xfrm>
              <a:off x="501398" y="0"/>
              <a:ext cx="262686" cy="131343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7"/>
            <p:cNvSpPr/>
            <p:nvPr/>
          </p:nvSpPr>
          <p:spPr>
            <a:xfrm>
              <a:off x="501398" y="1128668"/>
              <a:ext cx="262686" cy="131357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7"/>
            <p:cNvSpPr/>
            <p:nvPr/>
          </p:nvSpPr>
          <p:spPr>
            <a:xfrm>
              <a:off x="640368" y="239390"/>
              <a:ext cx="139529" cy="262548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7"/>
            <p:cNvSpPr/>
            <p:nvPr/>
          </p:nvSpPr>
          <p:spPr>
            <a:xfrm>
              <a:off x="481779" y="239417"/>
              <a:ext cx="138428" cy="265795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7"/>
            <p:cNvSpPr/>
            <p:nvPr/>
          </p:nvSpPr>
          <p:spPr>
            <a:xfrm>
              <a:off x="574425" y="167999"/>
              <a:ext cx="105740" cy="338118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7"/>
            <p:cNvSpPr/>
            <p:nvPr/>
          </p:nvSpPr>
          <p:spPr>
            <a:xfrm>
              <a:off x="324277" y="334004"/>
              <a:ext cx="200557" cy="225706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7"/>
            <p:cNvSpPr/>
            <p:nvPr/>
          </p:nvSpPr>
          <p:spPr>
            <a:xfrm>
              <a:off x="228906" y="496830"/>
              <a:ext cx="281217" cy="114105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7"/>
            <p:cNvSpPr/>
            <p:nvPr/>
          </p:nvSpPr>
          <p:spPr>
            <a:xfrm>
              <a:off x="218546" y="379543"/>
              <a:ext cx="303559" cy="197599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7"/>
            <p:cNvSpPr/>
            <p:nvPr/>
          </p:nvSpPr>
          <p:spPr>
            <a:xfrm>
              <a:off x="234891" y="656162"/>
              <a:ext cx="281767" cy="114930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7"/>
            <p:cNvSpPr/>
            <p:nvPr/>
          </p:nvSpPr>
          <p:spPr>
            <a:xfrm>
              <a:off x="321553" y="707933"/>
              <a:ext cx="202731" cy="225389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7"/>
            <p:cNvSpPr/>
            <p:nvPr/>
          </p:nvSpPr>
          <p:spPr>
            <a:xfrm>
              <a:off x="214735" y="688314"/>
              <a:ext cx="307920" cy="200240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7"/>
            <p:cNvSpPr/>
            <p:nvPr/>
          </p:nvSpPr>
          <p:spPr>
            <a:xfrm>
              <a:off x="480678" y="754807"/>
              <a:ext cx="139529" cy="273444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7"/>
            <p:cNvSpPr/>
            <p:nvPr/>
          </p:nvSpPr>
          <p:spPr>
            <a:xfrm>
              <a:off x="639817" y="757531"/>
              <a:ext cx="138442" cy="270706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7"/>
            <p:cNvSpPr/>
            <p:nvPr/>
          </p:nvSpPr>
          <p:spPr>
            <a:xfrm>
              <a:off x="579874" y="753459"/>
              <a:ext cx="105740" cy="346180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7"/>
            <p:cNvSpPr/>
            <p:nvPr/>
          </p:nvSpPr>
          <p:spPr>
            <a:xfrm>
              <a:off x="729203" y="703035"/>
              <a:ext cx="206555" cy="230755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7"/>
            <p:cNvSpPr/>
            <p:nvPr/>
          </p:nvSpPr>
          <p:spPr>
            <a:xfrm>
              <a:off x="739013" y="655625"/>
              <a:ext cx="292113" cy="115742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7"/>
            <p:cNvSpPr/>
            <p:nvPr/>
          </p:nvSpPr>
          <p:spPr>
            <a:xfrm>
              <a:off x="730840" y="685590"/>
              <a:ext cx="310644" cy="202786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7"/>
            <p:cNvSpPr/>
            <p:nvPr/>
          </p:nvSpPr>
          <p:spPr>
            <a:xfrm>
              <a:off x="746098" y="496555"/>
              <a:ext cx="279580" cy="11438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7"/>
            <p:cNvSpPr/>
            <p:nvPr/>
          </p:nvSpPr>
          <p:spPr>
            <a:xfrm>
              <a:off x="729203" y="334320"/>
              <a:ext cx="209279" cy="229200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7"/>
            <p:cNvSpPr/>
            <p:nvPr/>
          </p:nvSpPr>
          <p:spPr>
            <a:xfrm>
              <a:off x="731927" y="379502"/>
              <a:ext cx="313368" cy="199277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7"/>
            <p:cNvSpPr/>
            <p:nvPr/>
          </p:nvSpPr>
          <p:spPr>
            <a:xfrm>
              <a:off x="441440" y="468777"/>
              <a:ext cx="370600" cy="322159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7"/>
            <p:cNvSpPr/>
            <p:nvPr/>
          </p:nvSpPr>
          <p:spPr>
            <a:xfrm>
              <a:off x="493762" y="532491"/>
              <a:ext cx="232722" cy="199429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7"/>
            <p:cNvSpPr/>
            <p:nvPr/>
          </p:nvSpPr>
          <p:spPr>
            <a:xfrm>
              <a:off x="582598" y="588046"/>
              <a:ext cx="88296" cy="88296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3" name="Google Shape;3413;p7"/>
          <p:cNvGrpSpPr/>
          <p:nvPr/>
        </p:nvGrpSpPr>
        <p:grpSpPr>
          <a:xfrm>
            <a:off x="7704138" y="2935304"/>
            <a:ext cx="735167" cy="734720"/>
            <a:chOff x="0" y="0"/>
            <a:chExt cx="1260575" cy="1260024"/>
          </a:xfrm>
        </p:grpSpPr>
        <p:sp>
          <p:nvSpPr>
            <p:cNvPr id="3414" name="Google Shape;3414;p7"/>
            <p:cNvSpPr/>
            <p:nvPr/>
          </p:nvSpPr>
          <p:spPr>
            <a:xfrm>
              <a:off x="0" y="0"/>
              <a:ext cx="1259981" cy="125998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7"/>
            <p:cNvSpPr/>
            <p:nvPr/>
          </p:nvSpPr>
          <p:spPr>
            <a:xfrm>
              <a:off x="0" y="0"/>
              <a:ext cx="210916" cy="203391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7"/>
            <p:cNvSpPr/>
            <p:nvPr/>
          </p:nvSpPr>
          <p:spPr>
            <a:xfrm>
              <a:off x="136246" y="25948"/>
              <a:ext cx="252340" cy="107446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7"/>
            <p:cNvSpPr/>
            <p:nvPr/>
          </p:nvSpPr>
          <p:spPr>
            <a:xfrm>
              <a:off x="21256" y="140937"/>
              <a:ext cx="111188" cy="250992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7"/>
            <p:cNvSpPr/>
            <p:nvPr/>
          </p:nvSpPr>
          <p:spPr>
            <a:xfrm>
              <a:off x="1048018" y="0"/>
              <a:ext cx="212553" cy="203611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7"/>
            <p:cNvSpPr/>
            <p:nvPr/>
          </p:nvSpPr>
          <p:spPr>
            <a:xfrm>
              <a:off x="867623" y="26374"/>
              <a:ext cx="255697" cy="107762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7"/>
            <p:cNvSpPr/>
            <p:nvPr/>
          </p:nvSpPr>
          <p:spPr>
            <a:xfrm>
              <a:off x="1129218" y="141020"/>
              <a:ext cx="108464" cy="251432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7"/>
            <p:cNvSpPr/>
            <p:nvPr/>
          </p:nvSpPr>
          <p:spPr>
            <a:xfrm>
              <a:off x="1052916" y="1059382"/>
              <a:ext cx="207656" cy="200639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7"/>
            <p:cNvSpPr/>
            <p:nvPr/>
          </p:nvSpPr>
          <p:spPr>
            <a:xfrm>
              <a:off x="869810" y="1128805"/>
              <a:ext cx="256137" cy="107446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7"/>
            <p:cNvSpPr/>
            <p:nvPr/>
          </p:nvSpPr>
          <p:spPr>
            <a:xfrm>
              <a:off x="1128668" y="868668"/>
              <a:ext cx="112289" cy="252588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7"/>
            <p:cNvSpPr/>
            <p:nvPr/>
          </p:nvSpPr>
          <p:spPr>
            <a:xfrm>
              <a:off x="0" y="1058804"/>
              <a:ext cx="214191" cy="201217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7"/>
            <p:cNvSpPr/>
            <p:nvPr/>
          </p:nvSpPr>
          <p:spPr>
            <a:xfrm>
              <a:off x="139520" y="1128062"/>
              <a:ext cx="255064" cy="107873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7"/>
            <p:cNvSpPr/>
            <p:nvPr/>
          </p:nvSpPr>
          <p:spPr>
            <a:xfrm>
              <a:off x="25081" y="870264"/>
              <a:ext cx="107914" cy="250675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7"/>
            <p:cNvSpPr/>
            <p:nvPr/>
          </p:nvSpPr>
          <p:spPr>
            <a:xfrm>
              <a:off x="0" y="507382"/>
              <a:ext cx="131357" cy="26268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7"/>
            <p:cNvSpPr/>
            <p:nvPr/>
          </p:nvSpPr>
          <p:spPr>
            <a:xfrm>
              <a:off x="1128668" y="507382"/>
              <a:ext cx="131907" cy="26268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7"/>
            <p:cNvSpPr/>
            <p:nvPr/>
          </p:nvSpPr>
          <p:spPr>
            <a:xfrm>
              <a:off x="501398" y="0"/>
              <a:ext cx="262686" cy="131343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7"/>
            <p:cNvSpPr/>
            <p:nvPr/>
          </p:nvSpPr>
          <p:spPr>
            <a:xfrm>
              <a:off x="501398" y="1128668"/>
              <a:ext cx="262686" cy="131357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7"/>
            <p:cNvSpPr/>
            <p:nvPr/>
          </p:nvSpPr>
          <p:spPr>
            <a:xfrm>
              <a:off x="640368" y="239390"/>
              <a:ext cx="139529" cy="262548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7"/>
            <p:cNvSpPr/>
            <p:nvPr/>
          </p:nvSpPr>
          <p:spPr>
            <a:xfrm>
              <a:off x="481779" y="239417"/>
              <a:ext cx="138428" cy="265795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7"/>
            <p:cNvSpPr/>
            <p:nvPr/>
          </p:nvSpPr>
          <p:spPr>
            <a:xfrm>
              <a:off x="574425" y="167999"/>
              <a:ext cx="105740" cy="338118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7"/>
            <p:cNvSpPr/>
            <p:nvPr/>
          </p:nvSpPr>
          <p:spPr>
            <a:xfrm>
              <a:off x="324277" y="334004"/>
              <a:ext cx="200557" cy="225706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7"/>
            <p:cNvSpPr/>
            <p:nvPr/>
          </p:nvSpPr>
          <p:spPr>
            <a:xfrm>
              <a:off x="228906" y="496830"/>
              <a:ext cx="281217" cy="114105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7"/>
            <p:cNvSpPr/>
            <p:nvPr/>
          </p:nvSpPr>
          <p:spPr>
            <a:xfrm>
              <a:off x="218546" y="379543"/>
              <a:ext cx="303559" cy="197599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7"/>
            <p:cNvSpPr/>
            <p:nvPr/>
          </p:nvSpPr>
          <p:spPr>
            <a:xfrm>
              <a:off x="234891" y="656162"/>
              <a:ext cx="281767" cy="114930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7"/>
            <p:cNvSpPr/>
            <p:nvPr/>
          </p:nvSpPr>
          <p:spPr>
            <a:xfrm>
              <a:off x="321553" y="707933"/>
              <a:ext cx="202731" cy="225389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7"/>
            <p:cNvSpPr/>
            <p:nvPr/>
          </p:nvSpPr>
          <p:spPr>
            <a:xfrm>
              <a:off x="214735" y="688314"/>
              <a:ext cx="307920" cy="200240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7"/>
            <p:cNvSpPr/>
            <p:nvPr/>
          </p:nvSpPr>
          <p:spPr>
            <a:xfrm>
              <a:off x="480678" y="754807"/>
              <a:ext cx="139529" cy="273444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7"/>
            <p:cNvSpPr/>
            <p:nvPr/>
          </p:nvSpPr>
          <p:spPr>
            <a:xfrm>
              <a:off x="639817" y="757531"/>
              <a:ext cx="138442" cy="270706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7"/>
            <p:cNvSpPr/>
            <p:nvPr/>
          </p:nvSpPr>
          <p:spPr>
            <a:xfrm>
              <a:off x="579874" y="753459"/>
              <a:ext cx="105740" cy="346180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7"/>
            <p:cNvSpPr/>
            <p:nvPr/>
          </p:nvSpPr>
          <p:spPr>
            <a:xfrm>
              <a:off x="729203" y="703035"/>
              <a:ext cx="206555" cy="230755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7"/>
            <p:cNvSpPr/>
            <p:nvPr/>
          </p:nvSpPr>
          <p:spPr>
            <a:xfrm>
              <a:off x="739013" y="655625"/>
              <a:ext cx="292113" cy="115742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7"/>
            <p:cNvSpPr/>
            <p:nvPr/>
          </p:nvSpPr>
          <p:spPr>
            <a:xfrm>
              <a:off x="730840" y="685590"/>
              <a:ext cx="310644" cy="202786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7"/>
            <p:cNvSpPr/>
            <p:nvPr/>
          </p:nvSpPr>
          <p:spPr>
            <a:xfrm>
              <a:off x="746098" y="496555"/>
              <a:ext cx="279580" cy="11438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7"/>
            <p:cNvSpPr/>
            <p:nvPr/>
          </p:nvSpPr>
          <p:spPr>
            <a:xfrm>
              <a:off x="729203" y="334320"/>
              <a:ext cx="209279" cy="229200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7"/>
            <p:cNvSpPr/>
            <p:nvPr/>
          </p:nvSpPr>
          <p:spPr>
            <a:xfrm>
              <a:off x="731927" y="379502"/>
              <a:ext cx="313368" cy="199277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7"/>
            <p:cNvSpPr/>
            <p:nvPr/>
          </p:nvSpPr>
          <p:spPr>
            <a:xfrm>
              <a:off x="441440" y="468777"/>
              <a:ext cx="370600" cy="322159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7"/>
            <p:cNvSpPr/>
            <p:nvPr/>
          </p:nvSpPr>
          <p:spPr>
            <a:xfrm>
              <a:off x="493762" y="532491"/>
              <a:ext cx="232722" cy="199429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7"/>
            <p:cNvSpPr/>
            <p:nvPr/>
          </p:nvSpPr>
          <p:spPr>
            <a:xfrm>
              <a:off x="582598" y="588046"/>
              <a:ext cx="88296" cy="88296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2" name="Google Shape;3452;p7"/>
          <p:cNvGrpSpPr/>
          <p:nvPr/>
        </p:nvGrpSpPr>
        <p:grpSpPr>
          <a:xfrm>
            <a:off x="7704145" y="3670118"/>
            <a:ext cx="735098" cy="734842"/>
            <a:chOff x="6" y="1202848"/>
            <a:chExt cx="598030" cy="597821"/>
          </a:xfrm>
        </p:grpSpPr>
        <p:sp>
          <p:nvSpPr>
            <p:cNvPr id="3453" name="Google Shape;3453;p7"/>
            <p:cNvSpPr/>
            <p:nvPr/>
          </p:nvSpPr>
          <p:spPr>
            <a:xfrm>
              <a:off x="6" y="1202848"/>
              <a:ext cx="597821" cy="59782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7"/>
            <p:cNvSpPr/>
            <p:nvPr/>
          </p:nvSpPr>
          <p:spPr>
            <a:xfrm>
              <a:off x="6" y="1202848"/>
              <a:ext cx="100073" cy="96503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7"/>
            <p:cNvSpPr/>
            <p:nvPr/>
          </p:nvSpPr>
          <p:spPr>
            <a:xfrm>
              <a:off x="64641" y="1215158"/>
              <a:ext cx="119727" cy="50980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7"/>
            <p:cNvSpPr/>
            <p:nvPr/>
          </p:nvSpPr>
          <p:spPr>
            <a:xfrm>
              <a:off x="10090" y="1269709"/>
              <a:ext cx="52755" cy="119088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7"/>
            <p:cNvSpPr/>
            <p:nvPr/>
          </p:nvSpPr>
          <p:spPr>
            <a:xfrm>
              <a:off x="497186" y="1202848"/>
              <a:ext cx="100850" cy="96607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7"/>
            <p:cNvSpPr/>
            <p:nvPr/>
          </p:nvSpPr>
          <p:spPr>
            <a:xfrm>
              <a:off x="411606" y="1215360"/>
              <a:ext cx="121320" cy="51130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7"/>
            <p:cNvSpPr/>
            <p:nvPr/>
          </p:nvSpPr>
          <p:spPr>
            <a:xfrm>
              <a:off x="535707" y="1269748"/>
              <a:ext cx="51463" cy="119297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7"/>
            <p:cNvSpPr/>
            <p:nvPr/>
          </p:nvSpPr>
          <p:spPr>
            <a:xfrm>
              <a:off x="499509" y="1705419"/>
              <a:ext cx="98526" cy="95197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7"/>
            <p:cNvSpPr/>
            <p:nvPr/>
          </p:nvSpPr>
          <p:spPr>
            <a:xfrm>
              <a:off x="412644" y="1738354"/>
              <a:ext cx="121529" cy="50980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7"/>
            <p:cNvSpPr/>
            <p:nvPr/>
          </p:nvSpPr>
          <p:spPr>
            <a:xfrm>
              <a:off x="535446" y="1614945"/>
              <a:ext cx="53277" cy="119845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7"/>
            <p:cNvSpPr/>
            <p:nvPr/>
          </p:nvSpPr>
          <p:spPr>
            <a:xfrm>
              <a:off x="6" y="1705145"/>
              <a:ext cx="101627" cy="95471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7"/>
            <p:cNvSpPr/>
            <p:nvPr/>
          </p:nvSpPr>
          <p:spPr>
            <a:xfrm>
              <a:off x="66194" y="1738001"/>
              <a:ext cx="121020" cy="51182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7"/>
            <p:cNvSpPr/>
            <p:nvPr/>
          </p:nvSpPr>
          <p:spPr>
            <a:xfrm>
              <a:off x="11904" y="1615702"/>
              <a:ext cx="51202" cy="118938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7"/>
            <p:cNvSpPr/>
            <p:nvPr/>
          </p:nvSpPr>
          <p:spPr>
            <a:xfrm>
              <a:off x="6" y="1443551"/>
              <a:ext cx="62325" cy="12463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7"/>
            <p:cNvSpPr/>
            <p:nvPr/>
          </p:nvSpPr>
          <p:spPr>
            <a:xfrm>
              <a:off x="535446" y="1443551"/>
              <a:ext cx="62586" cy="12463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7"/>
            <p:cNvSpPr/>
            <p:nvPr/>
          </p:nvSpPr>
          <p:spPr>
            <a:xfrm>
              <a:off x="237869" y="1202848"/>
              <a:ext cx="124636" cy="62318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7"/>
            <p:cNvSpPr/>
            <p:nvPr/>
          </p:nvSpPr>
          <p:spPr>
            <a:xfrm>
              <a:off x="237869" y="1738288"/>
              <a:ext cx="124636" cy="62325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7"/>
            <p:cNvSpPr/>
            <p:nvPr/>
          </p:nvSpPr>
          <p:spPr>
            <a:xfrm>
              <a:off x="303796" y="1316415"/>
              <a:ext cx="66202" cy="124571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7"/>
            <p:cNvSpPr/>
            <p:nvPr/>
          </p:nvSpPr>
          <p:spPr>
            <a:xfrm>
              <a:off x="228562" y="1316428"/>
              <a:ext cx="65680" cy="126111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7"/>
            <p:cNvSpPr/>
            <p:nvPr/>
          </p:nvSpPr>
          <p:spPr>
            <a:xfrm>
              <a:off x="272513" y="1282547"/>
              <a:ext cx="50170" cy="160426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7"/>
            <p:cNvSpPr/>
            <p:nvPr/>
          </p:nvSpPr>
          <p:spPr>
            <a:xfrm>
              <a:off x="153843" y="1361300"/>
              <a:ext cx="95158" cy="107090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7"/>
            <p:cNvSpPr/>
            <p:nvPr/>
          </p:nvSpPr>
          <p:spPr>
            <a:xfrm>
              <a:off x="108599" y="1438545"/>
              <a:ext cx="133429" cy="54139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7"/>
            <p:cNvSpPr/>
            <p:nvPr/>
          </p:nvSpPr>
          <p:spPr>
            <a:xfrm>
              <a:off x="103684" y="1382903"/>
              <a:ext cx="144029" cy="93754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7"/>
            <p:cNvSpPr/>
            <p:nvPr/>
          </p:nvSpPr>
          <p:spPr>
            <a:xfrm>
              <a:off x="111438" y="1514132"/>
              <a:ext cx="133690" cy="54531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7"/>
            <p:cNvSpPr/>
            <p:nvPr/>
          </p:nvSpPr>
          <p:spPr>
            <a:xfrm>
              <a:off x="152550" y="1538692"/>
              <a:ext cx="96189" cy="106940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7"/>
            <p:cNvSpPr/>
            <p:nvPr/>
          </p:nvSpPr>
          <p:spPr>
            <a:xfrm>
              <a:off x="101876" y="1529385"/>
              <a:ext cx="146099" cy="95008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7"/>
            <p:cNvSpPr/>
            <p:nvPr/>
          </p:nvSpPr>
          <p:spPr>
            <a:xfrm>
              <a:off x="228040" y="1560929"/>
              <a:ext cx="66202" cy="129741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7"/>
            <p:cNvSpPr/>
            <p:nvPr/>
          </p:nvSpPr>
          <p:spPr>
            <a:xfrm>
              <a:off x="303535" y="1562221"/>
              <a:ext cx="65686" cy="128442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7"/>
            <p:cNvSpPr/>
            <p:nvPr/>
          </p:nvSpPr>
          <p:spPr>
            <a:xfrm>
              <a:off x="275098" y="1560289"/>
              <a:ext cx="50170" cy="164251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7"/>
            <p:cNvSpPr/>
            <p:nvPr/>
          </p:nvSpPr>
          <p:spPr>
            <a:xfrm>
              <a:off x="345940" y="1536368"/>
              <a:ext cx="98004" cy="109486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7"/>
            <p:cNvSpPr/>
            <p:nvPr/>
          </p:nvSpPr>
          <p:spPr>
            <a:xfrm>
              <a:off x="350593" y="1513877"/>
              <a:ext cx="138598" cy="54916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7"/>
            <p:cNvSpPr/>
            <p:nvPr/>
          </p:nvSpPr>
          <p:spPr>
            <a:xfrm>
              <a:off x="346717" y="1528092"/>
              <a:ext cx="147391" cy="96215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7"/>
            <p:cNvSpPr/>
            <p:nvPr/>
          </p:nvSpPr>
          <p:spPr>
            <a:xfrm>
              <a:off x="353955" y="1438414"/>
              <a:ext cx="132652" cy="5427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7"/>
            <p:cNvSpPr/>
            <p:nvPr/>
          </p:nvSpPr>
          <p:spPr>
            <a:xfrm>
              <a:off x="345940" y="1361450"/>
              <a:ext cx="99296" cy="108748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7"/>
            <p:cNvSpPr/>
            <p:nvPr/>
          </p:nvSpPr>
          <p:spPr>
            <a:xfrm>
              <a:off x="347232" y="1382884"/>
              <a:ext cx="148683" cy="94551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7"/>
            <p:cNvSpPr/>
            <p:nvPr/>
          </p:nvSpPr>
          <p:spPr>
            <a:xfrm>
              <a:off x="209425" y="1425236"/>
              <a:ext cx="175838" cy="152854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7"/>
            <p:cNvSpPr/>
            <p:nvPr/>
          </p:nvSpPr>
          <p:spPr>
            <a:xfrm>
              <a:off x="234247" y="1455462"/>
              <a:ext cx="110419" cy="94623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7"/>
            <p:cNvSpPr/>
            <p:nvPr/>
          </p:nvSpPr>
          <p:spPr>
            <a:xfrm>
              <a:off x="276390" y="1481817"/>
              <a:ext cx="41893" cy="41893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1" name="Google Shape;3491;p7"/>
          <p:cNvGrpSpPr/>
          <p:nvPr/>
        </p:nvGrpSpPr>
        <p:grpSpPr>
          <a:xfrm>
            <a:off x="7704145" y="4404876"/>
            <a:ext cx="735098" cy="734842"/>
            <a:chOff x="6" y="1202848"/>
            <a:chExt cx="598030" cy="597821"/>
          </a:xfrm>
        </p:grpSpPr>
        <p:sp>
          <p:nvSpPr>
            <p:cNvPr id="3492" name="Google Shape;3492;p7"/>
            <p:cNvSpPr/>
            <p:nvPr/>
          </p:nvSpPr>
          <p:spPr>
            <a:xfrm>
              <a:off x="6" y="1202848"/>
              <a:ext cx="597821" cy="59782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7"/>
            <p:cNvSpPr/>
            <p:nvPr/>
          </p:nvSpPr>
          <p:spPr>
            <a:xfrm>
              <a:off x="6" y="1202848"/>
              <a:ext cx="100073" cy="96503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7"/>
            <p:cNvSpPr/>
            <p:nvPr/>
          </p:nvSpPr>
          <p:spPr>
            <a:xfrm>
              <a:off x="64641" y="1215158"/>
              <a:ext cx="119727" cy="50980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7"/>
            <p:cNvSpPr/>
            <p:nvPr/>
          </p:nvSpPr>
          <p:spPr>
            <a:xfrm>
              <a:off x="10090" y="1269709"/>
              <a:ext cx="52755" cy="119088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7"/>
            <p:cNvSpPr/>
            <p:nvPr/>
          </p:nvSpPr>
          <p:spPr>
            <a:xfrm>
              <a:off x="497186" y="1202848"/>
              <a:ext cx="100850" cy="96607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7"/>
            <p:cNvSpPr/>
            <p:nvPr/>
          </p:nvSpPr>
          <p:spPr>
            <a:xfrm>
              <a:off x="411606" y="1215360"/>
              <a:ext cx="121320" cy="51130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7"/>
            <p:cNvSpPr/>
            <p:nvPr/>
          </p:nvSpPr>
          <p:spPr>
            <a:xfrm>
              <a:off x="535707" y="1269748"/>
              <a:ext cx="51463" cy="119297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7"/>
            <p:cNvSpPr/>
            <p:nvPr/>
          </p:nvSpPr>
          <p:spPr>
            <a:xfrm>
              <a:off x="499509" y="1705419"/>
              <a:ext cx="98526" cy="95197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7"/>
            <p:cNvSpPr/>
            <p:nvPr/>
          </p:nvSpPr>
          <p:spPr>
            <a:xfrm>
              <a:off x="412644" y="1738354"/>
              <a:ext cx="121529" cy="50980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7"/>
            <p:cNvSpPr/>
            <p:nvPr/>
          </p:nvSpPr>
          <p:spPr>
            <a:xfrm>
              <a:off x="535446" y="1614945"/>
              <a:ext cx="53277" cy="119845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7"/>
            <p:cNvSpPr/>
            <p:nvPr/>
          </p:nvSpPr>
          <p:spPr>
            <a:xfrm>
              <a:off x="6" y="1705145"/>
              <a:ext cx="101627" cy="95471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7"/>
            <p:cNvSpPr/>
            <p:nvPr/>
          </p:nvSpPr>
          <p:spPr>
            <a:xfrm>
              <a:off x="66194" y="1738001"/>
              <a:ext cx="121020" cy="51182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7"/>
            <p:cNvSpPr/>
            <p:nvPr/>
          </p:nvSpPr>
          <p:spPr>
            <a:xfrm>
              <a:off x="11904" y="1615702"/>
              <a:ext cx="51202" cy="118938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7"/>
            <p:cNvSpPr/>
            <p:nvPr/>
          </p:nvSpPr>
          <p:spPr>
            <a:xfrm>
              <a:off x="6" y="1443551"/>
              <a:ext cx="62325" cy="12463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7"/>
            <p:cNvSpPr/>
            <p:nvPr/>
          </p:nvSpPr>
          <p:spPr>
            <a:xfrm>
              <a:off x="535446" y="1443551"/>
              <a:ext cx="62586" cy="12463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7"/>
            <p:cNvSpPr/>
            <p:nvPr/>
          </p:nvSpPr>
          <p:spPr>
            <a:xfrm>
              <a:off x="237869" y="1202848"/>
              <a:ext cx="124636" cy="62318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7"/>
            <p:cNvSpPr/>
            <p:nvPr/>
          </p:nvSpPr>
          <p:spPr>
            <a:xfrm>
              <a:off x="237869" y="1738288"/>
              <a:ext cx="124636" cy="62325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7"/>
            <p:cNvSpPr/>
            <p:nvPr/>
          </p:nvSpPr>
          <p:spPr>
            <a:xfrm>
              <a:off x="303796" y="1316415"/>
              <a:ext cx="66202" cy="124571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7"/>
            <p:cNvSpPr/>
            <p:nvPr/>
          </p:nvSpPr>
          <p:spPr>
            <a:xfrm>
              <a:off x="228562" y="1316428"/>
              <a:ext cx="65680" cy="126111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7"/>
            <p:cNvSpPr/>
            <p:nvPr/>
          </p:nvSpPr>
          <p:spPr>
            <a:xfrm>
              <a:off x="272513" y="1282547"/>
              <a:ext cx="50170" cy="160426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7"/>
            <p:cNvSpPr/>
            <p:nvPr/>
          </p:nvSpPr>
          <p:spPr>
            <a:xfrm>
              <a:off x="153843" y="1361300"/>
              <a:ext cx="95158" cy="107090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7"/>
            <p:cNvSpPr/>
            <p:nvPr/>
          </p:nvSpPr>
          <p:spPr>
            <a:xfrm>
              <a:off x="108599" y="1438545"/>
              <a:ext cx="133429" cy="54139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7"/>
            <p:cNvSpPr/>
            <p:nvPr/>
          </p:nvSpPr>
          <p:spPr>
            <a:xfrm>
              <a:off x="103684" y="1382903"/>
              <a:ext cx="144029" cy="93754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7"/>
            <p:cNvSpPr/>
            <p:nvPr/>
          </p:nvSpPr>
          <p:spPr>
            <a:xfrm>
              <a:off x="111438" y="1514132"/>
              <a:ext cx="133690" cy="54531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7"/>
            <p:cNvSpPr/>
            <p:nvPr/>
          </p:nvSpPr>
          <p:spPr>
            <a:xfrm>
              <a:off x="152550" y="1538692"/>
              <a:ext cx="96189" cy="106940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7"/>
            <p:cNvSpPr/>
            <p:nvPr/>
          </p:nvSpPr>
          <p:spPr>
            <a:xfrm>
              <a:off x="101876" y="1529385"/>
              <a:ext cx="146099" cy="95008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7"/>
            <p:cNvSpPr/>
            <p:nvPr/>
          </p:nvSpPr>
          <p:spPr>
            <a:xfrm>
              <a:off x="228040" y="1560929"/>
              <a:ext cx="66202" cy="129741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"/>
            <p:cNvSpPr/>
            <p:nvPr/>
          </p:nvSpPr>
          <p:spPr>
            <a:xfrm>
              <a:off x="303535" y="1562221"/>
              <a:ext cx="65686" cy="128442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7"/>
            <p:cNvSpPr/>
            <p:nvPr/>
          </p:nvSpPr>
          <p:spPr>
            <a:xfrm>
              <a:off x="275098" y="1560289"/>
              <a:ext cx="50170" cy="164251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7"/>
            <p:cNvSpPr/>
            <p:nvPr/>
          </p:nvSpPr>
          <p:spPr>
            <a:xfrm>
              <a:off x="345940" y="1536368"/>
              <a:ext cx="98004" cy="109486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7"/>
            <p:cNvSpPr/>
            <p:nvPr/>
          </p:nvSpPr>
          <p:spPr>
            <a:xfrm>
              <a:off x="350593" y="1513877"/>
              <a:ext cx="138598" cy="54916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7"/>
            <p:cNvSpPr/>
            <p:nvPr/>
          </p:nvSpPr>
          <p:spPr>
            <a:xfrm>
              <a:off x="346717" y="1528092"/>
              <a:ext cx="147391" cy="96215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7"/>
            <p:cNvSpPr/>
            <p:nvPr/>
          </p:nvSpPr>
          <p:spPr>
            <a:xfrm>
              <a:off x="353955" y="1438414"/>
              <a:ext cx="132652" cy="5427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7"/>
            <p:cNvSpPr/>
            <p:nvPr/>
          </p:nvSpPr>
          <p:spPr>
            <a:xfrm>
              <a:off x="345940" y="1361450"/>
              <a:ext cx="99296" cy="108748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7"/>
            <p:cNvSpPr/>
            <p:nvPr/>
          </p:nvSpPr>
          <p:spPr>
            <a:xfrm>
              <a:off x="347232" y="1382884"/>
              <a:ext cx="148683" cy="94551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7"/>
            <p:cNvSpPr/>
            <p:nvPr/>
          </p:nvSpPr>
          <p:spPr>
            <a:xfrm>
              <a:off x="209425" y="1425236"/>
              <a:ext cx="175838" cy="152854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7"/>
            <p:cNvSpPr/>
            <p:nvPr/>
          </p:nvSpPr>
          <p:spPr>
            <a:xfrm>
              <a:off x="234247" y="1455462"/>
              <a:ext cx="110419" cy="94623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7"/>
            <p:cNvSpPr/>
            <p:nvPr/>
          </p:nvSpPr>
          <p:spPr>
            <a:xfrm>
              <a:off x="276390" y="1481817"/>
              <a:ext cx="41893" cy="41893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0" name="Google Shape;3530;p7"/>
          <p:cNvGrpSpPr/>
          <p:nvPr/>
        </p:nvGrpSpPr>
        <p:grpSpPr>
          <a:xfrm>
            <a:off x="8418988" y="-3825"/>
            <a:ext cx="735167" cy="734720"/>
            <a:chOff x="0" y="0"/>
            <a:chExt cx="1260575" cy="1260024"/>
          </a:xfrm>
        </p:grpSpPr>
        <p:sp>
          <p:nvSpPr>
            <p:cNvPr id="3531" name="Google Shape;3531;p7"/>
            <p:cNvSpPr/>
            <p:nvPr/>
          </p:nvSpPr>
          <p:spPr>
            <a:xfrm>
              <a:off x="0" y="0"/>
              <a:ext cx="1259981" cy="125998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7"/>
            <p:cNvSpPr/>
            <p:nvPr/>
          </p:nvSpPr>
          <p:spPr>
            <a:xfrm>
              <a:off x="0" y="0"/>
              <a:ext cx="210916" cy="203391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7"/>
            <p:cNvSpPr/>
            <p:nvPr/>
          </p:nvSpPr>
          <p:spPr>
            <a:xfrm>
              <a:off x="136246" y="25948"/>
              <a:ext cx="252340" cy="107446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7"/>
            <p:cNvSpPr/>
            <p:nvPr/>
          </p:nvSpPr>
          <p:spPr>
            <a:xfrm>
              <a:off x="21256" y="140937"/>
              <a:ext cx="111188" cy="250992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7"/>
            <p:cNvSpPr/>
            <p:nvPr/>
          </p:nvSpPr>
          <p:spPr>
            <a:xfrm>
              <a:off x="1048018" y="0"/>
              <a:ext cx="212553" cy="203611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7"/>
            <p:cNvSpPr/>
            <p:nvPr/>
          </p:nvSpPr>
          <p:spPr>
            <a:xfrm>
              <a:off x="867623" y="26374"/>
              <a:ext cx="255697" cy="107762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7"/>
            <p:cNvSpPr/>
            <p:nvPr/>
          </p:nvSpPr>
          <p:spPr>
            <a:xfrm>
              <a:off x="1129218" y="141020"/>
              <a:ext cx="108464" cy="251432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7"/>
            <p:cNvSpPr/>
            <p:nvPr/>
          </p:nvSpPr>
          <p:spPr>
            <a:xfrm>
              <a:off x="1052916" y="1059382"/>
              <a:ext cx="207656" cy="200639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7"/>
            <p:cNvSpPr/>
            <p:nvPr/>
          </p:nvSpPr>
          <p:spPr>
            <a:xfrm>
              <a:off x="869810" y="1128805"/>
              <a:ext cx="256137" cy="107446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7"/>
            <p:cNvSpPr/>
            <p:nvPr/>
          </p:nvSpPr>
          <p:spPr>
            <a:xfrm>
              <a:off x="1128668" y="868668"/>
              <a:ext cx="112289" cy="252588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7"/>
            <p:cNvSpPr/>
            <p:nvPr/>
          </p:nvSpPr>
          <p:spPr>
            <a:xfrm>
              <a:off x="0" y="1058804"/>
              <a:ext cx="214191" cy="201217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7"/>
            <p:cNvSpPr/>
            <p:nvPr/>
          </p:nvSpPr>
          <p:spPr>
            <a:xfrm>
              <a:off x="139520" y="1128062"/>
              <a:ext cx="255064" cy="107873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7"/>
            <p:cNvSpPr/>
            <p:nvPr/>
          </p:nvSpPr>
          <p:spPr>
            <a:xfrm>
              <a:off x="25081" y="870264"/>
              <a:ext cx="107914" cy="250675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7"/>
            <p:cNvSpPr/>
            <p:nvPr/>
          </p:nvSpPr>
          <p:spPr>
            <a:xfrm>
              <a:off x="0" y="507382"/>
              <a:ext cx="131357" cy="26268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7"/>
            <p:cNvSpPr/>
            <p:nvPr/>
          </p:nvSpPr>
          <p:spPr>
            <a:xfrm>
              <a:off x="1128668" y="507382"/>
              <a:ext cx="131907" cy="26268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7"/>
            <p:cNvSpPr/>
            <p:nvPr/>
          </p:nvSpPr>
          <p:spPr>
            <a:xfrm>
              <a:off x="501398" y="0"/>
              <a:ext cx="262686" cy="131343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7"/>
            <p:cNvSpPr/>
            <p:nvPr/>
          </p:nvSpPr>
          <p:spPr>
            <a:xfrm>
              <a:off x="501398" y="1128668"/>
              <a:ext cx="262686" cy="131357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7"/>
            <p:cNvSpPr/>
            <p:nvPr/>
          </p:nvSpPr>
          <p:spPr>
            <a:xfrm>
              <a:off x="640368" y="239390"/>
              <a:ext cx="139529" cy="262548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7"/>
            <p:cNvSpPr/>
            <p:nvPr/>
          </p:nvSpPr>
          <p:spPr>
            <a:xfrm>
              <a:off x="481779" y="239417"/>
              <a:ext cx="138428" cy="265795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7"/>
            <p:cNvSpPr/>
            <p:nvPr/>
          </p:nvSpPr>
          <p:spPr>
            <a:xfrm>
              <a:off x="574425" y="167999"/>
              <a:ext cx="105740" cy="338118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7"/>
            <p:cNvSpPr/>
            <p:nvPr/>
          </p:nvSpPr>
          <p:spPr>
            <a:xfrm>
              <a:off x="324277" y="334004"/>
              <a:ext cx="200557" cy="225706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7"/>
            <p:cNvSpPr/>
            <p:nvPr/>
          </p:nvSpPr>
          <p:spPr>
            <a:xfrm>
              <a:off x="228906" y="496830"/>
              <a:ext cx="281217" cy="114105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7"/>
            <p:cNvSpPr/>
            <p:nvPr/>
          </p:nvSpPr>
          <p:spPr>
            <a:xfrm>
              <a:off x="218546" y="379543"/>
              <a:ext cx="303559" cy="197599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7"/>
            <p:cNvSpPr/>
            <p:nvPr/>
          </p:nvSpPr>
          <p:spPr>
            <a:xfrm>
              <a:off x="234891" y="656162"/>
              <a:ext cx="281767" cy="114930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7"/>
            <p:cNvSpPr/>
            <p:nvPr/>
          </p:nvSpPr>
          <p:spPr>
            <a:xfrm>
              <a:off x="321553" y="707933"/>
              <a:ext cx="202731" cy="225389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7"/>
            <p:cNvSpPr/>
            <p:nvPr/>
          </p:nvSpPr>
          <p:spPr>
            <a:xfrm>
              <a:off x="214735" y="688314"/>
              <a:ext cx="307920" cy="200240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7"/>
            <p:cNvSpPr/>
            <p:nvPr/>
          </p:nvSpPr>
          <p:spPr>
            <a:xfrm>
              <a:off x="480678" y="754807"/>
              <a:ext cx="139529" cy="273444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7"/>
            <p:cNvSpPr/>
            <p:nvPr/>
          </p:nvSpPr>
          <p:spPr>
            <a:xfrm>
              <a:off x="639817" y="757531"/>
              <a:ext cx="138442" cy="270706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7"/>
            <p:cNvSpPr/>
            <p:nvPr/>
          </p:nvSpPr>
          <p:spPr>
            <a:xfrm>
              <a:off x="579874" y="753459"/>
              <a:ext cx="105740" cy="346180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7"/>
            <p:cNvSpPr/>
            <p:nvPr/>
          </p:nvSpPr>
          <p:spPr>
            <a:xfrm>
              <a:off x="729203" y="703035"/>
              <a:ext cx="206555" cy="230755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7"/>
            <p:cNvSpPr/>
            <p:nvPr/>
          </p:nvSpPr>
          <p:spPr>
            <a:xfrm>
              <a:off x="739013" y="655625"/>
              <a:ext cx="292113" cy="115742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7"/>
            <p:cNvSpPr/>
            <p:nvPr/>
          </p:nvSpPr>
          <p:spPr>
            <a:xfrm>
              <a:off x="730840" y="685590"/>
              <a:ext cx="310644" cy="202786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7"/>
            <p:cNvSpPr/>
            <p:nvPr/>
          </p:nvSpPr>
          <p:spPr>
            <a:xfrm>
              <a:off x="746098" y="496555"/>
              <a:ext cx="279580" cy="11438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7"/>
            <p:cNvSpPr/>
            <p:nvPr/>
          </p:nvSpPr>
          <p:spPr>
            <a:xfrm>
              <a:off x="729203" y="334320"/>
              <a:ext cx="209279" cy="229200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7"/>
            <p:cNvSpPr/>
            <p:nvPr/>
          </p:nvSpPr>
          <p:spPr>
            <a:xfrm>
              <a:off x="731927" y="379502"/>
              <a:ext cx="313368" cy="199277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7"/>
            <p:cNvSpPr/>
            <p:nvPr/>
          </p:nvSpPr>
          <p:spPr>
            <a:xfrm>
              <a:off x="441440" y="468777"/>
              <a:ext cx="370600" cy="322159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7"/>
            <p:cNvSpPr/>
            <p:nvPr/>
          </p:nvSpPr>
          <p:spPr>
            <a:xfrm>
              <a:off x="493762" y="532491"/>
              <a:ext cx="232722" cy="199429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7"/>
            <p:cNvSpPr/>
            <p:nvPr/>
          </p:nvSpPr>
          <p:spPr>
            <a:xfrm>
              <a:off x="582598" y="588046"/>
              <a:ext cx="88296" cy="88296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9" name="Google Shape;3569;p7"/>
          <p:cNvGrpSpPr/>
          <p:nvPr/>
        </p:nvGrpSpPr>
        <p:grpSpPr>
          <a:xfrm>
            <a:off x="8418988" y="730929"/>
            <a:ext cx="735167" cy="734720"/>
            <a:chOff x="0" y="0"/>
            <a:chExt cx="1260575" cy="1260024"/>
          </a:xfrm>
        </p:grpSpPr>
        <p:sp>
          <p:nvSpPr>
            <p:cNvPr id="3570" name="Google Shape;3570;p7"/>
            <p:cNvSpPr/>
            <p:nvPr/>
          </p:nvSpPr>
          <p:spPr>
            <a:xfrm>
              <a:off x="0" y="0"/>
              <a:ext cx="1259981" cy="125998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7"/>
            <p:cNvSpPr/>
            <p:nvPr/>
          </p:nvSpPr>
          <p:spPr>
            <a:xfrm>
              <a:off x="0" y="0"/>
              <a:ext cx="210916" cy="203391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7"/>
            <p:cNvSpPr/>
            <p:nvPr/>
          </p:nvSpPr>
          <p:spPr>
            <a:xfrm>
              <a:off x="136246" y="25948"/>
              <a:ext cx="252340" cy="107446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7"/>
            <p:cNvSpPr/>
            <p:nvPr/>
          </p:nvSpPr>
          <p:spPr>
            <a:xfrm>
              <a:off x="21256" y="140937"/>
              <a:ext cx="111188" cy="250992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7"/>
            <p:cNvSpPr/>
            <p:nvPr/>
          </p:nvSpPr>
          <p:spPr>
            <a:xfrm>
              <a:off x="1048018" y="0"/>
              <a:ext cx="212553" cy="203611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7"/>
            <p:cNvSpPr/>
            <p:nvPr/>
          </p:nvSpPr>
          <p:spPr>
            <a:xfrm>
              <a:off x="867623" y="26374"/>
              <a:ext cx="255697" cy="107762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7"/>
            <p:cNvSpPr/>
            <p:nvPr/>
          </p:nvSpPr>
          <p:spPr>
            <a:xfrm>
              <a:off x="1129218" y="141020"/>
              <a:ext cx="108464" cy="251432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7"/>
            <p:cNvSpPr/>
            <p:nvPr/>
          </p:nvSpPr>
          <p:spPr>
            <a:xfrm>
              <a:off x="1052916" y="1059382"/>
              <a:ext cx="207656" cy="200639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7"/>
            <p:cNvSpPr/>
            <p:nvPr/>
          </p:nvSpPr>
          <p:spPr>
            <a:xfrm>
              <a:off x="869810" y="1128805"/>
              <a:ext cx="256137" cy="107446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7"/>
            <p:cNvSpPr/>
            <p:nvPr/>
          </p:nvSpPr>
          <p:spPr>
            <a:xfrm>
              <a:off x="1128668" y="868668"/>
              <a:ext cx="112289" cy="252588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7"/>
            <p:cNvSpPr/>
            <p:nvPr/>
          </p:nvSpPr>
          <p:spPr>
            <a:xfrm>
              <a:off x="0" y="1058804"/>
              <a:ext cx="214191" cy="201217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7"/>
            <p:cNvSpPr/>
            <p:nvPr/>
          </p:nvSpPr>
          <p:spPr>
            <a:xfrm>
              <a:off x="139520" y="1128062"/>
              <a:ext cx="255064" cy="107873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7"/>
            <p:cNvSpPr/>
            <p:nvPr/>
          </p:nvSpPr>
          <p:spPr>
            <a:xfrm>
              <a:off x="25081" y="870264"/>
              <a:ext cx="107914" cy="250675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7"/>
            <p:cNvSpPr/>
            <p:nvPr/>
          </p:nvSpPr>
          <p:spPr>
            <a:xfrm>
              <a:off x="0" y="507382"/>
              <a:ext cx="131357" cy="26268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7"/>
            <p:cNvSpPr/>
            <p:nvPr/>
          </p:nvSpPr>
          <p:spPr>
            <a:xfrm>
              <a:off x="1128668" y="507382"/>
              <a:ext cx="131907" cy="26268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7"/>
            <p:cNvSpPr/>
            <p:nvPr/>
          </p:nvSpPr>
          <p:spPr>
            <a:xfrm>
              <a:off x="501398" y="0"/>
              <a:ext cx="262686" cy="131343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7"/>
            <p:cNvSpPr/>
            <p:nvPr/>
          </p:nvSpPr>
          <p:spPr>
            <a:xfrm>
              <a:off x="501398" y="1128668"/>
              <a:ext cx="262686" cy="131357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7"/>
            <p:cNvSpPr/>
            <p:nvPr/>
          </p:nvSpPr>
          <p:spPr>
            <a:xfrm>
              <a:off x="640368" y="239390"/>
              <a:ext cx="139529" cy="262548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7"/>
            <p:cNvSpPr/>
            <p:nvPr/>
          </p:nvSpPr>
          <p:spPr>
            <a:xfrm>
              <a:off x="481779" y="239417"/>
              <a:ext cx="138428" cy="265795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7"/>
            <p:cNvSpPr/>
            <p:nvPr/>
          </p:nvSpPr>
          <p:spPr>
            <a:xfrm>
              <a:off x="574425" y="167999"/>
              <a:ext cx="105740" cy="338118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7"/>
            <p:cNvSpPr/>
            <p:nvPr/>
          </p:nvSpPr>
          <p:spPr>
            <a:xfrm>
              <a:off x="324277" y="334004"/>
              <a:ext cx="200557" cy="225706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7"/>
            <p:cNvSpPr/>
            <p:nvPr/>
          </p:nvSpPr>
          <p:spPr>
            <a:xfrm>
              <a:off x="228906" y="496830"/>
              <a:ext cx="281217" cy="114105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7"/>
            <p:cNvSpPr/>
            <p:nvPr/>
          </p:nvSpPr>
          <p:spPr>
            <a:xfrm>
              <a:off x="218546" y="379543"/>
              <a:ext cx="303559" cy="197599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7"/>
            <p:cNvSpPr/>
            <p:nvPr/>
          </p:nvSpPr>
          <p:spPr>
            <a:xfrm>
              <a:off x="234891" y="656162"/>
              <a:ext cx="281767" cy="114930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7"/>
            <p:cNvSpPr/>
            <p:nvPr/>
          </p:nvSpPr>
          <p:spPr>
            <a:xfrm>
              <a:off x="321553" y="707933"/>
              <a:ext cx="202731" cy="225389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7"/>
            <p:cNvSpPr/>
            <p:nvPr/>
          </p:nvSpPr>
          <p:spPr>
            <a:xfrm>
              <a:off x="214735" y="688314"/>
              <a:ext cx="307920" cy="200240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7"/>
            <p:cNvSpPr/>
            <p:nvPr/>
          </p:nvSpPr>
          <p:spPr>
            <a:xfrm>
              <a:off x="480678" y="754807"/>
              <a:ext cx="139529" cy="273444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7"/>
            <p:cNvSpPr/>
            <p:nvPr/>
          </p:nvSpPr>
          <p:spPr>
            <a:xfrm>
              <a:off x="639817" y="757531"/>
              <a:ext cx="138442" cy="270706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7"/>
            <p:cNvSpPr/>
            <p:nvPr/>
          </p:nvSpPr>
          <p:spPr>
            <a:xfrm>
              <a:off x="579874" y="753459"/>
              <a:ext cx="105740" cy="346180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7"/>
            <p:cNvSpPr/>
            <p:nvPr/>
          </p:nvSpPr>
          <p:spPr>
            <a:xfrm>
              <a:off x="729203" y="703035"/>
              <a:ext cx="206555" cy="230755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7"/>
            <p:cNvSpPr/>
            <p:nvPr/>
          </p:nvSpPr>
          <p:spPr>
            <a:xfrm>
              <a:off x="739013" y="655625"/>
              <a:ext cx="292113" cy="115742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7"/>
            <p:cNvSpPr/>
            <p:nvPr/>
          </p:nvSpPr>
          <p:spPr>
            <a:xfrm>
              <a:off x="730840" y="685590"/>
              <a:ext cx="310644" cy="202786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7"/>
            <p:cNvSpPr/>
            <p:nvPr/>
          </p:nvSpPr>
          <p:spPr>
            <a:xfrm>
              <a:off x="746098" y="496555"/>
              <a:ext cx="279580" cy="11438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7"/>
            <p:cNvSpPr/>
            <p:nvPr/>
          </p:nvSpPr>
          <p:spPr>
            <a:xfrm>
              <a:off x="729203" y="334320"/>
              <a:ext cx="209279" cy="229200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7"/>
            <p:cNvSpPr/>
            <p:nvPr/>
          </p:nvSpPr>
          <p:spPr>
            <a:xfrm>
              <a:off x="731927" y="379502"/>
              <a:ext cx="313368" cy="199277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7"/>
            <p:cNvSpPr/>
            <p:nvPr/>
          </p:nvSpPr>
          <p:spPr>
            <a:xfrm>
              <a:off x="441440" y="468777"/>
              <a:ext cx="370600" cy="322159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7"/>
            <p:cNvSpPr/>
            <p:nvPr/>
          </p:nvSpPr>
          <p:spPr>
            <a:xfrm>
              <a:off x="493762" y="532491"/>
              <a:ext cx="232722" cy="199429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7"/>
            <p:cNvSpPr/>
            <p:nvPr/>
          </p:nvSpPr>
          <p:spPr>
            <a:xfrm>
              <a:off x="582598" y="588046"/>
              <a:ext cx="88296" cy="88296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8" name="Google Shape;3608;p7"/>
          <p:cNvGrpSpPr/>
          <p:nvPr/>
        </p:nvGrpSpPr>
        <p:grpSpPr>
          <a:xfrm>
            <a:off x="8418995" y="1465743"/>
            <a:ext cx="735098" cy="734842"/>
            <a:chOff x="6" y="1202848"/>
            <a:chExt cx="598030" cy="597821"/>
          </a:xfrm>
        </p:grpSpPr>
        <p:sp>
          <p:nvSpPr>
            <p:cNvPr id="3609" name="Google Shape;3609;p7"/>
            <p:cNvSpPr/>
            <p:nvPr/>
          </p:nvSpPr>
          <p:spPr>
            <a:xfrm>
              <a:off x="6" y="1202848"/>
              <a:ext cx="597821" cy="59782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7"/>
            <p:cNvSpPr/>
            <p:nvPr/>
          </p:nvSpPr>
          <p:spPr>
            <a:xfrm>
              <a:off x="6" y="1202848"/>
              <a:ext cx="100073" cy="96503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7"/>
            <p:cNvSpPr/>
            <p:nvPr/>
          </p:nvSpPr>
          <p:spPr>
            <a:xfrm>
              <a:off x="64641" y="1215158"/>
              <a:ext cx="119727" cy="50980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7"/>
            <p:cNvSpPr/>
            <p:nvPr/>
          </p:nvSpPr>
          <p:spPr>
            <a:xfrm>
              <a:off x="10090" y="1269709"/>
              <a:ext cx="52755" cy="119088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7"/>
            <p:cNvSpPr/>
            <p:nvPr/>
          </p:nvSpPr>
          <p:spPr>
            <a:xfrm>
              <a:off x="497186" y="1202848"/>
              <a:ext cx="100850" cy="96607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7"/>
            <p:cNvSpPr/>
            <p:nvPr/>
          </p:nvSpPr>
          <p:spPr>
            <a:xfrm>
              <a:off x="411606" y="1215360"/>
              <a:ext cx="121320" cy="51130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7"/>
            <p:cNvSpPr/>
            <p:nvPr/>
          </p:nvSpPr>
          <p:spPr>
            <a:xfrm>
              <a:off x="535707" y="1269748"/>
              <a:ext cx="51463" cy="119297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7"/>
            <p:cNvSpPr/>
            <p:nvPr/>
          </p:nvSpPr>
          <p:spPr>
            <a:xfrm>
              <a:off x="499509" y="1705419"/>
              <a:ext cx="98526" cy="95197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7"/>
            <p:cNvSpPr/>
            <p:nvPr/>
          </p:nvSpPr>
          <p:spPr>
            <a:xfrm>
              <a:off x="412644" y="1738354"/>
              <a:ext cx="121529" cy="50980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7"/>
            <p:cNvSpPr/>
            <p:nvPr/>
          </p:nvSpPr>
          <p:spPr>
            <a:xfrm>
              <a:off x="535446" y="1614945"/>
              <a:ext cx="53277" cy="119845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7"/>
            <p:cNvSpPr/>
            <p:nvPr/>
          </p:nvSpPr>
          <p:spPr>
            <a:xfrm>
              <a:off x="6" y="1705145"/>
              <a:ext cx="101627" cy="95471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7"/>
            <p:cNvSpPr/>
            <p:nvPr/>
          </p:nvSpPr>
          <p:spPr>
            <a:xfrm>
              <a:off x="66194" y="1738001"/>
              <a:ext cx="121020" cy="51182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7"/>
            <p:cNvSpPr/>
            <p:nvPr/>
          </p:nvSpPr>
          <p:spPr>
            <a:xfrm>
              <a:off x="11904" y="1615702"/>
              <a:ext cx="51202" cy="118938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7"/>
            <p:cNvSpPr/>
            <p:nvPr/>
          </p:nvSpPr>
          <p:spPr>
            <a:xfrm>
              <a:off x="6" y="1443551"/>
              <a:ext cx="62325" cy="12463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7"/>
            <p:cNvSpPr/>
            <p:nvPr/>
          </p:nvSpPr>
          <p:spPr>
            <a:xfrm>
              <a:off x="535446" y="1443551"/>
              <a:ext cx="62586" cy="12463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7"/>
            <p:cNvSpPr/>
            <p:nvPr/>
          </p:nvSpPr>
          <p:spPr>
            <a:xfrm>
              <a:off x="237869" y="1202848"/>
              <a:ext cx="124636" cy="62318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7"/>
            <p:cNvSpPr/>
            <p:nvPr/>
          </p:nvSpPr>
          <p:spPr>
            <a:xfrm>
              <a:off x="237869" y="1738288"/>
              <a:ext cx="124636" cy="62325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7"/>
            <p:cNvSpPr/>
            <p:nvPr/>
          </p:nvSpPr>
          <p:spPr>
            <a:xfrm>
              <a:off x="303796" y="1316415"/>
              <a:ext cx="66202" cy="124571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7"/>
            <p:cNvSpPr/>
            <p:nvPr/>
          </p:nvSpPr>
          <p:spPr>
            <a:xfrm>
              <a:off x="228562" y="1316428"/>
              <a:ext cx="65680" cy="126111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7"/>
            <p:cNvSpPr/>
            <p:nvPr/>
          </p:nvSpPr>
          <p:spPr>
            <a:xfrm>
              <a:off x="272513" y="1282547"/>
              <a:ext cx="50170" cy="160426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7"/>
            <p:cNvSpPr/>
            <p:nvPr/>
          </p:nvSpPr>
          <p:spPr>
            <a:xfrm>
              <a:off x="153843" y="1361300"/>
              <a:ext cx="95158" cy="107090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7"/>
            <p:cNvSpPr/>
            <p:nvPr/>
          </p:nvSpPr>
          <p:spPr>
            <a:xfrm>
              <a:off x="108599" y="1438545"/>
              <a:ext cx="133429" cy="54139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7"/>
            <p:cNvSpPr/>
            <p:nvPr/>
          </p:nvSpPr>
          <p:spPr>
            <a:xfrm>
              <a:off x="103684" y="1382903"/>
              <a:ext cx="144029" cy="93754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7"/>
            <p:cNvSpPr/>
            <p:nvPr/>
          </p:nvSpPr>
          <p:spPr>
            <a:xfrm>
              <a:off x="111438" y="1514132"/>
              <a:ext cx="133690" cy="54531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7"/>
            <p:cNvSpPr/>
            <p:nvPr/>
          </p:nvSpPr>
          <p:spPr>
            <a:xfrm>
              <a:off x="152550" y="1538692"/>
              <a:ext cx="96189" cy="106940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7"/>
            <p:cNvSpPr/>
            <p:nvPr/>
          </p:nvSpPr>
          <p:spPr>
            <a:xfrm>
              <a:off x="101876" y="1529385"/>
              <a:ext cx="146099" cy="95008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7"/>
            <p:cNvSpPr/>
            <p:nvPr/>
          </p:nvSpPr>
          <p:spPr>
            <a:xfrm>
              <a:off x="228040" y="1560929"/>
              <a:ext cx="66202" cy="129741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7"/>
            <p:cNvSpPr/>
            <p:nvPr/>
          </p:nvSpPr>
          <p:spPr>
            <a:xfrm>
              <a:off x="303535" y="1562221"/>
              <a:ext cx="65686" cy="128442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7"/>
            <p:cNvSpPr/>
            <p:nvPr/>
          </p:nvSpPr>
          <p:spPr>
            <a:xfrm>
              <a:off x="275098" y="1560289"/>
              <a:ext cx="50170" cy="164251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7"/>
            <p:cNvSpPr/>
            <p:nvPr/>
          </p:nvSpPr>
          <p:spPr>
            <a:xfrm>
              <a:off x="345940" y="1536368"/>
              <a:ext cx="98004" cy="109486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7"/>
            <p:cNvSpPr/>
            <p:nvPr/>
          </p:nvSpPr>
          <p:spPr>
            <a:xfrm>
              <a:off x="350593" y="1513877"/>
              <a:ext cx="138598" cy="54916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7"/>
            <p:cNvSpPr/>
            <p:nvPr/>
          </p:nvSpPr>
          <p:spPr>
            <a:xfrm>
              <a:off x="346717" y="1528092"/>
              <a:ext cx="147391" cy="96215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7"/>
            <p:cNvSpPr/>
            <p:nvPr/>
          </p:nvSpPr>
          <p:spPr>
            <a:xfrm>
              <a:off x="353955" y="1438414"/>
              <a:ext cx="132652" cy="5427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7"/>
            <p:cNvSpPr/>
            <p:nvPr/>
          </p:nvSpPr>
          <p:spPr>
            <a:xfrm>
              <a:off x="345940" y="1361450"/>
              <a:ext cx="99296" cy="108748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7"/>
            <p:cNvSpPr/>
            <p:nvPr/>
          </p:nvSpPr>
          <p:spPr>
            <a:xfrm>
              <a:off x="347232" y="1382884"/>
              <a:ext cx="148683" cy="94551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7"/>
            <p:cNvSpPr/>
            <p:nvPr/>
          </p:nvSpPr>
          <p:spPr>
            <a:xfrm>
              <a:off x="209425" y="1425236"/>
              <a:ext cx="175838" cy="152854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7"/>
            <p:cNvSpPr/>
            <p:nvPr/>
          </p:nvSpPr>
          <p:spPr>
            <a:xfrm>
              <a:off x="234247" y="1455462"/>
              <a:ext cx="110419" cy="94623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7"/>
            <p:cNvSpPr/>
            <p:nvPr/>
          </p:nvSpPr>
          <p:spPr>
            <a:xfrm>
              <a:off x="276390" y="1481817"/>
              <a:ext cx="41893" cy="41893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7" name="Google Shape;3647;p7"/>
          <p:cNvGrpSpPr/>
          <p:nvPr/>
        </p:nvGrpSpPr>
        <p:grpSpPr>
          <a:xfrm>
            <a:off x="8418988" y="2200550"/>
            <a:ext cx="735167" cy="734720"/>
            <a:chOff x="0" y="0"/>
            <a:chExt cx="1260575" cy="1260024"/>
          </a:xfrm>
        </p:grpSpPr>
        <p:sp>
          <p:nvSpPr>
            <p:cNvPr id="3648" name="Google Shape;3648;p7"/>
            <p:cNvSpPr/>
            <p:nvPr/>
          </p:nvSpPr>
          <p:spPr>
            <a:xfrm>
              <a:off x="0" y="0"/>
              <a:ext cx="1259981" cy="125998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7"/>
            <p:cNvSpPr/>
            <p:nvPr/>
          </p:nvSpPr>
          <p:spPr>
            <a:xfrm>
              <a:off x="0" y="0"/>
              <a:ext cx="210916" cy="203391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7"/>
            <p:cNvSpPr/>
            <p:nvPr/>
          </p:nvSpPr>
          <p:spPr>
            <a:xfrm>
              <a:off x="136246" y="25948"/>
              <a:ext cx="252340" cy="107446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7"/>
            <p:cNvSpPr/>
            <p:nvPr/>
          </p:nvSpPr>
          <p:spPr>
            <a:xfrm>
              <a:off x="21256" y="140937"/>
              <a:ext cx="111188" cy="250992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7"/>
            <p:cNvSpPr/>
            <p:nvPr/>
          </p:nvSpPr>
          <p:spPr>
            <a:xfrm>
              <a:off x="1048018" y="0"/>
              <a:ext cx="212553" cy="203611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7"/>
            <p:cNvSpPr/>
            <p:nvPr/>
          </p:nvSpPr>
          <p:spPr>
            <a:xfrm>
              <a:off x="867623" y="26374"/>
              <a:ext cx="255697" cy="107762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7"/>
            <p:cNvSpPr/>
            <p:nvPr/>
          </p:nvSpPr>
          <p:spPr>
            <a:xfrm>
              <a:off x="1129218" y="141020"/>
              <a:ext cx="108464" cy="251432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7"/>
            <p:cNvSpPr/>
            <p:nvPr/>
          </p:nvSpPr>
          <p:spPr>
            <a:xfrm>
              <a:off x="1052916" y="1059382"/>
              <a:ext cx="207656" cy="200639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7"/>
            <p:cNvSpPr/>
            <p:nvPr/>
          </p:nvSpPr>
          <p:spPr>
            <a:xfrm>
              <a:off x="869810" y="1128805"/>
              <a:ext cx="256137" cy="107446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7"/>
            <p:cNvSpPr/>
            <p:nvPr/>
          </p:nvSpPr>
          <p:spPr>
            <a:xfrm>
              <a:off x="1128668" y="868668"/>
              <a:ext cx="112289" cy="252588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7"/>
            <p:cNvSpPr/>
            <p:nvPr/>
          </p:nvSpPr>
          <p:spPr>
            <a:xfrm>
              <a:off x="0" y="1058804"/>
              <a:ext cx="214191" cy="201217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7"/>
            <p:cNvSpPr/>
            <p:nvPr/>
          </p:nvSpPr>
          <p:spPr>
            <a:xfrm>
              <a:off x="139520" y="1128062"/>
              <a:ext cx="255064" cy="107873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7"/>
            <p:cNvSpPr/>
            <p:nvPr/>
          </p:nvSpPr>
          <p:spPr>
            <a:xfrm>
              <a:off x="25081" y="870264"/>
              <a:ext cx="107914" cy="250675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7"/>
            <p:cNvSpPr/>
            <p:nvPr/>
          </p:nvSpPr>
          <p:spPr>
            <a:xfrm>
              <a:off x="0" y="507382"/>
              <a:ext cx="131357" cy="26268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7"/>
            <p:cNvSpPr/>
            <p:nvPr/>
          </p:nvSpPr>
          <p:spPr>
            <a:xfrm>
              <a:off x="1128668" y="507382"/>
              <a:ext cx="131907" cy="26268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7"/>
            <p:cNvSpPr/>
            <p:nvPr/>
          </p:nvSpPr>
          <p:spPr>
            <a:xfrm>
              <a:off x="501398" y="0"/>
              <a:ext cx="262686" cy="131343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7"/>
            <p:cNvSpPr/>
            <p:nvPr/>
          </p:nvSpPr>
          <p:spPr>
            <a:xfrm>
              <a:off x="501398" y="1128668"/>
              <a:ext cx="262686" cy="131357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7"/>
            <p:cNvSpPr/>
            <p:nvPr/>
          </p:nvSpPr>
          <p:spPr>
            <a:xfrm>
              <a:off x="640368" y="239390"/>
              <a:ext cx="139529" cy="262548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7"/>
            <p:cNvSpPr/>
            <p:nvPr/>
          </p:nvSpPr>
          <p:spPr>
            <a:xfrm>
              <a:off x="481779" y="239417"/>
              <a:ext cx="138428" cy="265795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7"/>
            <p:cNvSpPr/>
            <p:nvPr/>
          </p:nvSpPr>
          <p:spPr>
            <a:xfrm>
              <a:off x="574425" y="167999"/>
              <a:ext cx="105740" cy="338118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7"/>
            <p:cNvSpPr/>
            <p:nvPr/>
          </p:nvSpPr>
          <p:spPr>
            <a:xfrm>
              <a:off x="324277" y="334004"/>
              <a:ext cx="200557" cy="225706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7"/>
            <p:cNvSpPr/>
            <p:nvPr/>
          </p:nvSpPr>
          <p:spPr>
            <a:xfrm>
              <a:off x="228906" y="496830"/>
              <a:ext cx="281217" cy="114105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7"/>
            <p:cNvSpPr/>
            <p:nvPr/>
          </p:nvSpPr>
          <p:spPr>
            <a:xfrm>
              <a:off x="218546" y="379543"/>
              <a:ext cx="303559" cy="197599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7"/>
            <p:cNvSpPr/>
            <p:nvPr/>
          </p:nvSpPr>
          <p:spPr>
            <a:xfrm>
              <a:off x="234891" y="656162"/>
              <a:ext cx="281767" cy="114930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7"/>
            <p:cNvSpPr/>
            <p:nvPr/>
          </p:nvSpPr>
          <p:spPr>
            <a:xfrm>
              <a:off x="321553" y="707933"/>
              <a:ext cx="202731" cy="225389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7"/>
            <p:cNvSpPr/>
            <p:nvPr/>
          </p:nvSpPr>
          <p:spPr>
            <a:xfrm>
              <a:off x="214735" y="688314"/>
              <a:ext cx="307920" cy="200240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7"/>
            <p:cNvSpPr/>
            <p:nvPr/>
          </p:nvSpPr>
          <p:spPr>
            <a:xfrm>
              <a:off x="480678" y="754807"/>
              <a:ext cx="139529" cy="273444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7"/>
            <p:cNvSpPr/>
            <p:nvPr/>
          </p:nvSpPr>
          <p:spPr>
            <a:xfrm>
              <a:off x="639817" y="757531"/>
              <a:ext cx="138442" cy="270706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7"/>
            <p:cNvSpPr/>
            <p:nvPr/>
          </p:nvSpPr>
          <p:spPr>
            <a:xfrm>
              <a:off x="579874" y="753459"/>
              <a:ext cx="105740" cy="346180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7"/>
            <p:cNvSpPr/>
            <p:nvPr/>
          </p:nvSpPr>
          <p:spPr>
            <a:xfrm>
              <a:off x="729203" y="703035"/>
              <a:ext cx="206555" cy="230755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7"/>
            <p:cNvSpPr/>
            <p:nvPr/>
          </p:nvSpPr>
          <p:spPr>
            <a:xfrm>
              <a:off x="739013" y="655625"/>
              <a:ext cx="292113" cy="115742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7"/>
            <p:cNvSpPr/>
            <p:nvPr/>
          </p:nvSpPr>
          <p:spPr>
            <a:xfrm>
              <a:off x="730840" y="685590"/>
              <a:ext cx="310644" cy="202786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7"/>
            <p:cNvSpPr/>
            <p:nvPr/>
          </p:nvSpPr>
          <p:spPr>
            <a:xfrm>
              <a:off x="746098" y="496555"/>
              <a:ext cx="279580" cy="11438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7"/>
            <p:cNvSpPr/>
            <p:nvPr/>
          </p:nvSpPr>
          <p:spPr>
            <a:xfrm>
              <a:off x="729203" y="334320"/>
              <a:ext cx="209279" cy="229200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7"/>
            <p:cNvSpPr/>
            <p:nvPr/>
          </p:nvSpPr>
          <p:spPr>
            <a:xfrm>
              <a:off x="731927" y="379502"/>
              <a:ext cx="313368" cy="199277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7"/>
            <p:cNvSpPr/>
            <p:nvPr/>
          </p:nvSpPr>
          <p:spPr>
            <a:xfrm>
              <a:off x="441440" y="468777"/>
              <a:ext cx="370600" cy="322159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7"/>
            <p:cNvSpPr/>
            <p:nvPr/>
          </p:nvSpPr>
          <p:spPr>
            <a:xfrm>
              <a:off x="493762" y="532491"/>
              <a:ext cx="232722" cy="199429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7"/>
            <p:cNvSpPr/>
            <p:nvPr/>
          </p:nvSpPr>
          <p:spPr>
            <a:xfrm>
              <a:off x="582598" y="588046"/>
              <a:ext cx="88296" cy="88296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6" name="Google Shape;3686;p7"/>
          <p:cNvGrpSpPr/>
          <p:nvPr/>
        </p:nvGrpSpPr>
        <p:grpSpPr>
          <a:xfrm>
            <a:off x="8418988" y="2935304"/>
            <a:ext cx="735167" cy="734720"/>
            <a:chOff x="0" y="0"/>
            <a:chExt cx="1260575" cy="1260024"/>
          </a:xfrm>
        </p:grpSpPr>
        <p:sp>
          <p:nvSpPr>
            <p:cNvPr id="3687" name="Google Shape;3687;p7"/>
            <p:cNvSpPr/>
            <p:nvPr/>
          </p:nvSpPr>
          <p:spPr>
            <a:xfrm>
              <a:off x="0" y="0"/>
              <a:ext cx="1259981" cy="125998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7"/>
            <p:cNvSpPr/>
            <p:nvPr/>
          </p:nvSpPr>
          <p:spPr>
            <a:xfrm>
              <a:off x="0" y="0"/>
              <a:ext cx="210916" cy="203391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7"/>
            <p:cNvSpPr/>
            <p:nvPr/>
          </p:nvSpPr>
          <p:spPr>
            <a:xfrm>
              <a:off x="136246" y="25948"/>
              <a:ext cx="252340" cy="107446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7"/>
            <p:cNvSpPr/>
            <p:nvPr/>
          </p:nvSpPr>
          <p:spPr>
            <a:xfrm>
              <a:off x="21256" y="140937"/>
              <a:ext cx="111188" cy="250992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7"/>
            <p:cNvSpPr/>
            <p:nvPr/>
          </p:nvSpPr>
          <p:spPr>
            <a:xfrm>
              <a:off x="1048018" y="0"/>
              <a:ext cx="212553" cy="203611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7"/>
            <p:cNvSpPr/>
            <p:nvPr/>
          </p:nvSpPr>
          <p:spPr>
            <a:xfrm>
              <a:off x="867623" y="26374"/>
              <a:ext cx="255697" cy="107762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7"/>
            <p:cNvSpPr/>
            <p:nvPr/>
          </p:nvSpPr>
          <p:spPr>
            <a:xfrm>
              <a:off x="1129218" y="141020"/>
              <a:ext cx="108464" cy="251432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7"/>
            <p:cNvSpPr/>
            <p:nvPr/>
          </p:nvSpPr>
          <p:spPr>
            <a:xfrm>
              <a:off x="1052916" y="1059382"/>
              <a:ext cx="207656" cy="200639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7"/>
            <p:cNvSpPr/>
            <p:nvPr/>
          </p:nvSpPr>
          <p:spPr>
            <a:xfrm>
              <a:off x="869810" y="1128805"/>
              <a:ext cx="256137" cy="107446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7"/>
            <p:cNvSpPr/>
            <p:nvPr/>
          </p:nvSpPr>
          <p:spPr>
            <a:xfrm>
              <a:off x="1128668" y="868668"/>
              <a:ext cx="112289" cy="252588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7"/>
            <p:cNvSpPr/>
            <p:nvPr/>
          </p:nvSpPr>
          <p:spPr>
            <a:xfrm>
              <a:off x="0" y="1058804"/>
              <a:ext cx="214191" cy="201217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7"/>
            <p:cNvSpPr/>
            <p:nvPr/>
          </p:nvSpPr>
          <p:spPr>
            <a:xfrm>
              <a:off x="139520" y="1128062"/>
              <a:ext cx="255064" cy="107873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7"/>
            <p:cNvSpPr/>
            <p:nvPr/>
          </p:nvSpPr>
          <p:spPr>
            <a:xfrm>
              <a:off x="25081" y="870264"/>
              <a:ext cx="107914" cy="250675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7"/>
            <p:cNvSpPr/>
            <p:nvPr/>
          </p:nvSpPr>
          <p:spPr>
            <a:xfrm>
              <a:off x="0" y="507382"/>
              <a:ext cx="131357" cy="26268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7"/>
            <p:cNvSpPr/>
            <p:nvPr/>
          </p:nvSpPr>
          <p:spPr>
            <a:xfrm>
              <a:off x="1128668" y="507382"/>
              <a:ext cx="131907" cy="26268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7"/>
            <p:cNvSpPr/>
            <p:nvPr/>
          </p:nvSpPr>
          <p:spPr>
            <a:xfrm>
              <a:off x="501398" y="0"/>
              <a:ext cx="262686" cy="131343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7"/>
            <p:cNvSpPr/>
            <p:nvPr/>
          </p:nvSpPr>
          <p:spPr>
            <a:xfrm>
              <a:off x="501398" y="1128668"/>
              <a:ext cx="262686" cy="131357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7"/>
            <p:cNvSpPr/>
            <p:nvPr/>
          </p:nvSpPr>
          <p:spPr>
            <a:xfrm>
              <a:off x="640368" y="239390"/>
              <a:ext cx="139529" cy="262548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7"/>
            <p:cNvSpPr/>
            <p:nvPr/>
          </p:nvSpPr>
          <p:spPr>
            <a:xfrm>
              <a:off x="481779" y="239417"/>
              <a:ext cx="138428" cy="265795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7"/>
            <p:cNvSpPr/>
            <p:nvPr/>
          </p:nvSpPr>
          <p:spPr>
            <a:xfrm>
              <a:off x="574425" y="167999"/>
              <a:ext cx="105740" cy="338118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7"/>
            <p:cNvSpPr/>
            <p:nvPr/>
          </p:nvSpPr>
          <p:spPr>
            <a:xfrm>
              <a:off x="324277" y="334004"/>
              <a:ext cx="200557" cy="225706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7"/>
            <p:cNvSpPr/>
            <p:nvPr/>
          </p:nvSpPr>
          <p:spPr>
            <a:xfrm>
              <a:off x="228906" y="496830"/>
              <a:ext cx="281217" cy="114105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7"/>
            <p:cNvSpPr/>
            <p:nvPr/>
          </p:nvSpPr>
          <p:spPr>
            <a:xfrm>
              <a:off x="218546" y="379543"/>
              <a:ext cx="303559" cy="197599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7"/>
            <p:cNvSpPr/>
            <p:nvPr/>
          </p:nvSpPr>
          <p:spPr>
            <a:xfrm>
              <a:off x="234891" y="656162"/>
              <a:ext cx="281767" cy="114930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7"/>
            <p:cNvSpPr/>
            <p:nvPr/>
          </p:nvSpPr>
          <p:spPr>
            <a:xfrm>
              <a:off x="321553" y="707933"/>
              <a:ext cx="202731" cy="225389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7"/>
            <p:cNvSpPr/>
            <p:nvPr/>
          </p:nvSpPr>
          <p:spPr>
            <a:xfrm>
              <a:off x="214735" y="688314"/>
              <a:ext cx="307920" cy="200240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7"/>
            <p:cNvSpPr/>
            <p:nvPr/>
          </p:nvSpPr>
          <p:spPr>
            <a:xfrm>
              <a:off x="480678" y="754807"/>
              <a:ext cx="139529" cy="273444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7"/>
            <p:cNvSpPr/>
            <p:nvPr/>
          </p:nvSpPr>
          <p:spPr>
            <a:xfrm>
              <a:off x="639817" y="757531"/>
              <a:ext cx="138442" cy="270706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7"/>
            <p:cNvSpPr/>
            <p:nvPr/>
          </p:nvSpPr>
          <p:spPr>
            <a:xfrm>
              <a:off x="579874" y="753459"/>
              <a:ext cx="105740" cy="346180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7"/>
            <p:cNvSpPr/>
            <p:nvPr/>
          </p:nvSpPr>
          <p:spPr>
            <a:xfrm>
              <a:off x="729203" y="703035"/>
              <a:ext cx="206555" cy="230755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7"/>
            <p:cNvSpPr/>
            <p:nvPr/>
          </p:nvSpPr>
          <p:spPr>
            <a:xfrm>
              <a:off x="739013" y="655625"/>
              <a:ext cx="292113" cy="115742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7"/>
            <p:cNvSpPr/>
            <p:nvPr/>
          </p:nvSpPr>
          <p:spPr>
            <a:xfrm>
              <a:off x="730840" y="685590"/>
              <a:ext cx="310644" cy="202786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7"/>
            <p:cNvSpPr/>
            <p:nvPr/>
          </p:nvSpPr>
          <p:spPr>
            <a:xfrm>
              <a:off x="746098" y="496555"/>
              <a:ext cx="279580" cy="11438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7"/>
            <p:cNvSpPr/>
            <p:nvPr/>
          </p:nvSpPr>
          <p:spPr>
            <a:xfrm>
              <a:off x="729203" y="334320"/>
              <a:ext cx="209279" cy="229200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7"/>
            <p:cNvSpPr/>
            <p:nvPr/>
          </p:nvSpPr>
          <p:spPr>
            <a:xfrm>
              <a:off x="731927" y="379502"/>
              <a:ext cx="313368" cy="199277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7"/>
            <p:cNvSpPr/>
            <p:nvPr/>
          </p:nvSpPr>
          <p:spPr>
            <a:xfrm>
              <a:off x="441440" y="468777"/>
              <a:ext cx="370600" cy="322159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7"/>
            <p:cNvSpPr/>
            <p:nvPr/>
          </p:nvSpPr>
          <p:spPr>
            <a:xfrm>
              <a:off x="493762" y="532491"/>
              <a:ext cx="232722" cy="199429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7"/>
            <p:cNvSpPr/>
            <p:nvPr/>
          </p:nvSpPr>
          <p:spPr>
            <a:xfrm>
              <a:off x="582598" y="588046"/>
              <a:ext cx="88296" cy="88296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5" name="Google Shape;3725;p7"/>
          <p:cNvGrpSpPr/>
          <p:nvPr/>
        </p:nvGrpSpPr>
        <p:grpSpPr>
          <a:xfrm>
            <a:off x="8418995" y="3670118"/>
            <a:ext cx="735098" cy="734842"/>
            <a:chOff x="6" y="1202848"/>
            <a:chExt cx="598030" cy="597821"/>
          </a:xfrm>
        </p:grpSpPr>
        <p:sp>
          <p:nvSpPr>
            <p:cNvPr id="3726" name="Google Shape;3726;p7"/>
            <p:cNvSpPr/>
            <p:nvPr/>
          </p:nvSpPr>
          <p:spPr>
            <a:xfrm>
              <a:off x="6" y="1202848"/>
              <a:ext cx="597821" cy="59782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7"/>
            <p:cNvSpPr/>
            <p:nvPr/>
          </p:nvSpPr>
          <p:spPr>
            <a:xfrm>
              <a:off x="6" y="1202848"/>
              <a:ext cx="100073" cy="96503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7"/>
            <p:cNvSpPr/>
            <p:nvPr/>
          </p:nvSpPr>
          <p:spPr>
            <a:xfrm>
              <a:off x="64641" y="1215158"/>
              <a:ext cx="119727" cy="50980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7"/>
            <p:cNvSpPr/>
            <p:nvPr/>
          </p:nvSpPr>
          <p:spPr>
            <a:xfrm>
              <a:off x="10090" y="1269709"/>
              <a:ext cx="52755" cy="119088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7"/>
            <p:cNvSpPr/>
            <p:nvPr/>
          </p:nvSpPr>
          <p:spPr>
            <a:xfrm>
              <a:off x="497186" y="1202848"/>
              <a:ext cx="100850" cy="96607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7"/>
            <p:cNvSpPr/>
            <p:nvPr/>
          </p:nvSpPr>
          <p:spPr>
            <a:xfrm>
              <a:off x="411606" y="1215360"/>
              <a:ext cx="121320" cy="51130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7"/>
            <p:cNvSpPr/>
            <p:nvPr/>
          </p:nvSpPr>
          <p:spPr>
            <a:xfrm>
              <a:off x="535707" y="1269748"/>
              <a:ext cx="51463" cy="119297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7"/>
            <p:cNvSpPr/>
            <p:nvPr/>
          </p:nvSpPr>
          <p:spPr>
            <a:xfrm>
              <a:off x="499509" y="1705419"/>
              <a:ext cx="98526" cy="95197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7"/>
            <p:cNvSpPr/>
            <p:nvPr/>
          </p:nvSpPr>
          <p:spPr>
            <a:xfrm>
              <a:off x="412644" y="1738354"/>
              <a:ext cx="121529" cy="50980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7"/>
            <p:cNvSpPr/>
            <p:nvPr/>
          </p:nvSpPr>
          <p:spPr>
            <a:xfrm>
              <a:off x="535446" y="1614945"/>
              <a:ext cx="53277" cy="119845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7"/>
            <p:cNvSpPr/>
            <p:nvPr/>
          </p:nvSpPr>
          <p:spPr>
            <a:xfrm>
              <a:off x="6" y="1705145"/>
              <a:ext cx="101627" cy="95471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7"/>
            <p:cNvSpPr/>
            <p:nvPr/>
          </p:nvSpPr>
          <p:spPr>
            <a:xfrm>
              <a:off x="66194" y="1738001"/>
              <a:ext cx="121020" cy="51182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7"/>
            <p:cNvSpPr/>
            <p:nvPr/>
          </p:nvSpPr>
          <p:spPr>
            <a:xfrm>
              <a:off x="11904" y="1615702"/>
              <a:ext cx="51202" cy="118938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7"/>
            <p:cNvSpPr/>
            <p:nvPr/>
          </p:nvSpPr>
          <p:spPr>
            <a:xfrm>
              <a:off x="6" y="1443551"/>
              <a:ext cx="62325" cy="12463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7"/>
            <p:cNvSpPr/>
            <p:nvPr/>
          </p:nvSpPr>
          <p:spPr>
            <a:xfrm>
              <a:off x="535446" y="1443551"/>
              <a:ext cx="62586" cy="12463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7"/>
            <p:cNvSpPr/>
            <p:nvPr/>
          </p:nvSpPr>
          <p:spPr>
            <a:xfrm>
              <a:off x="237869" y="1202848"/>
              <a:ext cx="124636" cy="62318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7"/>
            <p:cNvSpPr/>
            <p:nvPr/>
          </p:nvSpPr>
          <p:spPr>
            <a:xfrm>
              <a:off x="237869" y="1738288"/>
              <a:ext cx="124636" cy="62325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7"/>
            <p:cNvSpPr/>
            <p:nvPr/>
          </p:nvSpPr>
          <p:spPr>
            <a:xfrm>
              <a:off x="303796" y="1316415"/>
              <a:ext cx="66202" cy="124571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7"/>
            <p:cNvSpPr/>
            <p:nvPr/>
          </p:nvSpPr>
          <p:spPr>
            <a:xfrm>
              <a:off x="228562" y="1316428"/>
              <a:ext cx="65680" cy="126111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7"/>
            <p:cNvSpPr/>
            <p:nvPr/>
          </p:nvSpPr>
          <p:spPr>
            <a:xfrm>
              <a:off x="272513" y="1282547"/>
              <a:ext cx="50170" cy="160426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7"/>
            <p:cNvSpPr/>
            <p:nvPr/>
          </p:nvSpPr>
          <p:spPr>
            <a:xfrm>
              <a:off x="153843" y="1361300"/>
              <a:ext cx="95158" cy="107090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7"/>
            <p:cNvSpPr/>
            <p:nvPr/>
          </p:nvSpPr>
          <p:spPr>
            <a:xfrm>
              <a:off x="108599" y="1438545"/>
              <a:ext cx="133429" cy="54139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7"/>
            <p:cNvSpPr/>
            <p:nvPr/>
          </p:nvSpPr>
          <p:spPr>
            <a:xfrm>
              <a:off x="103684" y="1382903"/>
              <a:ext cx="144029" cy="93754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7"/>
            <p:cNvSpPr/>
            <p:nvPr/>
          </p:nvSpPr>
          <p:spPr>
            <a:xfrm>
              <a:off x="111438" y="1514132"/>
              <a:ext cx="133690" cy="54531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7"/>
            <p:cNvSpPr/>
            <p:nvPr/>
          </p:nvSpPr>
          <p:spPr>
            <a:xfrm>
              <a:off x="152550" y="1538692"/>
              <a:ext cx="96189" cy="106940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7"/>
            <p:cNvSpPr/>
            <p:nvPr/>
          </p:nvSpPr>
          <p:spPr>
            <a:xfrm>
              <a:off x="101876" y="1529385"/>
              <a:ext cx="146099" cy="95008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7"/>
            <p:cNvSpPr/>
            <p:nvPr/>
          </p:nvSpPr>
          <p:spPr>
            <a:xfrm>
              <a:off x="228040" y="1560929"/>
              <a:ext cx="66202" cy="129741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7"/>
            <p:cNvSpPr/>
            <p:nvPr/>
          </p:nvSpPr>
          <p:spPr>
            <a:xfrm>
              <a:off x="303535" y="1562221"/>
              <a:ext cx="65686" cy="128442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7"/>
            <p:cNvSpPr/>
            <p:nvPr/>
          </p:nvSpPr>
          <p:spPr>
            <a:xfrm>
              <a:off x="275098" y="1560289"/>
              <a:ext cx="50170" cy="164251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7"/>
            <p:cNvSpPr/>
            <p:nvPr/>
          </p:nvSpPr>
          <p:spPr>
            <a:xfrm>
              <a:off x="345940" y="1536368"/>
              <a:ext cx="98004" cy="109486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7"/>
            <p:cNvSpPr/>
            <p:nvPr/>
          </p:nvSpPr>
          <p:spPr>
            <a:xfrm>
              <a:off x="350593" y="1513877"/>
              <a:ext cx="138598" cy="54916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7"/>
            <p:cNvSpPr/>
            <p:nvPr/>
          </p:nvSpPr>
          <p:spPr>
            <a:xfrm>
              <a:off x="346717" y="1528092"/>
              <a:ext cx="147391" cy="96215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7"/>
            <p:cNvSpPr/>
            <p:nvPr/>
          </p:nvSpPr>
          <p:spPr>
            <a:xfrm>
              <a:off x="353955" y="1438414"/>
              <a:ext cx="132652" cy="5427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7"/>
            <p:cNvSpPr/>
            <p:nvPr/>
          </p:nvSpPr>
          <p:spPr>
            <a:xfrm>
              <a:off x="345940" y="1361450"/>
              <a:ext cx="99296" cy="108748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7"/>
            <p:cNvSpPr/>
            <p:nvPr/>
          </p:nvSpPr>
          <p:spPr>
            <a:xfrm>
              <a:off x="347232" y="1382884"/>
              <a:ext cx="148683" cy="94551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7"/>
            <p:cNvSpPr/>
            <p:nvPr/>
          </p:nvSpPr>
          <p:spPr>
            <a:xfrm>
              <a:off x="209425" y="1425236"/>
              <a:ext cx="175838" cy="152854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7"/>
            <p:cNvSpPr/>
            <p:nvPr/>
          </p:nvSpPr>
          <p:spPr>
            <a:xfrm>
              <a:off x="234247" y="1455462"/>
              <a:ext cx="110419" cy="94623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7"/>
            <p:cNvSpPr/>
            <p:nvPr/>
          </p:nvSpPr>
          <p:spPr>
            <a:xfrm>
              <a:off x="276390" y="1481817"/>
              <a:ext cx="41893" cy="41893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4" name="Google Shape;3764;p7"/>
          <p:cNvGrpSpPr/>
          <p:nvPr/>
        </p:nvGrpSpPr>
        <p:grpSpPr>
          <a:xfrm>
            <a:off x="8418995" y="4404876"/>
            <a:ext cx="735098" cy="734842"/>
            <a:chOff x="6" y="1202848"/>
            <a:chExt cx="598030" cy="597821"/>
          </a:xfrm>
        </p:grpSpPr>
        <p:sp>
          <p:nvSpPr>
            <p:cNvPr id="3765" name="Google Shape;3765;p7"/>
            <p:cNvSpPr/>
            <p:nvPr/>
          </p:nvSpPr>
          <p:spPr>
            <a:xfrm>
              <a:off x="6" y="1202848"/>
              <a:ext cx="597821" cy="597821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81291" y="1889"/>
                  </a:moveTo>
                  <a:cubicBezTo>
                    <a:pt x="81513" y="1889"/>
                    <a:pt x="81621" y="2161"/>
                    <a:pt x="81444" y="2337"/>
                  </a:cubicBezTo>
                  <a:cubicBezTo>
                    <a:pt x="80414" y="3169"/>
                    <a:pt x="79344" y="3922"/>
                    <a:pt x="78235" y="4675"/>
                  </a:cubicBezTo>
                  <a:cubicBezTo>
                    <a:pt x="77126" y="5388"/>
                    <a:pt x="75977" y="6101"/>
                    <a:pt x="74789" y="6734"/>
                  </a:cubicBezTo>
                  <a:cubicBezTo>
                    <a:pt x="73561" y="7408"/>
                    <a:pt x="72293" y="7962"/>
                    <a:pt x="71026" y="8477"/>
                  </a:cubicBezTo>
                  <a:cubicBezTo>
                    <a:pt x="69639" y="8992"/>
                    <a:pt x="68213" y="9388"/>
                    <a:pt x="66748" y="9666"/>
                  </a:cubicBezTo>
                  <a:lnTo>
                    <a:pt x="66668" y="9666"/>
                  </a:lnTo>
                  <a:cubicBezTo>
                    <a:pt x="66499" y="9695"/>
                    <a:pt x="66332" y="9710"/>
                    <a:pt x="66167" y="9710"/>
                  </a:cubicBezTo>
                  <a:cubicBezTo>
                    <a:pt x="64785" y="9710"/>
                    <a:pt x="63589" y="8709"/>
                    <a:pt x="63341" y="7329"/>
                  </a:cubicBezTo>
                  <a:cubicBezTo>
                    <a:pt x="63064" y="5744"/>
                    <a:pt x="64094" y="4239"/>
                    <a:pt x="65678" y="3962"/>
                  </a:cubicBezTo>
                  <a:lnTo>
                    <a:pt x="65678" y="4001"/>
                  </a:lnTo>
                  <a:cubicBezTo>
                    <a:pt x="65856" y="3962"/>
                    <a:pt x="66025" y="3942"/>
                    <a:pt x="66188" y="3942"/>
                  </a:cubicBezTo>
                  <a:cubicBezTo>
                    <a:pt x="66352" y="3942"/>
                    <a:pt x="66510" y="3962"/>
                    <a:pt x="66668" y="4001"/>
                  </a:cubicBezTo>
                  <a:cubicBezTo>
                    <a:pt x="67620" y="4132"/>
                    <a:pt x="68572" y="4209"/>
                    <a:pt x="69523" y="4209"/>
                  </a:cubicBezTo>
                  <a:cubicBezTo>
                    <a:pt x="69721" y="4209"/>
                    <a:pt x="69918" y="4206"/>
                    <a:pt x="70115" y="4199"/>
                  </a:cubicBezTo>
                  <a:cubicBezTo>
                    <a:pt x="71343" y="4160"/>
                    <a:pt x="72571" y="4001"/>
                    <a:pt x="73799" y="3803"/>
                  </a:cubicBezTo>
                  <a:cubicBezTo>
                    <a:pt x="75027" y="3605"/>
                    <a:pt x="76255" y="3367"/>
                    <a:pt x="77522" y="3011"/>
                  </a:cubicBezTo>
                  <a:cubicBezTo>
                    <a:pt x="78790" y="2694"/>
                    <a:pt x="79978" y="2337"/>
                    <a:pt x="81206" y="1902"/>
                  </a:cubicBezTo>
                  <a:cubicBezTo>
                    <a:pt x="81236" y="1893"/>
                    <a:pt x="81264" y="1889"/>
                    <a:pt x="81291" y="1889"/>
                  </a:cubicBezTo>
                  <a:close/>
                  <a:moveTo>
                    <a:pt x="10190" y="1886"/>
                  </a:moveTo>
                  <a:cubicBezTo>
                    <a:pt x="10215" y="1886"/>
                    <a:pt x="10239" y="1891"/>
                    <a:pt x="10261" y="1902"/>
                  </a:cubicBezTo>
                  <a:cubicBezTo>
                    <a:pt x="11488" y="2337"/>
                    <a:pt x="12756" y="2694"/>
                    <a:pt x="13984" y="3011"/>
                  </a:cubicBezTo>
                  <a:cubicBezTo>
                    <a:pt x="15212" y="3367"/>
                    <a:pt x="16440" y="3605"/>
                    <a:pt x="17708" y="3803"/>
                  </a:cubicBezTo>
                  <a:cubicBezTo>
                    <a:pt x="18936" y="4001"/>
                    <a:pt x="20164" y="4160"/>
                    <a:pt x="21392" y="4199"/>
                  </a:cubicBezTo>
                  <a:cubicBezTo>
                    <a:pt x="21589" y="4206"/>
                    <a:pt x="21786" y="4209"/>
                    <a:pt x="21983" y="4209"/>
                  </a:cubicBezTo>
                  <a:cubicBezTo>
                    <a:pt x="22933" y="4209"/>
                    <a:pt x="23879" y="4132"/>
                    <a:pt x="24798" y="4001"/>
                  </a:cubicBezTo>
                  <a:cubicBezTo>
                    <a:pt x="24967" y="3972"/>
                    <a:pt x="25135" y="3957"/>
                    <a:pt x="25301" y="3957"/>
                  </a:cubicBezTo>
                  <a:cubicBezTo>
                    <a:pt x="26689" y="3957"/>
                    <a:pt x="27913" y="4958"/>
                    <a:pt x="28126" y="6338"/>
                  </a:cubicBezTo>
                  <a:cubicBezTo>
                    <a:pt x="28403" y="7923"/>
                    <a:pt x="27333" y="9428"/>
                    <a:pt x="25789" y="9666"/>
                  </a:cubicBezTo>
                  <a:cubicBezTo>
                    <a:pt x="25630" y="9705"/>
                    <a:pt x="25462" y="9725"/>
                    <a:pt x="25293" y="9725"/>
                  </a:cubicBezTo>
                  <a:cubicBezTo>
                    <a:pt x="25125" y="9725"/>
                    <a:pt x="24957" y="9705"/>
                    <a:pt x="24798" y="9666"/>
                  </a:cubicBezTo>
                  <a:lnTo>
                    <a:pt x="24719" y="9666"/>
                  </a:lnTo>
                  <a:cubicBezTo>
                    <a:pt x="23253" y="9428"/>
                    <a:pt x="21827" y="9032"/>
                    <a:pt x="20480" y="8517"/>
                  </a:cubicBezTo>
                  <a:cubicBezTo>
                    <a:pt x="19173" y="8002"/>
                    <a:pt x="17906" y="7408"/>
                    <a:pt x="16717" y="6774"/>
                  </a:cubicBezTo>
                  <a:cubicBezTo>
                    <a:pt x="15489" y="6101"/>
                    <a:pt x="14341" y="5388"/>
                    <a:pt x="13231" y="4675"/>
                  </a:cubicBezTo>
                  <a:cubicBezTo>
                    <a:pt x="12122" y="3922"/>
                    <a:pt x="11053" y="3169"/>
                    <a:pt x="10023" y="2337"/>
                  </a:cubicBezTo>
                  <a:cubicBezTo>
                    <a:pt x="9904" y="2258"/>
                    <a:pt x="9904" y="2100"/>
                    <a:pt x="9983" y="1981"/>
                  </a:cubicBezTo>
                  <a:cubicBezTo>
                    <a:pt x="10041" y="1923"/>
                    <a:pt x="10120" y="1886"/>
                    <a:pt x="10190" y="1886"/>
                  </a:cubicBezTo>
                  <a:close/>
                  <a:moveTo>
                    <a:pt x="89629" y="10244"/>
                  </a:moveTo>
                  <a:cubicBezTo>
                    <a:pt x="89687" y="10244"/>
                    <a:pt x="89749" y="10264"/>
                    <a:pt x="89802" y="10300"/>
                  </a:cubicBezTo>
                  <a:cubicBezTo>
                    <a:pt x="89881" y="10339"/>
                    <a:pt x="89921" y="10498"/>
                    <a:pt x="89881" y="10577"/>
                  </a:cubicBezTo>
                  <a:cubicBezTo>
                    <a:pt x="89445" y="11805"/>
                    <a:pt x="89089" y="13072"/>
                    <a:pt x="88772" y="14300"/>
                  </a:cubicBezTo>
                  <a:cubicBezTo>
                    <a:pt x="88455" y="15528"/>
                    <a:pt x="88178" y="16756"/>
                    <a:pt x="87980" y="18024"/>
                  </a:cubicBezTo>
                  <a:cubicBezTo>
                    <a:pt x="87782" y="19252"/>
                    <a:pt x="87623" y="20480"/>
                    <a:pt x="87584" y="21708"/>
                  </a:cubicBezTo>
                  <a:cubicBezTo>
                    <a:pt x="87544" y="22857"/>
                    <a:pt x="87623" y="24005"/>
                    <a:pt x="87821" y="25115"/>
                  </a:cubicBezTo>
                  <a:cubicBezTo>
                    <a:pt x="88059" y="26699"/>
                    <a:pt x="87029" y="28204"/>
                    <a:pt x="85445" y="28442"/>
                  </a:cubicBezTo>
                  <a:cubicBezTo>
                    <a:pt x="85276" y="28472"/>
                    <a:pt x="85108" y="28486"/>
                    <a:pt x="84943" y="28486"/>
                  </a:cubicBezTo>
                  <a:cubicBezTo>
                    <a:pt x="83561" y="28486"/>
                    <a:pt x="82365" y="27485"/>
                    <a:pt x="82117" y="26105"/>
                  </a:cubicBezTo>
                  <a:cubicBezTo>
                    <a:pt x="82038" y="25788"/>
                    <a:pt x="82038" y="25431"/>
                    <a:pt x="82117" y="25115"/>
                  </a:cubicBezTo>
                  <a:lnTo>
                    <a:pt x="82117" y="25035"/>
                  </a:lnTo>
                  <a:cubicBezTo>
                    <a:pt x="82355" y="23570"/>
                    <a:pt x="82751" y="22144"/>
                    <a:pt x="83306" y="20797"/>
                  </a:cubicBezTo>
                  <a:cubicBezTo>
                    <a:pt x="83781" y="19490"/>
                    <a:pt x="84375" y="18222"/>
                    <a:pt x="85049" y="17034"/>
                  </a:cubicBezTo>
                  <a:cubicBezTo>
                    <a:pt x="85682" y="15806"/>
                    <a:pt x="86356" y="14657"/>
                    <a:pt x="87108" y="13548"/>
                  </a:cubicBezTo>
                  <a:cubicBezTo>
                    <a:pt x="87861" y="12439"/>
                    <a:pt x="88614" y="11369"/>
                    <a:pt x="89445" y="10339"/>
                  </a:cubicBezTo>
                  <a:cubicBezTo>
                    <a:pt x="89489" y="10274"/>
                    <a:pt x="89557" y="10244"/>
                    <a:pt x="89629" y="10244"/>
                  </a:cubicBezTo>
                  <a:close/>
                  <a:moveTo>
                    <a:pt x="1832" y="10244"/>
                  </a:moveTo>
                  <a:cubicBezTo>
                    <a:pt x="1905" y="10244"/>
                    <a:pt x="1963" y="10281"/>
                    <a:pt x="2021" y="10339"/>
                  </a:cubicBezTo>
                  <a:cubicBezTo>
                    <a:pt x="2853" y="11369"/>
                    <a:pt x="3606" y="12439"/>
                    <a:pt x="4358" y="13548"/>
                  </a:cubicBezTo>
                  <a:cubicBezTo>
                    <a:pt x="5071" y="14657"/>
                    <a:pt x="5784" y="15806"/>
                    <a:pt x="6418" y="17034"/>
                  </a:cubicBezTo>
                  <a:cubicBezTo>
                    <a:pt x="7092" y="18222"/>
                    <a:pt x="7646" y="19490"/>
                    <a:pt x="8161" y="20797"/>
                  </a:cubicBezTo>
                  <a:cubicBezTo>
                    <a:pt x="8676" y="22144"/>
                    <a:pt x="9072" y="23570"/>
                    <a:pt x="9349" y="25035"/>
                  </a:cubicBezTo>
                  <a:lnTo>
                    <a:pt x="9349" y="25115"/>
                  </a:lnTo>
                  <a:cubicBezTo>
                    <a:pt x="9627" y="26699"/>
                    <a:pt x="8557" y="28165"/>
                    <a:pt x="7012" y="28442"/>
                  </a:cubicBezTo>
                  <a:cubicBezTo>
                    <a:pt x="6839" y="28472"/>
                    <a:pt x="6666" y="28487"/>
                    <a:pt x="6496" y="28487"/>
                  </a:cubicBezTo>
                  <a:cubicBezTo>
                    <a:pt x="5113" y="28487"/>
                    <a:pt x="3897" y="27516"/>
                    <a:pt x="3685" y="26105"/>
                  </a:cubicBezTo>
                  <a:cubicBezTo>
                    <a:pt x="3606" y="25788"/>
                    <a:pt x="3606" y="25431"/>
                    <a:pt x="3685" y="25115"/>
                  </a:cubicBezTo>
                  <a:cubicBezTo>
                    <a:pt x="3843" y="23966"/>
                    <a:pt x="3923" y="22817"/>
                    <a:pt x="3883" y="21708"/>
                  </a:cubicBezTo>
                  <a:cubicBezTo>
                    <a:pt x="3843" y="20440"/>
                    <a:pt x="3685" y="19212"/>
                    <a:pt x="3487" y="18024"/>
                  </a:cubicBezTo>
                  <a:cubicBezTo>
                    <a:pt x="3289" y="16756"/>
                    <a:pt x="3051" y="15528"/>
                    <a:pt x="2695" y="14300"/>
                  </a:cubicBezTo>
                  <a:cubicBezTo>
                    <a:pt x="2378" y="13033"/>
                    <a:pt x="2021" y="11805"/>
                    <a:pt x="1585" y="10577"/>
                  </a:cubicBezTo>
                  <a:cubicBezTo>
                    <a:pt x="1546" y="10458"/>
                    <a:pt x="1625" y="10300"/>
                    <a:pt x="1744" y="10260"/>
                  </a:cubicBezTo>
                  <a:cubicBezTo>
                    <a:pt x="1776" y="10249"/>
                    <a:pt x="1805" y="10244"/>
                    <a:pt x="1832" y="10244"/>
                  </a:cubicBezTo>
                  <a:close/>
                  <a:moveTo>
                    <a:pt x="59709" y="39653"/>
                  </a:moveTo>
                  <a:lnTo>
                    <a:pt x="59709" y="39653"/>
                  </a:lnTo>
                  <a:cubicBezTo>
                    <a:pt x="59678" y="39666"/>
                    <a:pt x="59648" y="39679"/>
                    <a:pt x="59617" y="39692"/>
                  </a:cubicBezTo>
                  <a:cubicBezTo>
                    <a:pt x="59648" y="39679"/>
                    <a:pt x="59678" y="39666"/>
                    <a:pt x="59709" y="39653"/>
                  </a:cubicBezTo>
                  <a:close/>
                  <a:moveTo>
                    <a:pt x="32562" y="55379"/>
                  </a:moveTo>
                  <a:cubicBezTo>
                    <a:pt x="32495" y="55429"/>
                    <a:pt x="32428" y="55480"/>
                    <a:pt x="32361" y="55531"/>
                  </a:cubicBezTo>
                  <a:lnTo>
                    <a:pt x="32361" y="55531"/>
                  </a:lnTo>
                  <a:cubicBezTo>
                    <a:pt x="32428" y="55480"/>
                    <a:pt x="32495" y="55429"/>
                    <a:pt x="32562" y="55379"/>
                  </a:cubicBezTo>
                  <a:close/>
                  <a:moveTo>
                    <a:pt x="45794" y="12251"/>
                  </a:moveTo>
                  <a:cubicBezTo>
                    <a:pt x="47316" y="12251"/>
                    <a:pt x="48721" y="13510"/>
                    <a:pt x="49199" y="15489"/>
                  </a:cubicBezTo>
                  <a:cubicBezTo>
                    <a:pt x="49437" y="16439"/>
                    <a:pt x="49437" y="17430"/>
                    <a:pt x="49199" y="18380"/>
                  </a:cubicBezTo>
                  <a:cubicBezTo>
                    <a:pt x="48645" y="20638"/>
                    <a:pt x="48249" y="22936"/>
                    <a:pt x="47892" y="25233"/>
                  </a:cubicBezTo>
                  <a:cubicBezTo>
                    <a:pt x="47575" y="27254"/>
                    <a:pt x="47298" y="29314"/>
                    <a:pt x="47060" y="31334"/>
                  </a:cubicBezTo>
                  <a:cubicBezTo>
                    <a:pt x="47258" y="29908"/>
                    <a:pt x="47456" y="28521"/>
                    <a:pt x="47694" y="27095"/>
                  </a:cubicBezTo>
                  <a:cubicBezTo>
                    <a:pt x="47892" y="26026"/>
                    <a:pt x="48090" y="24956"/>
                    <a:pt x="48328" y="23847"/>
                  </a:cubicBezTo>
                  <a:lnTo>
                    <a:pt x="48724" y="22183"/>
                  </a:lnTo>
                  <a:lnTo>
                    <a:pt x="49239" y="20401"/>
                  </a:lnTo>
                  <a:cubicBezTo>
                    <a:pt x="49787" y="18572"/>
                    <a:pt x="51133" y="17424"/>
                    <a:pt x="52572" y="17424"/>
                  </a:cubicBezTo>
                  <a:cubicBezTo>
                    <a:pt x="53004" y="17424"/>
                    <a:pt x="53444" y="17527"/>
                    <a:pt x="53874" y="17747"/>
                  </a:cubicBezTo>
                  <a:cubicBezTo>
                    <a:pt x="55735" y="18658"/>
                    <a:pt x="56647" y="21391"/>
                    <a:pt x="55933" y="23768"/>
                  </a:cubicBezTo>
                  <a:cubicBezTo>
                    <a:pt x="55775" y="24283"/>
                    <a:pt x="55577" y="24758"/>
                    <a:pt x="55260" y="25194"/>
                  </a:cubicBezTo>
                  <a:lnTo>
                    <a:pt x="55260" y="25233"/>
                  </a:lnTo>
                  <a:lnTo>
                    <a:pt x="54626" y="26184"/>
                  </a:lnTo>
                  <a:lnTo>
                    <a:pt x="53992" y="27254"/>
                  </a:lnTo>
                  <a:cubicBezTo>
                    <a:pt x="53557" y="28046"/>
                    <a:pt x="53121" y="28838"/>
                    <a:pt x="52725" y="29710"/>
                  </a:cubicBezTo>
                  <a:cubicBezTo>
                    <a:pt x="51972" y="31175"/>
                    <a:pt x="51299" y="32720"/>
                    <a:pt x="50625" y="34305"/>
                  </a:cubicBezTo>
                  <a:lnTo>
                    <a:pt x="50665" y="34305"/>
                  </a:lnTo>
                  <a:cubicBezTo>
                    <a:pt x="50889" y="34188"/>
                    <a:pt x="51127" y="34135"/>
                    <a:pt x="51362" y="34135"/>
                  </a:cubicBezTo>
                  <a:cubicBezTo>
                    <a:pt x="52166" y="34135"/>
                    <a:pt x="52932" y="34763"/>
                    <a:pt x="52963" y="35652"/>
                  </a:cubicBezTo>
                  <a:lnTo>
                    <a:pt x="53002" y="36840"/>
                  </a:lnTo>
                  <a:cubicBezTo>
                    <a:pt x="53042" y="36761"/>
                    <a:pt x="53081" y="36721"/>
                    <a:pt x="53121" y="36642"/>
                  </a:cubicBezTo>
                  <a:cubicBezTo>
                    <a:pt x="54309" y="35097"/>
                    <a:pt x="55458" y="33512"/>
                    <a:pt x="56528" y="31928"/>
                  </a:cubicBezTo>
                  <a:cubicBezTo>
                    <a:pt x="57043" y="31175"/>
                    <a:pt x="57518" y="30383"/>
                    <a:pt x="57993" y="29630"/>
                  </a:cubicBezTo>
                  <a:lnTo>
                    <a:pt x="58627" y="28521"/>
                  </a:lnTo>
                  <a:lnTo>
                    <a:pt x="59142" y="27452"/>
                  </a:lnTo>
                  <a:cubicBezTo>
                    <a:pt x="60124" y="25524"/>
                    <a:pt x="62066" y="24340"/>
                    <a:pt x="64175" y="24340"/>
                  </a:cubicBezTo>
                  <a:cubicBezTo>
                    <a:pt x="64449" y="24340"/>
                    <a:pt x="64726" y="24361"/>
                    <a:pt x="65005" y="24402"/>
                  </a:cubicBezTo>
                  <a:cubicBezTo>
                    <a:pt x="67223" y="24837"/>
                    <a:pt x="68213" y="26858"/>
                    <a:pt x="67183" y="28957"/>
                  </a:cubicBezTo>
                  <a:cubicBezTo>
                    <a:pt x="66946" y="29432"/>
                    <a:pt x="66668" y="29868"/>
                    <a:pt x="66312" y="30264"/>
                  </a:cubicBezTo>
                  <a:lnTo>
                    <a:pt x="65044" y="31571"/>
                  </a:lnTo>
                  <a:lnTo>
                    <a:pt x="63777" y="32760"/>
                  </a:lnTo>
                  <a:cubicBezTo>
                    <a:pt x="62945" y="33512"/>
                    <a:pt x="62113" y="34265"/>
                    <a:pt x="61321" y="34938"/>
                  </a:cubicBezTo>
                  <a:cubicBezTo>
                    <a:pt x="60568" y="35572"/>
                    <a:pt x="59776" y="36206"/>
                    <a:pt x="59023" y="36800"/>
                  </a:cubicBezTo>
                  <a:cubicBezTo>
                    <a:pt x="60291" y="35810"/>
                    <a:pt x="61558" y="34859"/>
                    <a:pt x="62826" y="33829"/>
                  </a:cubicBezTo>
                  <a:cubicBezTo>
                    <a:pt x="64609" y="32364"/>
                    <a:pt x="66391" y="30858"/>
                    <a:pt x="68094" y="29274"/>
                  </a:cubicBezTo>
                  <a:cubicBezTo>
                    <a:pt x="69208" y="28185"/>
                    <a:pt x="70690" y="27613"/>
                    <a:pt x="72046" y="27613"/>
                  </a:cubicBezTo>
                  <a:cubicBezTo>
                    <a:pt x="72909" y="27613"/>
                    <a:pt x="73721" y="27845"/>
                    <a:pt x="74353" y="28323"/>
                  </a:cubicBezTo>
                  <a:cubicBezTo>
                    <a:pt x="76017" y="29591"/>
                    <a:pt x="75858" y="32007"/>
                    <a:pt x="73997" y="33790"/>
                  </a:cubicBezTo>
                  <a:cubicBezTo>
                    <a:pt x="73323" y="34463"/>
                    <a:pt x="72452" y="34938"/>
                    <a:pt x="71541" y="35216"/>
                  </a:cubicBezTo>
                  <a:cubicBezTo>
                    <a:pt x="69283" y="35850"/>
                    <a:pt x="67065" y="36681"/>
                    <a:pt x="64925" y="37474"/>
                  </a:cubicBezTo>
                  <a:cubicBezTo>
                    <a:pt x="63174" y="38174"/>
                    <a:pt x="61423" y="38913"/>
                    <a:pt x="59709" y="39653"/>
                  </a:cubicBezTo>
                  <a:lnTo>
                    <a:pt x="59709" y="39653"/>
                  </a:lnTo>
                  <a:cubicBezTo>
                    <a:pt x="60867" y="39155"/>
                    <a:pt x="62026" y="38729"/>
                    <a:pt x="63222" y="38266"/>
                  </a:cubicBezTo>
                  <a:cubicBezTo>
                    <a:pt x="64212" y="37909"/>
                    <a:pt x="65282" y="37553"/>
                    <a:pt x="66352" y="37196"/>
                  </a:cubicBezTo>
                  <a:lnTo>
                    <a:pt x="68015" y="36681"/>
                  </a:lnTo>
                  <a:lnTo>
                    <a:pt x="69798" y="36285"/>
                  </a:lnTo>
                  <a:cubicBezTo>
                    <a:pt x="70219" y="36182"/>
                    <a:pt x="70631" y="36132"/>
                    <a:pt x="71025" y="36132"/>
                  </a:cubicBezTo>
                  <a:cubicBezTo>
                    <a:pt x="72886" y="36132"/>
                    <a:pt x="74334" y="37239"/>
                    <a:pt x="74432" y="38939"/>
                  </a:cubicBezTo>
                  <a:cubicBezTo>
                    <a:pt x="74551" y="41039"/>
                    <a:pt x="72650" y="43178"/>
                    <a:pt x="70234" y="43772"/>
                  </a:cubicBezTo>
                  <a:cubicBezTo>
                    <a:pt x="69847" y="43861"/>
                    <a:pt x="69461" y="43906"/>
                    <a:pt x="69075" y="43906"/>
                  </a:cubicBezTo>
                  <a:cubicBezTo>
                    <a:pt x="68946" y="43906"/>
                    <a:pt x="68817" y="43901"/>
                    <a:pt x="68689" y="43891"/>
                  </a:cubicBezTo>
                  <a:lnTo>
                    <a:pt x="68609" y="43891"/>
                  </a:lnTo>
                  <a:lnTo>
                    <a:pt x="67500" y="43812"/>
                  </a:lnTo>
                  <a:lnTo>
                    <a:pt x="66193" y="43812"/>
                  </a:lnTo>
                  <a:cubicBezTo>
                    <a:pt x="65322" y="43812"/>
                    <a:pt x="64411" y="43851"/>
                    <a:pt x="63460" y="43931"/>
                  </a:cubicBezTo>
                  <a:cubicBezTo>
                    <a:pt x="61677" y="44049"/>
                    <a:pt x="59855" y="44247"/>
                    <a:pt x="57993" y="44445"/>
                  </a:cubicBezTo>
                  <a:lnTo>
                    <a:pt x="58073" y="44485"/>
                  </a:lnTo>
                  <a:cubicBezTo>
                    <a:pt x="59023" y="45119"/>
                    <a:pt x="59023" y="46545"/>
                    <a:pt x="58073" y="47139"/>
                  </a:cubicBezTo>
                  <a:lnTo>
                    <a:pt x="57201" y="47694"/>
                  </a:lnTo>
                  <a:lnTo>
                    <a:pt x="57637" y="47733"/>
                  </a:lnTo>
                  <a:cubicBezTo>
                    <a:pt x="59617" y="48011"/>
                    <a:pt x="61558" y="48209"/>
                    <a:pt x="63420" y="48328"/>
                  </a:cubicBezTo>
                  <a:cubicBezTo>
                    <a:pt x="64371" y="48407"/>
                    <a:pt x="65282" y="48446"/>
                    <a:pt x="66153" y="48446"/>
                  </a:cubicBezTo>
                  <a:lnTo>
                    <a:pt x="67461" y="48446"/>
                  </a:lnTo>
                  <a:lnTo>
                    <a:pt x="68609" y="48367"/>
                  </a:lnTo>
                  <a:cubicBezTo>
                    <a:pt x="68703" y="48363"/>
                    <a:pt x="68797" y="48360"/>
                    <a:pt x="68890" y="48360"/>
                  </a:cubicBezTo>
                  <a:cubicBezTo>
                    <a:pt x="71199" y="48360"/>
                    <a:pt x="73319" y="49762"/>
                    <a:pt x="74195" y="51932"/>
                  </a:cubicBezTo>
                  <a:cubicBezTo>
                    <a:pt x="74947" y="54071"/>
                    <a:pt x="73640" y="55933"/>
                    <a:pt x="71343" y="56131"/>
                  </a:cubicBezTo>
                  <a:cubicBezTo>
                    <a:pt x="71244" y="56138"/>
                    <a:pt x="71147" y="56141"/>
                    <a:pt x="71051" y="56141"/>
                  </a:cubicBezTo>
                  <a:cubicBezTo>
                    <a:pt x="70606" y="56141"/>
                    <a:pt x="70182" y="56071"/>
                    <a:pt x="69758" y="55973"/>
                  </a:cubicBezTo>
                  <a:lnTo>
                    <a:pt x="67976" y="55577"/>
                  </a:lnTo>
                  <a:lnTo>
                    <a:pt x="66312" y="55062"/>
                  </a:lnTo>
                  <a:cubicBezTo>
                    <a:pt x="65242" y="54705"/>
                    <a:pt x="64212" y="54349"/>
                    <a:pt x="63183" y="53992"/>
                  </a:cubicBezTo>
                  <a:cubicBezTo>
                    <a:pt x="62271" y="53636"/>
                    <a:pt x="61321" y="53279"/>
                    <a:pt x="60410" y="52923"/>
                  </a:cubicBezTo>
                  <a:lnTo>
                    <a:pt x="60410" y="52923"/>
                  </a:lnTo>
                  <a:cubicBezTo>
                    <a:pt x="61915" y="53556"/>
                    <a:pt x="63420" y="54151"/>
                    <a:pt x="64925" y="54745"/>
                  </a:cubicBezTo>
                  <a:cubicBezTo>
                    <a:pt x="67065" y="55577"/>
                    <a:pt x="69243" y="56369"/>
                    <a:pt x="71541" y="57042"/>
                  </a:cubicBezTo>
                  <a:cubicBezTo>
                    <a:pt x="73957" y="57716"/>
                    <a:pt x="75700" y="59934"/>
                    <a:pt x="75502" y="61994"/>
                  </a:cubicBezTo>
                  <a:cubicBezTo>
                    <a:pt x="75312" y="63605"/>
                    <a:pt x="73863" y="64611"/>
                    <a:pt x="72038" y="64611"/>
                  </a:cubicBezTo>
                  <a:cubicBezTo>
                    <a:pt x="71575" y="64611"/>
                    <a:pt x="71087" y="64547"/>
                    <a:pt x="70590" y="64410"/>
                  </a:cubicBezTo>
                  <a:cubicBezTo>
                    <a:pt x="69679" y="64133"/>
                    <a:pt x="68807" y="63618"/>
                    <a:pt x="68134" y="62945"/>
                  </a:cubicBezTo>
                  <a:cubicBezTo>
                    <a:pt x="66431" y="61320"/>
                    <a:pt x="64648" y="59855"/>
                    <a:pt x="62866" y="58389"/>
                  </a:cubicBezTo>
                  <a:cubicBezTo>
                    <a:pt x="61400" y="57201"/>
                    <a:pt x="59934" y="56092"/>
                    <a:pt x="58429" y="54982"/>
                  </a:cubicBezTo>
                  <a:lnTo>
                    <a:pt x="58429" y="54982"/>
                  </a:lnTo>
                  <a:cubicBezTo>
                    <a:pt x="59380" y="55735"/>
                    <a:pt x="60370" y="56488"/>
                    <a:pt x="61321" y="57280"/>
                  </a:cubicBezTo>
                  <a:cubicBezTo>
                    <a:pt x="62153" y="57993"/>
                    <a:pt x="62984" y="58706"/>
                    <a:pt x="63777" y="59459"/>
                  </a:cubicBezTo>
                  <a:lnTo>
                    <a:pt x="65044" y="60647"/>
                  </a:lnTo>
                  <a:lnTo>
                    <a:pt x="66312" y="61994"/>
                  </a:lnTo>
                  <a:cubicBezTo>
                    <a:pt x="68015" y="63816"/>
                    <a:pt x="68015" y="66193"/>
                    <a:pt x="66312" y="67341"/>
                  </a:cubicBezTo>
                  <a:cubicBezTo>
                    <a:pt x="65706" y="67727"/>
                    <a:pt x="64970" y="67912"/>
                    <a:pt x="64197" y="67912"/>
                  </a:cubicBezTo>
                  <a:cubicBezTo>
                    <a:pt x="62747" y="67912"/>
                    <a:pt x="61164" y="67262"/>
                    <a:pt x="60053" y="66074"/>
                  </a:cubicBezTo>
                  <a:cubicBezTo>
                    <a:pt x="59697" y="65717"/>
                    <a:pt x="59380" y="65242"/>
                    <a:pt x="59142" y="64767"/>
                  </a:cubicBezTo>
                  <a:lnTo>
                    <a:pt x="59142" y="64727"/>
                  </a:lnTo>
                  <a:lnTo>
                    <a:pt x="58667" y="63697"/>
                  </a:lnTo>
                  <a:lnTo>
                    <a:pt x="58033" y="62588"/>
                  </a:lnTo>
                  <a:cubicBezTo>
                    <a:pt x="57518" y="61796"/>
                    <a:pt x="57082" y="61043"/>
                    <a:pt x="56528" y="60251"/>
                  </a:cubicBezTo>
                  <a:cubicBezTo>
                    <a:pt x="55498" y="58706"/>
                    <a:pt x="54349" y="57121"/>
                    <a:pt x="53161" y="55537"/>
                  </a:cubicBezTo>
                  <a:lnTo>
                    <a:pt x="53002" y="55339"/>
                  </a:lnTo>
                  <a:lnTo>
                    <a:pt x="53002" y="55933"/>
                  </a:lnTo>
                  <a:cubicBezTo>
                    <a:pt x="52972" y="56841"/>
                    <a:pt x="52248" y="57471"/>
                    <a:pt x="51449" y="57471"/>
                  </a:cubicBezTo>
                  <a:cubicBezTo>
                    <a:pt x="51202" y="57471"/>
                    <a:pt x="50948" y="57411"/>
                    <a:pt x="50705" y="57280"/>
                  </a:cubicBezTo>
                  <a:lnTo>
                    <a:pt x="50309" y="57042"/>
                  </a:lnTo>
                  <a:lnTo>
                    <a:pt x="50348" y="57161"/>
                  </a:lnTo>
                  <a:cubicBezTo>
                    <a:pt x="51101" y="58983"/>
                    <a:pt x="51893" y="60766"/>
                    <a:pt x="52725" y="62430"/>
                  </a:cubicBezTo>
                  <a:cubicBezTo>
                    <a:pt x="53161" y="63301"/>
                    <a:pt x="53557" y="64093"/>
                    <a:pt x="53992" y="64886"/>
                  </a:cubicBezTo>
                  <a:lnTo>
                    <a:pt x="54666" y="65995"/>
                  </a:lnTo>
                  <a:lnTo>
                    <a:pt x="55300" y="66945"/>
                  </a:lnTo>
                  <a:lnTo>
                    <a:pt x="55300" y="66985"/>
                  </a:lnTo>
                  <a:cubicBezTo>
                    <a:pt x="56607" y="69005"/>
                    <a:pt x="56488" y="71659"/>
                    <a:pt x="55022" y="73561"/>
                  </a:cubicBezTo>
                  <a:cubicBezTo>
                    <a:pt x="54327" y="74348"/>
                    <a:pt x="53471" y="74737"/>
                    <a:pt x="52622" y="74737"/>
                  </a:cubicBezTo>
                  <a:cubicBezTo>
                    <a:pt x="51634" y="74737"/>
                    <a:pt x="50655" y="74209"/>
                    <a:pt x="49952" y="73165"/>
                  </a:cubicBezTo>
                  <a:cubicBezTo>
                    <a:pt x="49635" y="72729"/>
                    <a:pt x="49437" y="72253"/>
                    <a:pt x="49279" y="71738"/>
                  </a:cubicBezTo>
                  <a:lnTo>
                    <a:pt x="48764" y="69996"/>
                  </a:lnTo>
                  <a:lnTo>
                    <a:pt x="48368" y="68332"/>
                  </a:lnTo>
                  <a:cubicBezTo>
                    <a:pt x="48130" y="67223"/>
                    <a:pt x="47932" y="66153"/>
                    <a:pt x="47734" y="65084"/>
                  </a:cubicBezTo>
                  <a:cubicBezTo>
                    <a:pt x="47575" y="63935"/>
                    <a:pt x="47377" y="62826"/>
                    <a:pt x="47219" y="61677"/>
                  </a:cubicBezTo>
                  <a:lnTo>
                    <a:pt x="47219" y="61677"/>
                  </a:lnTo>
                  <a:cubicBezTo>
                    <a:pt x="47417" y="63459"/>
                    <a:pt x="47694" y="65202"/>
                    <a:pt x="47932" y="66945"/>
                  </a:cubicBezTo>
                  <a:cubicBezTo>
                    <a:pt x="48328" y="69243"/>
                    <a:pt x="48724" y="71501"/>
                    <a:pt x="49279" y="73798"/>
                  </a:cubicBezTo>
                  <a:cubicBezTo>
                    <a:pt x="49873" y="76294"/>
                    <a:pt x="48843" y="78908"/>
                    <a:pt x="46941" y="79701"/>
                  </a:cubicBezTo>
                  <a:cubicBezTo>
                    <a:pt x="46572" y="79855"/>
                    <a:pt x="46198" y="79928"/>
                    <a:pt x="45831" y="79928"/>
                  </a:cubicBezTo>
                  <a:cubicBezTo>
                    <a:pt x="44309" y="79928"/>
                    <a:pt x="42904" y="78669"/>
                    <a:pt x="42426" y="76690"/>
                  </a:cubicBezTo>
                  <a:cubicBezTo>
                    <a:pt x="42188" y="75739"/>
                    <a:pt x="42188" y="74749"/>
                    <a:pt x="42426" y="73798"/>
                  </a:cubicBezTo>
                  <a:cubicBezTo>
                    <a:pt x="42980" y="71501"/>
                    <a:pt x="43376" y="69243"/>
                    <a:pt x="43733" y="66945"/>
                  </a:cubicBezTo>
                  <a:cubicBezTo>
                    <a:pt x="44050" y="64925"/>
                    <a:pt x="44327" y="62865"/>
                    <a:pt x="44565" y="60845"/>
                  </a:cubicBezTo>
                  <a:lnTo>
                    <a:pt x="44565" y="60845"/>
                  </a:lnTo>
                  <a:cubicBezTo>
                    <a:pt x="44367" y="62231"/>
                    <a:pt x="44169" y="63658"/>
                    <a:pt x="43931" y="65084"/>
                  </a:cubicBezTo>
                  <a:cubicBezTo>
                    <a:pt x="43733" y="66153"/>
                    <a:pt x="43535" y="67223"/>
                    <a:pt x="43297" y="68332"/>
                  </a:cubicBezTo>
                  <a:lnTo>
                    <a:pt x="42901" y="69996"/>
                  </a:lnTo>
                  <a:lnTo>
                    <a:pt x="42346" y="71738"/>
                  </a:lnTo>
                  <a:cubicBezTo>
                    <a:pt x="41796" y="73605"/>
                    <a:pt x="40442" y="74738"/>
                    <a:pt x="38996" y="74738"/>
                  </a:cubicBezTo>
                  <a:cubicBezTo>
                    <a:pt x="38570" y="74738"/>
                    <a:pt x="38136" y="74640"/>
                    <a:pt x="37712" y="74432"/>
                  </a:cubicBezTo>
                  <a:cubicBezTo>
                    <a:pt x="35890" y="73481"/>
                    <a:pt x="34939" y="70788"/>
                    <a:pt x="35692" y="68371"/>
                  </a:cubicBezTo>
                  <a:cubicBezTo>
                    <a:pt x="35810" y="67896"/>
                    <a:pt x="36048" y="67421"/>
                    <a:pt x="36325" y="66985"/>
                  </a:cubicBezTo>
                  <a:lnTo>
                    <a:pt x="36325" y="66945"/>
                  </a:lnTo>
                  <a:lnTo>
                    <a:pt x="36999" y="65995"/>
                  </a:lnTo>
                  <a:lnTo>
                    <a:pt x="37593" y="64886"/>
                  </a:lnTo>
                  <a:cubicBezTo>
                    <a:pt x="38029" y="64093"/>
                    <a:pt x="38464" y="63301"/>
                    <a:pt x="38861" y="62430"/>
                  </a:cubicBezTo>
                  <a:cubicBezTo>
                    <a:pt x="39692" y="60766"/>
                    <a:pt x="40485" y="58983"/>
                    <a:pt x="41277" y="57161"/>
                  </a:cubicBezTo>
                  <a:cubicBezTo>
                    <a:pt x="41317" y="57042"/>
                    <a:pt x="41356" y="56884"/>
                    <a:pt x="41435" y="56765"/>
                  </a:cubicBezTo>
                  <a:lnTo>
                    <a:pt x="41435" y="56765"/>
                  </a:lnTo>
                  <a:lnTo>
                    <a:pt x="40445" y="57240"/>
                  </a:lnTo>
                  <a:cubicBezTo>
                    <a:pt x="40213" y="57361"/>
                    <a:pt x="39969" y="57416"/>
                    <a:pt x="39729" y="57416"/>
                  </a:cubicBezTo>
                  <a:cubicBezTo>
                    <a:pt x="38943" y="57416"/>
                    <a:pt x="38208" y="56822"/>
                    <a:pt x="38148" y="55973"/>
                  </a:cubicBezTo>
                  <a:lnTo>
                    <a:pt x="38148" y="55933"/>
                  </a:lnTo>
                  <a:cubicBezTo>
                    <a:pt x="37078" y="57359"/>
                    <a:pt x="36048" y="58825"/>
                    <a:pt x="35058" y="60251"/>
                  </a:cubicBezTo>
                  <a:cubicBezTo>
                    <a:pt x="34543" y="61043"/>
                    <a:pt x="34068" y="61835"/>
                    <a:pt x="33592" y="62588"/>
                  </a:cubicBezTo>
                  <a:lnTo>
                    <a:pt x="32958" y="63697"/>
                  </a:lnTo>
                  <a:lnTo>
                    <a:pt x="32443" y="64727"/>
                  </a:lnTo>
                  <a:lnTo>
                    <a:pt x="32443" y="64767"/>
                  </a:lnTo>
                  <a:cubicBezTo>
                    <a:pt x="31451" y="66682"/>
                    <a:pt x="29474" y="67866"/>
                    <a:pt x="27365" y="67866"/>
                  </a:cubicBezTo>
                  <a:cubicBezTo>
                    <a:pt x="27118" y="67866"/>
                    <a:pt x="26870" y="67850"/>
                    <a:pt x="26620" y="67817"/>
                  </a:cubicBezTo>
                  <a:cubicBezTo>
                    <a:pt x="24362" y="67381"/>
                    <a:pt x="23412" y="65321"/>
                    <a:pt x="24402" y="63222"/>
                  </a:cubicBezTo>
                  <a:cubicBezTo>
                    <a:pt x="24600" y="62746"/>
                    <a:pt x="24917" y="62311"/>
                    <a:pt x="25274" y="61915"/>
                  </a:cubicBezTo>
                  <a:lnTo>
                    <a:pt x="26502" y="60607"/>
                  </a:lnTo>
                  <a:lnTo>
                    <a:pt x="27769" y="59419"/>
                  </a:lnTo>
                  <a:cubicBezTo>
                    <a:pt x="28601" y="58666"/>
                    <a:pt x="29433" y="57914"/>
                    <a:pt x="30265" y="57240"/>
                  </a:cubicBezTo>
                  <a:cubicBezTo>
                    <a:pt x="30953" y="56660"/>
                    <a:pt x="31642" y="56080"/>
                    <a:pt x="32361" y="55531"/>
                  </a:cubicBezTo>
                  <a:lnTo>
                    <a:pt x="32361" y="55531"/>
                  </a:lnTo>
                  <a:cubicBezTo>
                    <a:pt x="31125" y="56467"/>
                    <a:pt x="29922" y="57372"/>
                    <a:pt x="28720" y="58349"/>
                  </a:cubicBezTo>
                  <a:cubicBezTo>
                    <a:pt x="26937" y="59815"/>
                    <a:pt x="25155" y="61320"/>
                    <a:pt x="23451" y="62905"/>
                  </a:cubicBezTo>
                  <a:cubicBezTo>
                    <a:pt x="22338" y="63994"/>
                    <a:pt x="20856" y="64565"/>
                    <a:pt x="19500" y="64565"/>
                  </a:cubicBezTo>
                  <a:cubicBezTo>
                    <a:pt x="18637" y="64565"/>
                    <a:pt x="17825" y="64333"/>
                    <a:pt x="17193" y="63856"/>
                  </a:cubicBezTo>
                  <a:cubicBezTo>
                    <a:pt x="15569" y="62588"/>
                    <a:pt x="15727" y="60172"/>
                    <a:pt x="17549" y="58389"/>
                  </a:cubicBezTo>
                  <a:cubicBezTo>
                    <a:pt x="18262" y="57716"/>
                    <a:pt x="19094" y="57240"/>
                    <a:pt x="20045" y="56963"/>
                  </a:cubicBezTo>
                  <a:cubicBezTo>
                    <a:pt x="22303" y="56329"/>
                    <a:pt x="24481" y="55497"/>
                    <a:pt x="26620" y="54705"/>
                  </a:cubicBezTo>
                  <a:cubicBezTo>
                    <a:pt x="28443" y="53992"/>
                    <a:pt x="30225" y="53279"/>
                    <a:pt x="31968" y="52526"/>
                  </a:cubicBezTo>
                  <a:lnTo>
                    <a:pt x="31968" y="52526"/>
                  </a:lnTo>
                  <a:cubicBezTo>
                    <a:pt x="30780" y="53002"/>
                    <a:pt x="29591" y="53477"/>
                    <a:pt x="28363" y="53913"/>
                  </a:cubicBezTo>
                  <a:cubicBezTo>
                    <a:pt x="27373" y="54309"/>
                    <a:pt x="26303" y="54666"/>
                    <a:pt x="25234" y="55022"/>
                  </a:cubicBezTo>
                  <a:lnTo>
                    <a:pt x="23610" y="55497"/>
                  </a:lnTo>
                  <a:lnTo>
                    <a:pt x="21827" y="55933"/>
                  </a:lnTo>
                  <a:cubicBezTo>
                    <a:pt x="21407" y="56035"/>
                    <a:pt x="20999" y="56083"/>
                    <a:pt x="20610" y="56083"/>
                  </a:cubicBezTo>
                  <a:cubicBezTo>
                    <a:pt x="18724" y="56083"/>
                    <a:pt x="17291" y="54947"/>
                    <a:pt x="17193" y="53239"/>
                  </a:cubicBezTo>
                  <a:cubicBezTo>
                    <a:pt x="17074" y="51180"/>
                    <a:pt x="18936" y="49041"/>
                    <a:pt x="21392" y="48446"/>
                  </a:cubicBezTo>
                  <a:cubicBezTo>
                    <a:pt x="21778" y="48357"/>
                    <a:pt x="22164" y="48313"/>
                    <a:pt x="22550" y="48313"/>
                  </a:cubicBezTo>
                  <a:cubicBezTo>
                    <a:pt x="22679" y="48313"/>
                    <a:pt x="22808" y="48318"/>
                    <a:pt x="22936" y="48328"/>
                  </a:cubicBezTo>
                  <a:lnTo>
                    <a:pt x="22976" y="48328"/>
                  </a:lnTo>
                  <a:lnTo>
                    <a:pt x="24125" y="48407"/>
                  </a:lnTo>
                  <a:lnTo>
                    <a:pt x="25392" y="48407"/>
                  </a:lnTo>
                  <a:cubicBezTo>
                    <a:pt x="26303" y="48407"/>
                    <a:pt x="27215" y="48328"/>
                    <a:pt x="28165" y="48288"/>
                  </a:cubicBezTo>
                  <a:cubicBezTo>
                    <a:pt x="30027" y="48129"/>
                    <a:pt x="31968" y="47931"/>
                    <a:pt x="33909" y="47694"/>
                  </a:cubicBezTo>
                  <a:lnTo>
                    <a:pt x="33988" y="47694"/>
                  </a:lnTo>
                  <a:lnTo>
                    <a:pt x="33038" y="47139"/>
                  </a:lnTo>
                  <a:cubicBezTo>
                    <a:pt x="32087" y="46505"/>
                    <a:pt x="32087" y="45079"/>
                    <a:pt x="33038" y="44485"/>
                  </a:cubicBezTo>
                  <a:lnTo>
                    <a:pt x="33236" y="44366"/>
                  </a:lnTo>
                  <a:cubicBezTo>
                    <a:pt x="31532" y="44168"/>
                    <a:pt x="29829" y="44010"/>
                    <a:pt x="28165" y="43891"/>
                  </a:cubicBezTo>
                  <a:cubicBezTo>
                    <a:pt x="27215" y="43812"/>
                    <a:pt x="26303" y="43772"/>
                    <a:pt x="25432" y="43732"/>
                  </a:cubicBezTo>
                  <a:lnTo>
                    <a:pt x="24125" y="43732"/>
                  </a:lnTo>
                  <a:lnTo>
                    <a:pt x="22976" y="43851"/>
                  </a:lnTo>
                  <a:cubicBezTo>
                    <a:pt x="22909" y="43853"/>
                    <a:pt x="22843" y="43855"/>
                    <a:pt x="22776" y="43855"/>
                  </a:cubicBezTo>
                  <a:cubicBezTo>
                    <a:pt x="20400" y="43855"/>
                    <a:pt x="18277" y="42483"/>
                    <a:pt x="17391" y="40286"/>
                  </a:cubicBezTo>
                  <a:cubicBezTo>
                    <a:pt x="16638" y="38147"/>
                    <a:pt x="17945" y="36285"/>
                    <a:pt x="20243" y="36087"/>
                  </a:cubicBezTo>
                  <a:cubicBezTo>
                    <a:pt x="20381" y="36077"/>
                    <a:pt x="20518" y="36072"/>
                    <a:pt x="20652" y="36072"/>
                  </a:cubicBezTo>
                  <a:cubicBezTo>
                    <a:pt x="21055" y="36072"/>
                    <a:pt x="21441" y="36117"/>
                    <a:pt x="21827" y="36206"/>
                  </a:cubicBezTo>
                  <a:lnTo>
                    <a:pt x="23610" y="36642"/>
                  </a:lnTo>
                  <a:lnTo>
                    <a:pt x="25274" y="37157"/>
                  </a:lnTo>
                  <a:cubicBezTo>
                    <a:pt x="26303" y="37513"/>
                    <a:pt x="27373" y="37870"/>
                    <a:pt x="28363" y="38226"/>
                  </a:cubicBezTo>
                  <a:cubicBezTo>
                    <a:pt x="29393" y="38622"/>
                    <a:pt x="30265" y="38939"/>
                    <a:pt x="31176" y="39335"/>
                  </a:cubicBezTo>
                  <a:cubicBezTo>
                    <a:pt x="29671" y="38662"/>
                    <a:pt x="28165" y="38068"/>
                    <a:pt x="26660" y="37474"/>
                  </a:cubicBezTo>
                  <a:cubicBezTo>
                    <a:pt x="24521" y="36642"/>
                    <a:pt x="22342" y="35850"/>
                    <a:pt x="20084" y="35176"/>
                  </a:cubicBezTo>
                  <a:cubicBezTo>
                    <a:pt x="17628" y="34503"/>
                    <a:pt x="15846" y="32284"/>
                    <a:pt x="16084" y="30225"/>
                  </a:cubicBezTo>
                  <a:cubicBezTo>
                    <a:pt x="16302" y="28629"/>
                    <a:pt x="17707" y="27627"/>
                    <a:pt x="19498" y="27627"/>
                  </a:cubicBezTo>
                  <a:cubicBezTo>
                    <a:pt x="19975" y="27627"/>
                    <a:pt x="20479" y="27698"/>
                    <a:pt x="20995" y="27848"/>
                  </a:cubicBezTo>
                  <a:cubicBezTo>
                    <a:pt x="21907" y="28086"/>
                    <a:pt x="22778" y="28600"/>
                    <a:pt x="23451" y="29274"/>
                  </a:cubicBezTo>
                  <a:cubicBezTo>
                    <a:pt x="25155" y="30898"/>
                    <a:pt x="26937" y="32403"/>
                    <a:pt x="28720" y="33829"/>
                  </a:cubicBezTo>
                  <a:cubicBezTo>
                    <a:pt x="30185" y="35018"/>
                    <a:pt x="31651" y="36127"/>
                    <a:pt x="33156" y="37236"/>
                  </a:cubicBezTo>
                  <a:cubicBezTo>
                    <a:pt x="32166" y="36483"/>
                    <a:pt x="31215" y="35731"/>
                    <a:pt x="30265" y="34938"/>
                  </a:cubicBezTo>
                  <a:cubicBezTo>
                    <a:pt x="29433" y="34225"/>
                    <a:pt x="28601" y="33512"/>
                    <a:pt x="27769" y="32760"/>
                  </a:cubicBezTo>
                  <a:lnTo>
                    <a:pt x="26502" y="31571"/>
                  </a:lnTo>
                  <a:lnTo>
                    <a:pt x="25274" y="30225"/>
                  </a:lnTo>
                  <a:cubicBezTo>
                    <a:pt x="23570" y="28402"/>
                    <a:pt x="23570" y="26026"/>
                    <a:pt x="25274" y="24877"/>
                  </a:cubicBezTo>
                  <a:cubicBezTo>
                    <a:pt x="25889" y="24471"/>
                    <a:pt x="26638" y="24278"/>
                    <a:pt x="27426" y="24278"/>
                  </a:cubicBezTo>
                  <a:cubicBezTo>
                    <a:pt x="28870" y="24278"/>
                    <a:pt x="30445" y="24926"/>
                    <a:pt x="31572" y="26105"/>
                  </a:cubicBezTo>
                  <a:cubicBezTo>
                    <a:pt x="31928" y="26501"/>
                    <a:pt x="32206" y="26897"/>
                    <a:pt x="32443" y="27373"/>
                  </a:cubicBezTo>
                  <a:lnTo>
                    <a:pt x="32443" y="27412"/>
                  </a:lnTo>
                  <a:lnTo>
                    <a:pt x="32958" y="28442"/>
                  </a:lnTo>
                  <a:lnTo>
                    <a:pt x="33592" y="29591"/>
                  </a:lnTo>
                  <a:cubicBezTo>
                    <a:pt x="34028" y="30343"/>
                    <a:pt x="34503" y="31136"/>
                    <a:pt x="35058" y="31888"/>
                  </a:cubicBezTo>
                  <a:cubicBezTo>
                    <a:pt x="36009" y="33314"/>
                    <a:pt x="37038" y="34740"/>
                    <a:pt x="38108" y="36166"/>
                  </a:cubicBezTo>
                  <a:lnTo>
                    <a:pt x="38108" y="35612"/>
                  </a:lnTo>
                  <a:cubicBezTo>
                    <a:pt x="38138" y="34736"/>
                    <a:pt x="38860" y="34113"/>
                    <a:pt x="39658" y="34113"/>
                  </a:cubicBezTo>
                  <a:cubicBezTo>
                    <a:pt x="39906" y="34113"/>
                    <a:pt x="40161" y="34173"/>
                    <a:pt x="40405" y="34305"/>
                  </a:cubicBezTo>
                  <a:lnTo>
                    <a:pt x="41118" y="34661"/>
                  </a:lnTo>
                  <a:cubicBezTo>
                    <a:pt x="40366" y="32958"/>
                    <a:pt x="39613" y="31294"/>
                    <a:pt x="38861" y="29710"/>
                  </a:cubicBezTo>
                  <a:cubicBezTo>
                    <a:pt x="38504" y="28838"/>
                    <a:pt x="38068" y="28046"/>
                    <a:pt x="37633" y="27254"/>
                  </a:cubicBezTo>
                  <a:lnTo>
                    <a:pt x="36999" y="26145"/>
                  </a:lnTo>
                  <a:lnTo>
                    <a:pt x="36325" y="25194"/>
                  </a:lnTo>
                  <a:cubicBezTo>
                    <a:pt x="35018" y="23174"/>
                    <a:pt x="35137" y="20520"/>
                    <a:pt x="36642" y="18618"/>
                  </a:cubicBezTo>
                  <a:cubicBezTo>
                    <a:pt x="37323" y="17827"/>
                    <a:pt x="38174" y="17438"/>
                    <a:pt x="39022" y="17438"/>
                  </a:cubicBezTo>
                  <a:cubicBezTo>
                    <a:pt x="40000" y="17438"/>
                    <a:pt x="40973" y="17956"/>
                    <a:pt x="41673" y="18975"/>
                  </a:cubicBezTo>
                  <a:cubicBezTo>
                    <a:pt x="41990" y="19410"/>
                    <a:pt x="42188" y="19925"/>
                    <a:pt x="42346" y="20401"/>
                  </a:cubicBezTo>
                  <a:lnTo>
                    <a:pt x="42861" y="22183"/>
                  </a:lnTo>
                  <a:lnTo>
                    <a:pt x="43258" y="23847"/>
                  </a:lnTo>
                  <a:cubicBezTo>
                    <a:pt x="43495" y="24956"/>
                    <a:pt x="43693" y="26026"/>
                    <a:pt x="43891" y="27095"/>
                  </a:cubicBezTo>
                  <a:cubicBezTo>
                    <a:pt x="44089" y="28244"/>
                    <a:pt x="44248" y="29353"/>
                    <a:pt x="44406" y="30462"/>
                  </a:cubicBezTo>
                  <a:cubicBezTo>
                    <a:pt x="44208" y="28719"/>
                    <a:pt x="43971" y="26976"/>
                    <a:pt x="43693" y="25233"/>
                  </a:cubicBezTo>
                  <a:cubicBezTo>
                    <a:pt x="43337" y="22936"/>
                    <a:pt x="42941" y="20638"/>
                    <a:pt x="42346" y="18380"/>
                  </a:cubicBezTo>
                  <a:cubicBezTo>
                    <a:pt x="41752" y="15885"/>
                    <a:pt x="42782" y="13270"/>
                    <a:pt x="44684" y="12478"/>
                  </a:cubicBezTo>
                  <a:cubicBezTo>
                    <a:pt x="45053" y="12324"/>
                    <a:pt x="45427" y="12251"/>
                    <a:pt x="45794" y="12251"/>
                  </a:cubicBezTo>
                  <a:close/>
                  <a:moveTo>
                    <a:pt x="85236" y="63256"/>
                  </a:moveTo>
                  <a:cubicBezTo>
                    <a:pt x="86591" y="63256"/>
                    <a:pt x="87812" y="64227"/>
                    <a:pt x="88059" y="65638"/>
                  </a:cubicBezTo>
                  <a:cubicBezTo>
                    <a:pt x="88099" y="65955"/>
                    <a:pt x="88099" y="66312"/>
                    <a:pt x="88059" y="66628"/>
                  </a:cubicBezTo>
                  <a:cubicBezTo>
                    <a:pt x="87861" y="67738"/>
                    <a:pt x="87821" y="68886"/>
                    <a:pt x="87821" y="70035"/>
                  </a:cubicBezTo>
                  <a:cubicBezTo>
                    <a:pt x="87901" y="71263"/>
                    <a:pt x="88019" y="72491"/>
                    <a:pt x="88218" y="73719"/>
                  </a:cubicBezTo>
                  <a:cubicBezTo>
                    <a:pt x="88416" y="74947"/>
                    <a:pt x="88693" y="76215"/>
                    <a:pt x="89010" y="77443"/>
                  </a:cubicBezTo>
                  <a:cubicBezTo>
                    <a:pt x="89327" y="78710"/>
                    <a:pt x="89683" y="79938"/>
                    <a:pt x="90119" y="81166"/>
                  </a:cubicBezTo>
                  <a:cubicBezTo>
                    <a:pt x="90159" y="81285"/>
                    <a:pt x="90119" y="81444"/>
                    <a:pt x="90000" y="81483"/>
                  </a:cubicBezTo>
                  <a:cubicBezTo>
                    <a:pt x="89968" y="81494"/>
                    <a:pt x="89936" y="81499"/>
                    <a:pt x="89906" y="81499"/>
                  </a:cubicBezTo>
                  <a:cubicBezTo>
                    <a:pt x="89823" y="81499"/>
                    <a:pt x="89752" y="81462"/>
                    <a:pt x="89723" y="81404"/>
                  </a:cubicBezTo>
                  <a:cubicBezTo>
                    <a:pt x="88891" y="80374"/>
                    <a:pt x="88099" y="79304"/>
                    <a:pt x="87386" y="78156"/>
                  </a:cubicBezTo>
                  <a:cubicBezTo>
                    <a:pt x="86633" y="77047"/>
                    <a:pt x="85960" y="75898"/>
                    <a:pt x="85286" y="74709"/>
                  </a:cubicBezTo>
                  <a:cubicBezTo>
                    <a:pt x="84652" y="73481"/>
                    <a:pt x="84058" y="72253"/>
                    <a:pt x="83543" y="70946"/>
                  </a:cubicBezTo>
                  <a:cubicBezTo>
                    <a:pt x="83028" y="69560"/>
                    <a:pt x="82632" y="68134"/>
                    <a:pt x="82395" y="66708"/>
                  </a:cubicBezTo>
                  <a:lnTo>
                    <a:pt x="82395" y="66589"/>
                  </a:lnTo>
                  <a:cubicBezTo>
                    <a:pt x="82117" y="65044"/>
                    <a:pt x="83147" y="63539"/>
                    <a:pt x="84732" y="63301"/>
                  </a:cubicBezTo>
                  <a:cubicBezTo>
                    <a:pt x="84901" y="63271"/>
                    <a:pt x="85070" y="63256"/>
                    <a:pt x="85236" y="63256"/>
                  </a:cubicBezTo>
                  <a:close/>
                  <a:moveTo>
                    <a:pt x="6790" y="63257"/>
                  </a:moveTo>
                  <a:cubicBezTo>
                    <a:pt x="8151" y="63257"/>
                    <a:pt x="9379" y="64262"/>
                    <a:pt x="9627" y="65678"/>
                  </a:cubicBezTo>
                  <a:cubicBezTo>
                    <a:pt x="9666" y="65995"/>
                    <a:pt x="9666" y="66312"/>
                    <a:pt x="9627" y="66589"/>
                  </a:cubicBezTo>
                  <a:lnTo>
                    <a:pt x="9627" y="66708"/>
                  </a:lnTo>
                  <a:cubicBezTo>
                    <a:pt x="9349" y="68134"/>
                    <a:pt x="8953" y="69560"/>
                    <a:pt x="8438" y="70946"/>
                  </a:cubicBezTo>
                  <a:cubicBezTo>
                    <a:pt x="7923" y="72253"/>
                    <a:pt x="7329" y="73481"/>
                    <a:pt x="6695" y="74709"/>
                  </a:cubicBezTo>
                  <a:cubicBezTo>
                    <a:pt x="6022" y="75898"/>
                    <a:pt x="5309" y="77086"/>
                    <a:pt x="4596" y="78195"/>
                  </a:cubicBezTo>
                  <a:cubicBezTo>
                    <a:pt x="3883" y="79304"/>
                    <a:pt x="3130" y="80374"/>
                    <a:pt x="2259" y="81404"/>
                  </a:cubicBezTo>
                  <a:cubicBezTo>
                    <a:pt x="2215" y="81469"/>
                    <a:pt x="2148" y="81499"/>
                    <a:pt x="2076" y="81499"/>
                  </a:cubicBezTo>
                  <a:cubicBezTo>
                    <a:pt x="2017" y="81499"/>
                    <a:pt x="1956" y="81479"/>
                    <a:pt x="1902" y="81444"/>
                  </a:cubicBezTo>
                  <a:cubicBezTo>
                    <a:pt x="1823" y="81364"/>
                    <a:pt x="1823" y="81285"/>
                    <a:pt x="1823" y="81166"/>
                  </a:cubicBezTo>
                  <a:cubicBezTo>
                    <a:pt x="2259" y="79938"/>
                    <a:pt x="2655" y="78710"/>
                    <a:pt x="2972" y="77482"/>
                  </a:cubicBezTo>
                  <a:cubicBezTo>
                    <a:pt x="3289" y="76254"/>
                    <a:pt x="3566" y="74987"/>
                    <a:pt x="3764" y="73719"/>
                  </a:cubicBezTo>
                  <a:cubicBezTo>
                    <a:pt x="3962" y="72531"/>
                    <a:pt x="4081" y="71303"/>
                    <a:pt x="4121" y="70075"/>
                  </a:cubicBezTo>
                  <a:cubicBezTo>
                    <a:pt x="4160" y="68926"/>
                    <a:pt x="4081" y="67777"/>
                    <a:pt x="3923" y="66628"/>
                  </a:cubicBezTo>
                  <a:cubicBezTo>
                    <a:pt x="3645" y="65044"/>
                    <a:pt x="4715" y="63578"/>
                    <a:pt x="6299" y="63301"/>
                  </a:cubicBezTo>
                  <a:cubicBezTo>
                    <a:pt x="6464" y="63272"/>
                    <a:pt x="6628" y="63257"/>
                    <a:pt x="6790" y="63257"/>
                  </a:cubicBezTo>
                  <a:close/>
                  <a:moveTo>
                    <a:pt x="66431" y="82008"/>
                  </a:moveTo>
                  <a:cubicBezTo>
                    <a:pt x="66589" y="82008"/>
                    <a:pt x="66748" y="82018"/>
                    <a:pt x="66906" y="82038"/>
                  </a:cubicBezTo>
                  <a:lnTo>
                    <a:pt x="67025" y="82038"/>
                  </a:lnTo>
                  <a:cubicBezTo>
                    <a:pt x="68491" y="82315"/>
                    <a:pt x="69917" y="82672"/>
                    <a:pt x="71263" y="83226"/>
                  </a:cubicBezTo>
                  <a:cubicBezTo>
                    <a:pt x="72571" y="83741"/>
                    <a:pt x="73799" y="84296"/>
                    <a:pt x="75027" y="84969"/>
                  </a:cubicBezTo>
                  <a:cubicBezTo>
                    <a:pt x="76215" y="85642"/>
                    <a:pt x="77364" y="86355"/>
                    <a:pt x="78473" y="87069"/>
                  </a:cubicBezTo>
                  <a:cubicBezTo>
                    <a:pt x="79582" y="87782"/>
                    <a:pt x="80652" y="88534"/>
                    <a:pt x="81721" y="89366"/>
                  </a:cubicBezTo>
                  <a:cubicBezTo>
                    <a:pt x="81800" y="89485"/>
                    <a:pt x="81840" y="89643"/>
                    <a:pt x="81761" y="89723"/>
                  </a:cubicBezTo>
                  <a:cubicBezTo>
                    <a:pt x="81703" y="89781"/>
                    <a:pt x="81623" y="89817"/>
                    <a:pt x="81539" y="89817"/>
                  </a:cubicBezTo>
                  <a:cubicBezTo>
                    <a:pt x="81507" y="89817"/>
                    <a:pt x="81476" y="89812"/>
                    <a:pt x="81444" y="89802"/>
                  </a:cubicBezTo>
                  <a:cubicBezTo>
                    <a:pt x="80255" y="89366"/>
                    <a:pt x="78988" y="89010"/>
                    <a:pt x="77760" y="88693"/>
                  </a:cubicBezTo>
                  <a:cubicBezTo>
                    <a:pt x="76532" y="88376"/>
                    <a:pt x="75264" y="88098"/>
                    <a:pt x="74036" y="87900"/>
                  </a:cubicBezTo>
                  <a:cubicBezTo>
                    <a:pt x="72808" y="87702"/>
                    <a:pt x="71580" y="87583"/>
                    <a:pt x="70352" y="87504"/>
                  </a:cubicBezTo>
                  <a:cubicBezTo>
                    <a:pt x="70161" y="87498"/>
                    <a:pt x="69969" y="87494"/>
                    <a:pt x="69778" y="87494"/>
                  </a:cubicBezTo>
                  <a:cubicBezTo>
                    <a:pt x="68821" y="87494"/>
                    <a:pt x="67863" y="87577"/>
                    <a:pt x="66906" y="87742"/>
                  </a:cubicBezTo>
                  <a:cubicBezTo>
                    <a:pt x="66718" y="87779"/>
                    <a:pt x="66531" y="87798"/>
                    <a:pt x="66347" y="87798"/>
                  </a:cubicBezTo>
                  <a:cubicBezTo>
                    <a:pt x="64973" y="87798"/>
                    <a:pt x="63744" y="86797"/>
                    <a:pt x="63499" y="85365"/>
                  </a:cubicBezTo>
                  <a:cubicBezTo>
                    <a:pt x="63222" y="83781"/>
                    <a:pt x="64331" y="82236"/>
                    <a:pt x="65955" y="82038"/>
                  </a:cubicBezTo>
                  <a:cubicBezTo>
                    <a:pt x="66114" y="82018"/>
                    <a:pt x="66272" y="82008"/>
                    <a:pt x="66431" y="82008"/>
                  </a:cubicBezTo>
                  <a:close/>
                  <a:moveTo>
                    <a:pt x="25539" y="82034"/>
                  </a:moveTo>
                  <a:cubicBezTo>
                    <a:pt x="26927" y="82034"/>
                    <a:pt x="28155" y="83034"/>
                    <a:pt x="28403" y="84414"/>
                  </a:cubicBezTo>
                  <a:cubicBezTo>
                    <a:pt x="28680" y="85999"/>
                    <a:pt x="27611" y="87504"/>
                    <a:pt x="26026" y="87742"/>
                  </a:cubicBezTo>
                  <a:cubicBezTo>
                    <a:pt x="25868" y="87762"/>
                    <a:pt x="25709" y="87772"/>
                    <a:pt x="25546" y="87772"/>
                  </a:cubicBezTo>
                  <a:cubicBezTo>
                    <a:pt x="25383" y="87772"/>
                    <a:pt x="25214" y="87762"/>
                    <a:pt x="25036" y="87742"/>
                  </a:cubicBezTo>
                  <a:cubicBezTo>
                    <a:pt x="24117" y="87611"/>
                    <a:pt x="23171" y="87534"/>
                    <a:pt x="22220" y="87534"/>
                  </a:cubicBezTo>
                  <a:cubicBezTo>
                    <a:pt x="22023" y="87534"/>
                    <a:pt x="21826" y="87537"/>
                    <a:pt x="21629" y="87544"/>
                  </a:cubicBezTo>
                  <a:cubicBezTo>
                    <a:pt x="20401" y="87583"/>
                    <a:pt x="19173" y="87702"/>
                    <a:pt x="17945" y="87900"/>
                  </a:cubicBezTo>
                  <a:cubicBezTo>
                    <a:pt x="16717" y="88098"/>
                    <a:pt x="15450" y="88376"/>
                    <a:pt x="14222" y="88693"/>
                  </a:cubicBezTo>
                  <a:cubicBezTo>
                    <a:pt x="12954" y="89010"/>
                    <a:pt x="11726" y="89406"/>
                    <a:pt x="10498" y="89841"/>
                  </a:cubicBezTo>
                  <a:cubicBezTo>
                    <a:pt x="10477" y="89848"/>
                    <a:pt x="10455" y="89852"/>
                    <a:pt x="10432" y="89852"/>
                  </a:cubicBezTo>
                  <a:cubicBezTo>
                    <a:pt x="10327" y="89852"/>
                    <a:pt x="10214" y="89781"/>
                    <a:pt x="10181" y="89683"/>
                  </a:cubicBezTo>
                  <a:cubicBezTo>
                    <a:pt x="10142" y="89564"/>
                    <a:pt x="10181" y="89485"/>
                    <a:pt x="10261" y="89406"/>
                  </a:cubicBezTo>
                  <a:cubicBezTo>
                    <a:pt x="11290" y="88574"/>
                    <a:pt x="12360" y="87821"/>
                    <a:pt x="13469" y="87069"/>
                  </a:cubicBezTo>
                  <a:cubicBezTo>
                    <a:pt x="14578" y="86316"/>
                    <a:pt x="15727" y="85642"/>
                    <a:pt x="16955" y="85009"/>
                  </a:cubicBezTo>
                  <a:cubicBezTo>
                    <a:pt x="18183" y="84335"/>
                    <a:pt x="19411" y="83741"/>
                    <a:pt x="20718" y="83266"/>
                  </a:cubicBezTo>
                  <a:cubicBezTo>
                    <a:pt x="22065" y="82711"/>
                    <a:pt x="23491" y="82315"/>
                    <a:pt x="24957" y="82077"/>
                  </a:cubicBezTo>
                  <a:lnTo>
                    <a:pt x="25036" y="82077"/>
                  </a:lnTo>
                  <a:cubicBezTo>
                    <a:pt x="25205" y="82048"/>
                    <a:pt x="25373" y="82034"/>
                    <a:pt x="25539" y="82034"/>
                  </a:cubicBezTo>
                  <a:close/>
                  <a:moveTo>
                    <a:pt x="1506" y="0"/>
                  </a:moveTo>
                  <a:lnTo>
                    <a:pt x="4239" y="1941"/>
                  </a:lnTo>
                  <a:lnTo>
                    <a:pt x="13271" y="8279"/>
                  </a:lnTo>
                  <a:cubicBezTo>
                    <a:pt x="15093" y="9547"/>
                    <a:pt x="15331" y="12161"/>
                    <a:pt x="13746" y="13746"/>
                  </a:cubicBezTo>
                  <a:cubicBezTo>
                    <a:pt x="13033" y="14441"/>
                    <a:pt x="12119" y="14783"/>
                    <a:pt x="11211" y="14783"/>
                  </a:cubicBezTo>
                  <a:cubicBezTo>
                    <a:pt x="10101" y="14783"/>
                    <a:pt x="8999" y="14273"/>
                    <a:pt x="8280" y="13270"/>
                  </a:cubicBezTo>
                  <a:lnTo>
                    <a:pt x="1982" y="4278"/>
                  </a:lnTo>
                  <a:lnTo>
                    <a:pt x="397" y="2021"/>
                  </a:lnTo>
                  <a:lnTo>
                    <a:pt x="1" y="1466"/>
                  </a:lnTo>
                  <a:lnTo>
                    <a:pt x="1" y="36880"/>
                  </a:lnTo>
                  <a:cubicBezTo>
                    <a:pt x="73" y="36878"/>
                    <a:pt x="145" y="36877"/>
                    <a:pt x="216" y="36877"/>
                  </a:cubicBezTo>
                  <a:cubicBezTo>
                    <a:pt x="5466" y="36877"/>
                    <a:pt x="9746" y="41150"/>
                    <a:pt x="9746" y="46426"/>
                  </a:cubicBezTo>
                  <a:cubicBezTo>
                    <a:pt x="9746" y="51702"/>
                    <a:pt x="5466" y="55975"/>
                    <a:pt x="216" y="55975"/>
                  </a:cubicBezTo>
                  <a:cubicBezTo>
                    <a:pt x="145" y="55975"/>
                    <a:pt x="73" y="55974"/>
                    <a:pt x="1" y="55973"/>
                  </a:cubicBezTo>
                  <a:lnTo>
                    <a:pt x="1" y="90634"/>
                  </a:lnTo>
                  <a:lnTo>
                    <a:pt x="635" y="89723"/>
                  </a:lnTo>
                  <a:lnTo>
                    <a:pt x="2219" y="87465"/>
                  </a:lnTo>
                  <a:lnTo>
                    <a:pt x="8557" y="78473"/>
                  </a:lnTo>
                  <a:cubicBezTo>
                    <a:pt x="9257" y="77467"/>
                    <a:pt x="10368" y="76943"/>
                    <a:pt x="11489" y="76943"/>
                  </a:cubicBezTo>
                  <a:cubicBezTo>
                    <a:pt x="12398" y="76943"/>
                    <a:pt x="13314" y="77288"/>
                    <a:pt x="14024" y="77997"/>
                  </a:cubicBezTo>
                  <a:cubicBezTo>
                    <a:pt x="15569" y="79582"/>
                    <a:pt x="15331" y="82196"/>
                    <a:pt x="13548" y="83464"/>
                  </a:cubicBezTo>
                  <a:lnTo>
                    <a:pt x="4517" y="89802"/>
                  </a:lnTo>
                  <a:cubicBezTo>
                    <a:pt x="3685" y="90396"/>
                    <a:pt x="2813" y="90990"/>
                    <a:pt x="1982" y="91584"/>
                  </a:cubicBezTo>
                  <a:lnTo>
                    <a:pt x="36444" y="91584"/>
                  </a:lnTo>
                  <a:cubicBezTo>
                    <a:pt x="36563" y="86395"/>
                    <a:pt x="40802" y="82236"/>
                    <a:pt x="45991" y="82236"/>
                  </a:cubicBezTo>
                  <a:cubicBezTo>
                    <a:pt x="51180" y="82236"/>
                    <a:pt x="55419" y="86395"/>
                    <a:pt x="55537" y="91584"/>
                  </a:cubicBezTo>
                  <a:lnTo>
                    <a:pt x="90000" y="91584"/>
                  </a:lnTo>
                  <a:cubicBezTo>
                    <a:pt x="89168" y="90990"/>
                    <a:pt x="88297" y="90396"/>
                    <a:pt x="87465" y="89802"/>
                  </a:cubicBezTo>
                  <a:lnTo>
                    <a:pt x="78473" y="83464"/>
                  </a:lnTo>
                  <a:cubicBezTo>
                    <a:pt x="76888" y="82315"/>
                    <a:pt x="76532" y="80097"/>
                    <a:pt x="77681" y="78512"/>
                  </a:cubicBezTo>
                  <a:cubicBezTo>
                    <a:pt x="78370" y="77527"/>
                    <a:pt x="79473" y="77002"/>
                    <a:pt x="80589" y="77002"/>
                  </a:cubicBezTo>
                  <a:cubicBezTo>
                    <a:pt x="81269" y="77002"/>
                    <a:pt x="81953" y="77196"/>
                    <a:pt x="82553" y="77601"/>
                  </a:cubicBezTo>
                  <a:cubicBezTo>
                    <a:pt x="82909" y="77839"/>
                    <a:pt x="83187" y="78156"/>
                    <a:pt x="83424" y="78473"/>
                  </a:cubicBezTo>
                  <a:lnTo>
                    <a:pt x="89762" y="87465"/>
                  </a:lnTo>
                  <a:lnTo>
                    <a:pt x="91347" y="89723"/>
                  </a:lnTo>
                  <a:lnTo>
                    <a:pt x="91585" y="90079"/>
                  </a:lnTo>
                  <a:lnTo>
                    <a:pt x="91585" y="55973"/>
                  </a:lnTo>
                  <a:cubicBezTo>
                    <a:pt x="91513" y="55974"/>
                    <a:pt x="91441" y="55975"/>
                    <a:pt x="91369" y="55975"/>
                  </a:cubicBezTo>
                  <a:cubicBezTo>
                    <a:pt x="86119" y="55975"/>
                    <a:pt x="81840" y="51702"/>
                    <a:pt x="81840" y="46426"/>
                  </a:cubicBezTo>
                  <a:cubicBezTo>
                    <a:pt x="81840" y="41150"/>
                    <a:pt x="86119" y="36877"/>
                    <a:pt x="91369" y="36877"/>
                  </a:cubicBezTo>
                  <a:cubicBezTo>
                    <a:pt x="91441" y="36877"/>
                    <a:pt x="91513" y="36878"/>
                    <a:pt x="91585" y="36880"/>
                  </a:cubicBezTo>
                  <a:lnTo>
                    <a:pt x="91585" y="1307"/>
                  </a:lnTo>
                  <a:lnTo>
                    <a:pt x="91109" y="2021"/>
                  </a:lnTo>
                  <a:lnTo>
                    <a:pt x="89525" y="4278"/>
                  </a:lnTo>
                  <a:lnTo>
                    <a:pt x="83187" y="13270"/>
                  </a:lnTo>
                  <a:cubicBezTo>
                    <a:pt x="82483" y="14266"/>
                    <a:pt x="81377" y="14800"/>
                    <a:pt x="80253" y="14800"/>
                  </a:cubicBezTo>
                  <a:cubicBezTo>
                    <a:pt x="79542" y="14800"/>
                    <a:pt x="78824" y="14587"/>
                    <a:pt x="78196" y="14142"/>
                  </a:cubicBezTo>
                  <a:cubicBezTo>
                    <a:pt x="76571" y="12993"/>
                    <a:pt x="76215" y="10775"/>
                    <a:pt x="77324" y="9151"/>
                  </a:cubicBezTo>
                  <a:cubicBezTo>
                    <a:pt x="77562" y="8834"/>
                    <a:pt x="77879" y="8517"/>
                    <a:pt x="78196" y="8279"/>
                  </a:cubicBezTo>
                  <a:lnTo>
                    <a:pt x="87227" y="1941"/>
                  </a:lnTo>
                  <a:lnTo>
                    <a:pt x="90000" y="0"/>
                  </a:lnTo>
                  <a:lnTo>
                    <a:pt x="55537" y="0"/>
                  </a:lnTo>
                  <a:cubicBezTo>
                    <a:pt x="55656" y="5348"/>
                    <a:pt x="51378" y="9745"/>
                    <a:pt x="45991" y="9745"/>
                  </a:cubicBezTo>
                  <a:cubicBezTo>
                    <a:pt x="40643" y="9745"/>
                    <a:pt x="36325" y="5348"/>
                    <a:pt x="36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7"/>
            <p:cNvSpPr/>
            <p:nvPr/>
          </p:nvSpPr>
          <p:spPr>
            <a:xfrm>
              <a:off x="6" y="1202848"/>
              <a:ext cx="100073" cy="96503"/>
            </a:xfrm>
            <a:custGeom>
              <a:avLst/>
              <a:gdLst/>
              <a:ahLst/>
              <a:cxnLst/>
              <a:rect l="l" t="t" r="r" b="b"/>
              <a:pathLst>
                <a:path w="15331" h="14784" extrusionOk="0">
                  <a:moveTo>
                    <a:pt x="1" y="0"/>
                  </a:moveTo>
                  <a:lnTo>
                    <a:pt x="1" y="1466"/>
                  </a:lnTo>
                  <a:lnTo>
                    <a:pt x="397" y="2021"/>
                  </a:lnTo>
                  <a:lnTo>
                    <a:pt x="1982" y="4278"/>
                  </a:lnTo>
                  <a:lnTo>
                    <a:pt x="8280" y="13270"/>
                  </a:lnTo>
                  <a:cubicBezTo>
                    <a:pt x="8999" y="14273"/>
                    <a:pt x="10101" y="14783"/>
                    <a:pt x="11211" y="14783"/>
                  </a:cubicBezTo>
                  <a:cubicBezTo>
                    <a:pt x="12119" y="14783"/>
                    <a:pt x="13033" y="14441"/>
                    <a:pt x="13746" y="13746"/>
                  </a:cubicBezTo>
                  <a:cubicBezTo>
                    <a:pt x="15331" y="12161"/>
                    <a:pt x="15093" y="9547"/>
                    <a:pt x="13271" y="8279"/>
                  </a:cubicBezTo>
                  <a:lnTo>
                    <a:pt x="4239" y="1941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7"/>
            <p:cNvSpPr/>
            <p:nvPr/>
          </p:nvSpPr>
          <p:spPr>
            <a:xfrm>
              <a:off x="64641" y="1215158"/>
              <a:ext cx="119727" cy="50980"/>
            </a:xfrm>
            <a:custGeom>
              <a:avLst/>
              <a:gdLst/>
              <a:ahLst/>
              <a:cxnLst/>
              <a:rect l="l" t="t" r="r" b="b"/>
              <a:pathLst>
                <a:path w="18342" h="7810" extrusionOk="0">
                  <a:moveTo>
                    <a:pt x="287" y="0"/>
                  </a:moveTo>
                  <a:cubicBezTo>
                    <a:pt x="217" y="0"/>
                    <a:pt x="138" y="37"/>
                    <a:pt x="80" y="95"/>
                  </a:cubicBezTo>
                  <a:cubicBezTo>
                    <a:pt x="1" y="214"/>
                    <a:pt x="41" y="372"/>
                    <a:pt x="120" y="451"/>
                  </a:cubicBezTo>
                  <a:cubicBezTo>
                    <a:pt x="1150" y="1283"/>
                    <a:pt x="2219" y="2036"/>
                    <a:pt x="3328" y="2789"/>
                  </a:cubicBezTo>
                  <a:cubicBezTo>
                    <a:pt x="4438" y="3502"/>
                    <a:pt x="5586" y="4215"/>
                    <a:pt x="6814" y="4848"/>
                  </a:cubicBezTo>
                  <a:cubicBezTo>
                    <a:pt x="8042" y="5522"/>
                    <a:pt x="9270" y="6076"/>
                    <a:pt x="10577" y="6591"/>
                  </a:cubicBezTo>
                  <a:cubicBezTo>
                    <a:pt x="11924" y="7146"/>
                    <a:pt x="13350" y="7502"/>
                    <a:pt x="14816" y="7780"/>
                  </a:cubicBezTo>
                  <a:lnTo>
                    <a:pt x="14895" y="7780"/>
                  </a:lnTo>
                  <a:cubicBezTo>
                    <a:pt x="15054" y="7800"/>
                    <a:pt x="15222" y="7809"/>
                    <a:pt x="15390" y="7809"/>
                  </a:cubicBezTo>
                  <a:cubicBezTo>
                    <a:pt x="15559" y="7809"/>
                    <a:pt x="15727" y="7800"/>
                    <a:pt x="15886" y="7780"/>
                  </a:cubicBezTo>
                  <a:cubicBezTo>
                    <a:pt x="17351" y="7423"/>
                    <a:pt x="18341" y="5997"/>
                    <a:pt x="18064" y="4492"/>
                  </a:cubicBezTo>
                  <a:cubicBezTo>
                    <a:pt x="17846" y="3107"/>
                    <a:pt x="16655" y="2092"/>
                    <a:pt x="15264" y="2092"/>
                  </a:cubicBezTo>
                  <a:cubicBezTo>
                    <a:pt x="15142" y="2092"/>
                    <a:pt x="15019" y="2099"/>
                    <a:pt x="14895" y="2115"/>
                  </a:cubicBezTo>
                  <a:cubicBezTo>
                    <a:pt x="13976" y="2246"/>
                    <a:pt x="13030" y="2323"/>
                    <a:pt x="12080" y="2323"/>
                  </a:cubicBezTo>
                  <a:cubicBezTo>
                    <a:pt x="11883" y="2323"/>
                    <a:pt x="11686" y="2320"/>
                    <a:pt x="11489" y="2313"/>
                  </a:cubicBezTo>
                  <a:cubicBezTo>
                    <a:pt x="10261" y="2274"/>
                    <a:pt x="9033" y="2115"/>
                    <a:pt x="7805" y="1917"/>
                  </a:cubicBezTo>
                  <a:cubicBezTo>
                    <a:pt x="6577" y="1719"/>
                    <a:pt x="5349" y="1481"/>
                    <a:pt x="4081" y="1125"/>
                  </a:cubicBezTo>
                  <a:cubicBezTo>
                    <a:pt x="2813" y="808"/>
                    <a:pt x="1585" y="451"/>
                    <a:pt x="358" y="16"/>
                  </a:cubicBezTo>
                  <a:cubicBezTo>
                    <a:pt x="336" y="5"/>
                    <a:pt x="312" y="0"/>
                    <a:pt x="28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7"/>
            <p:cNvSpPr/>
            <p:nvPr/>
          </p:nvSpPr>
          <p:spPr>
            <a:xfrm>
              <a:off x="10090" y="1269709"/>
              <a:ext cx="52755" cy="119088"/>
            </a:xfrm>
            <a:custGeom>
              <a:avLst/>
              <a:gdLst/>
              <a:ahLst/>
              <a:cxnLst/>
              <a:rect l="l" t="t" r="r" b="b"/>
              <a:pathLst>
                <a:path w="8082" h="18244" extrusionOk="0">
                  <a:moveTo>
                    <a:pt x="293" y="0"/>
                  </a:moveTo>
                  <a:cubicBezTo>
                    <a:pt x="263" y="0"/>
                    <a:pt x="231" y="5"/>
                    <a:pt x="199" y="16"/>
                  </a:cubicBezTo>
                  <a:cubicBezTo>
                    <a:pt x="80" y="56"/>
                    <a:pt x="1" y="214"/>
                    <a:pt x="40" y="333"/>
                  </a:cubicBezTo>
                  <a:cubicBezTo>
                    <a:pt x="476" y="1561"/>
                    <a:pt x="872" y="2789"/>
                    <a:pt x="1189" y="4017"/>
                  </a:cubicBezTo>
                  <a:cubicBezTo>
                    <a:pt x="1506" y="5284"/>
                    <a:pt x="1744" y="6512"/>
                    <a:pt x="1981" y="7780"/>
                  </a:cubicBezTo>
                  <a:cubicBezTo>
                    <a:pt x="2179" y="8968"/>
                    <a:pt x="2298" y="10196"/>
                    <a:pt x="2338" y="11464"/>
                  </a:cubicBezTo>
                  <a:cubicBezTo>
                    <a:pt x="2378" y="12573"/>
                    <a:pt x="2298" y="13722"/>
                    <a:pt x="2140" y="14871"/>
                  </a:cubicBezTo>
                  <a:cubicBezTo>
                    <a:pt x="2100" y="15187"/>
                    <a:pt x="2100" y="15544"/>
                    <a:pt x="2140" y="15861"/>
                  </a:cubicBezTo>
                  <a:cubicBezTo>
                    <a:pt x="2387" y="17272"/>
                    <a:pt x="3607" y="18243"/>
                    <a:pt x="4963" y="18243"/>
                  </a:cubicBezTo>
                  <a:cubicBezTo>
                    <a:pt x="5129" y="18243"/>
                    <a:pt x="5298" y="18228"/>
                    <a:pt x="5467" y="18198"/>
                  </a:cubicBezTo>
                  <a:cubicBezTo>
                    <a:pt x="7052" y="17921"/>
                    <a:pt x="8082" y="16455"/>
                    <a:pt x="7804" y="14871"/>
                  </a:cubicBezTo>
                  <a:lnTo>
                    <a:pt x="7804" y="14791"/>
                  </a:lnTo>
                  <a:cubicBezTo>
                    <a:pt x="7527" y="13326"/>
                    <a:pt x="7131" y="11900"/>
                    <a:pt x="6616" y="10553"/>
                  </a:cubicBezTo>
                  <a:cubicBezTo>
                    <a:pt x="6101" y="9246"/>
                    <a:pt x="5547" y="7978"/>
                    <a:pt x="4913" y="6790"/>
                  </a:cubicBezTo>
                  <a:cubicBezTo>
                    <a:pt x="4239" y="5601"/>
                    <a:pt x="3526" y="4413"/>
                    <a:pt x="2813" y="3304"/>
                  </a:cubicBezTo>
                  <a:cubicBezTo>
                    <a:pt x="2061" y="2195"/>
                    <a:pt x="1348" y="1125"/>
                    <a:pt x="476" y="95"/>
                  </a:cubicBezTo>
                  <a:cubicBezTo>
                    <a:pt x="447" y="37"/>
                    <a:pt x="376" y="0"/>
                    <a:pt x="29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7"/>
            <p:cNvSpPr/>
            <p:nvPr/>
          </p:nvSpPr>
          <p:spPr>
            <a:xfrm>
              <a:off x="497186" y="1202848"/>
              <a:ext cx="100850" cy="96607"/>
            </a:xfrm>
            <a:custGeom>
              <a:avLst/>
              <a:gdLst/>
              <a:ahLst/>
              <a:cxnLst/>
              <a:rect l="l" t="t" r="r" b="b"/>
              <a:pathLst>
                <a:path w="15450" h="14800" extrusionOk="0">
                  <a:moveTo>
                    <a:pt x="13825" y="0"/>
                  </a:moveTo>
                  <a:lnTo>
                    <a:pt x="11052" y="1941"/>
                  </a:lnTo>
                  <a:lnTo>
                    <a:pt x="2021" y="8279"/>
                  </a:lnTo>
                  <a:cubicBezTo>
                    <a:pt x="1704" y="8517"/>
                    <a:pt x="1387" y="8834"/>
                    <a:pt x="1149" y="9151"/>
                  </a:cubicBezTo>
                  <a:cubicBezTo>
                    <a:pt x="0" y="10775"/>
                    <a:pt x="396" y="12993"/>
                    <a:pt x="2021" y="14142"/>
                  </a:cubicBezTo>
                  <a:cubicBezTo>
                    <a:pt x="2649" y="14587"/>
                    <a:pt x="3367" y="14800"/>
                    <a:pt x="4078" y="14800"/>
                  </a:cubicBezTo>
                  <a:cubicBezTo>
                    <a:pt x="5202" y="14800"/>
                    <a:pt x="6308" y="14266"/>
                    <a:pt x="7012" y="13270"/>
                  </a:cubicBezTo>
                  <a:lnTo>
                    <a:pt x="13350" y="4278"/>
                  </a:lnTo>
                  <a:lnTo>
                    <a:pt x="14934" y="2021"/>
                  </a:lnTo>
                  <a:lnTo>
                    <a:pt x="15449" y="1307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7"/>
            <p:cNvSpPr/>
            <p:nvPr/>
          </p:nvSpPr>
          <p:spPr>
            <a:xfrm>
              <a:off x="411606" y="1215360"/>
              <a:ext cx="121320" cy="51130"/>
            </a:xfrm>
            <a:custGeom>
              <a:avLst/>
              <a:gdLst/>
              <a:ahLst/>
              <a:cxnLst/>
              <a:rect l="l" t="t" r="r" b="b"/>
              <a:pathLst>
                <a:path w="18586" h="7833" extrusionOk="0">
                  <a:moveTo>
                    <a:pt x="18253" y="0"/>
                  </a:moveTo>
                  <a:cubicBezTo>
                    <a:pt x="18218" y="0"/>
                    <a:pt x="18182" y="8"/>
                    <a:pt x="18143" y="24"/>
                  </a:cubicBezTo>
                  <a:cubicBezTo>
                    <a:pt x="16955" y="420"/>
                    <a:pt x="15687" y="817"/>
                    <a:pt x="14459" y="1133"/>
                  </a:cubicBezTo>
                  <a:cubicBezTo>
                    <a:pt x="13231" y="1450"/>
                    <a:pt x="11964" y="1728"/>
                    <a:pt x="10736" y="1926"/>
                  </a:cubicBezTo>
                  <a:cubicBezTo>
                    <a:pt x="9508" y="2124"/>
                    <a:pt x="8280" y="2243"/>
                    <a:pt x="7052" y="2322"/>
                  </a:cubicBezTo>
                  <a:cubicBezTo>
                    <a:pt x="5903" y="2322"/>
                    <a:pt x="4754" y="2243"/>
                    <a:pt x="3605" y="2084"/>
                  </a:cubicBezTo>
                  <a:cubicBezTo>
                    <a:pt x="3447" y="2064"/>
                    <a:pt x="3289" y="2054"/>
                    <a:pt x="3125" y="2054"/>
                  </a:cubicBezTo>
                  <a:cubicBezTo>
                    <a:pt x="2962" y="2054"/>
                    <a:pt x="2793" y="2064"/>
                    <a:pt x="2615" y="2084"/>
                  </a:cubicBezTo>
                  <a:cubicBezTo>
                    <a:pt x="1070" y="2361"/>
                    <a:pt x="1" y="3867"/>
                    <a:pt x="278" y="5412"/>
                  </a:cubicBezTo>
                  <a:cubicBezTo>
                    <a:pt x="526" y="6827"/>
                    <a:pt x="1754" y="7832"/>
                    <a:pt x="3115" y="7832"/>
                  </a:cubicBezTo>
                  <a:cubicBezTo>
                    <a:pt x="3277" y="7832"/>
                    <a:pt x="3441" y="7818"/>
                    <a:pt x="3605" y="7788"/>
                  </a:cubicBezTo>
                  <a:lnTo>
                    <a:pt x="3605" y="7749"/>
                  </a:lnTo>
                  <a:lnTo>
                    <a:pt x="3724" y="7749"/>
                  </a:lnTo>
                  <a:cubicBezTo>
                    <a:pt x="5150" y="7511"/>
                    <a:pt x="6576" y="7115"/>
                    <a:pt x="7963" y="6600"/>
                  </a:cubicBezTo>
                  <a:cubicBezTo>
                    <a:pt x="9230" y="6085"/>
                    <a:pt x="10498" y="5491"/>
                    <a:pt x="11726" y="4857"/>
                  </a:cubicBezTo>
                  <a:cubicBezTo>
                    <a:pt x="12914" y="4184"/>
                    <a:pt x="14063" y="3510"/>
                    <a:pt x="15172" y="2758"/>
                  </a:cubicBezTo>
                  <a:cubicBezTo>
                    <a:pt x="16321" y="2045"/>
                    <a:pt x="17351" y="1292"/>
                    <a:pt x="18381" y="420"/>
                  </a:cubicBezTo>
                  <a:cubicBezTo>
                    <a:pt x="18586" y="284"/>
                    <a:pt x="18467" y="0"/>
                    <a:pt x="1825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7"/>
            <p:cNvSpPr/>
            <p:nvPr/>
          </p:nvSpPr>
          <p:spPr>
            <a:xfrm>
              <a:off x="535707" y="1269748"/>
              <a:ext cx="51463" cy="119297"/>
            </a:xfrm>
            <a:custGeom>
              <a:avLst/>
              <a:gdLst/>
              <a:ahLst/>
              <a:cxnLst/>
              <a:rect l="l" t="t" r="r" b="b"/>
              <a:pathLst>
                <a:path w="7884" h="18276" extrusionOk="0">
                  <a:moveTo>
                    <a:pt x="7567" y="0"/>
                  </a:moveTo>
                  <a:cubicBezTo>
                    <a:pt x="7497" y="0"/>
                    <a:pt x="7428" y="30"/>
                    <a:pt x="7368" y="89"/>
                  </a:cubicBezTo>
                  <a:cubicBezTo>
                    <a:pt x="6537" y="1119"/>
                    <a:pt x="5784" y="2189"/>
                    <a:pt x="5071" y="3337"/>
                  </a:cubicBezTo>
                  <a:cubicBezTo>
                    <a:pt x="4318" y="4447"/>
                    <a:pt x="3645" y="5595"/>
                    <a:pt x="2972" y="6784"/>
                  </a:cubicBezTo>
                  <a:cubicBezTo>
                    <a:pt x="2338" y="8012"/>
                    <a:pt x="1744" y="9279"/>
                    <a:pt x="1229" y="10547"/>
                  </a:cubicBezTo>
                  <a:cubicBezTo>
                    <a:pt x="714" y="11933"/>
                    <a:pt x="318" y="13359"/>
                    <a:pt x="40" y="14785"/>
                  </a:cubicBezTo>
                  <a:lnTo>
                    <a:pt x="40" y="14904"/>
                  </a:lnTo>
                  <a:cubicBezTo>
                    <a:pt x="1" y="15221"/>
                    <a:pt x="1" y="15538"/>
                    <a:pt x="40" y="15855"/>
                  </a:cubicBezTo>
                  <a:cubicBezTo>
                    <a:pt x="288" y="17271"/>
                    <a:pt x="1516" y="18275"/>
                    <a:pt x="2877" y="18275"/>
                  </a:cubicBezTo>
                  <a:cubicBezTo>
                    <a:pt x="3039" y="18275"/>
                    <a:pt x="3203" y="18261"/>
                    <a:pt x="3368" y="18232"/>
                  </a:cubicBezTo>
                  <a:cubicBezTo>
                    <a:pt x="4952" y="17954"/>
                    <a:pt x="6022" y="16489"/>
                    <a:pt x="5744" y="14904"/>
                  </a:cubicBezTo>
                  <a:cubicBezTo>
                    <a:pt x="5586" y="13755"/>
                    <a:pt x="5507" y="12607"/>
                    <a:pt x="5546" y="11458"/>
                  </a:cubicBezTo>
                  <a:cubicBezTo>
                    <a:pt x="5586" y="10230"/>
                    <a:pt x="5705" y="9002"/>
                    <a:pt x="5903" y="7814"/>
                  </a:cubicBezTo>
                  <a:cubicBezTo>
                    <a:pt x="6101" y="6546"/>
                    <a:pt x="6418" y="5318"/>
                    <a:pt x="6695" y="4050"/>
                  </a:cubicBezTo>
                  <a:cubicBezTo>
                    <a:pt x="7012" y="2822"/>
                    <a:pt x="7408" y="1594"/>
                    <a:pt x="7844" y="366"/>
                  </a:cubicBezTo>
                  <a:cubicBezTo>
                    <a:pt x="7883" y="248"/>
                    <a:pt x="7844" y="129"/>
                    <a:pt x="7765" y="89"/>
                  </a:cubicBezTo>
                  <a:cubicBezTo>
                    <a:pt x="7705" y="30"/>
                    <a:pt x="7636" y="0"/>
                    <a:pt x="75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7"/>
            <p:cNvSpPr/>
            <p:nvPr/>
          </p:nvSpPr>
          <p:spPr>
            <a:xfrm>
              <a:off x="499509" y="1705419"/>
              <a:ext cx="98526" cy="95197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7"/>
            <p:cNvSpPr/>
            <p:nvPr/>
          </p:nvSpPr>
          <p:spPr>
            <a:xfrm>
              <a:off x="412644" y="1738354"/>
              <a:ext cx="121529" cy="50980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7"/>
            <p:cNvSpPr/>
            <p:nvPr/>
          </p:nvSpPr>
          <p:spPr>
            <a:xfrm>
              <a:off x="535446" y="1614945"/>
              <a:ext cx="53277" cy="119845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7"/>
            <p:cNvSpPr/>
            <p:nvPr/>
          </p:nvSpPr>
          <p:spPr>
            <a:xfrm>
              <a:off x="6" y="1705145"/>
              <a:ext cx="101627" cy="95471"/>
            </a:xfrm>
            <a:custGeom>
              <a:avLst/>
              <a:gdLst/>
              <a:ahLst/>
              <a:cxnLst/>
              <a:rect l="l" t="t" r="r" b="b"/>
              <a:pathLst>
                <a:path w="15569" h="14626" extrusionOk="0">
                  <a:moveTo>
                    <a:pt x="11468" y="1"/>
                  </a:moveTo>
                  <a:cubicBezTo>
                    <a:pt x="10359" y="1"/>
                    <a:pt x="9254" y="512"/>
                    <a:pt x="8557" y="1514"/>
                  </a:cubicBezTo>
                  <a:lnTo>
                    <a:pt x="2219" y="10506"/>
                  </a:lnTo>
                  <a:lnTo>
                    <a:pt x="635" y="12764"/>
                  </a:lnTo>
                  <a:lnTo>
                    <a:pt x="1" y="13675"/>
                  </a:lnTo>
                  <a:lnTo>
                    <a:pt x="1" y="14625"/>
                  </a:lnTo>
                  <a:lnTo>
                    <a:pt x="1982" y="14625"/>
                  </a:lnTo>
                  <a:cubicBezTo>
                    <a:pt x="2813" y="14031"/>
                    <a:pt x="3685" y="13437"/>
                    <a:pt x="4517" y="12843"/>
                  </a:cubicBezTo>
                  <a:lnTo>
                    <a:pt x="13548" y="6505"/>
                  </a:lnTo>
                  <a:cubicBezTo>
                    <a:pt x="15331" y="5237"/>
                    <a:pt x="15569" y="2623"/>
                    <a:pt x="13984" y="1038"/>
                  </a:cubicBezTo>
                  <a:cubicBezTo>
                    <a:pt x="13289" y="343"/>
                    <a:pt x="12377" y="1"/>
                    <a:pt x="114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7"/>
            <p:cNvSpPr/>
            <p:nvPr/>
          </p:nvSpPr>
          <p:spPr>
            <a:xfrm>
              <a:off x="66194" y="1738001"/>
              <a:ext cx="121020" cy="51182"/>
            </a:xfrm>
            <a:custGeom>
              <a:avLst/>
              <a:gdLst/>
              <a:ahLst/>
              <a:cxnLst/>
              <a:rect l="l" t="t" r="r" b="b"/>
              <a:pathLst>
                <a:path w="18540" h="7841" extrusionOk="0">
                  <a:moveTo>
                    <a:pt x="15398" y="1"/>
                  </a:moveTo>
                  <a:cubicBezTo>
                    <a:pt x="15232" y="1"/>
                    <a:pt x="15064" y="15"/>
                    <a:pt x="14895" y="45"/>
                  </a:cubicBezTo>
                  <a:lnTo>
                    <a:pt x="14935" y="84"/>
                  </a:lnTo>
                  <a:lnTo>
                    <a:pt x="14816" y="84"/>
                  </a:lnTo>
                  <a:cubicBezTo>
                    <a:pt x="13390" y="322"/>
                    <a:pt x="11964" y="718"/>
                    <a:pt x="10577" y="1233"/>
                  </a:cubicBezTo>
                  <a:cubicBezTo>
                    <a:pt x="9270" y="1748"/>
                    <a:pt x="8042" y="2342"/>
                    <a:pt x="6814" y="2976"/>
                  </a:cubicBezTo>
                  <a:cubicBezTo>
                    <a:pt x="5626" y="3649"/>
                    <a:pt x="4477" y="4323"/>
                    <a:pt x="3368" y="5076"/>
                  </a:cubicBezTo>
                  <a:cubicBezTo>
                    <a:pt x="2219" y="5789"/>
                    <a:pt x="1149" y="6541"/>
                    <a:pt x="120" y="7413"/>
                  </a:cubicBezTo>
                  <a:cubicBezTo>
                    <a:pt x="40" y="7452"/>
                    <a:pt x="1" y="7571"/>
                    <a:pt x="40" y="7690"/>
                  </a:cubicBezTo>
                  <a:cubicBezTo>
                    <a:pt x="69" y="7776"/>
                    <a:pt x="159" y="7841"/>
                    <a:pt x="252" y="7841"/>
                  </a:cubicBezTo>
                  <a:cubicBezTo>
                    <a:pt x="288" y="7841"/>
                    <a:pt x="324" y="7831"/>
                    <a:pt x="357" y="7809"/>
                  </a:cubicBezTo>
                  <a:cubicBezTo>
                    <a:pt x="1585" y="7373"/>
                    <a:pt x="2853" y="7017"/>
                    <a:pt x="4081" y="6700"/>
                  </a:cubicBezTo>
                  <a:cubicBezTo>
                    <a:pt x="5309" y="6383"/>
                    <a:pt x="6537" y="6105"/>
                    <a:pt x="7804" y="5907"/>
                  </a:cubicBezTo>
                  <a:cubicBezTo>
                    <a:pt x="9032" y="5709"/>
                    <a:pt x="10260" y="5590"/>
                    <a:pt x="11488" y="5511"/>
                  </a:cubicBezTo>
                  <a:cubicBezTo>
                    <a:pt x="11680" y="5505"/>
                    <a:pt x="11871" y="5501"/>
                    <a:pt x="12062" y="5501"/>
                  </a:cubicBezTo>
                  <a:cubicBezTo>
                    <a:pt x="13019" y="5501"/>
                    <a:pt x="13971" y="5584"/>
                    <a:pt x="14895" y="5749"/>
                  </a:cubicBezTo>
                  <a:cubicBezTo>
                    <a:pt x="15073" y="5769"/>
                    <a:pt x="15242" y="5779"/>
                    <a:pt x="15405" y="5779"/>
                  </a:cubicBezTo>
                  <a:cubicBezTo>
                    <a:pt x="15568" y="5779"/>
                    <a:pt x="15727" y="5769"/>
                    <a:pt x="15885" y="5749"/>
                  </a:cubicBezTo>
                  <a:cubicBezTo>
                    <a:pt x="17470" y="5472"/>
                    <a:pt x="18539" y="3966"/>
                    <a:pt x="18262" y="2382"/>
                  </a:cubicBezTo>
                  <a:cubicBezTo>
                    <a:pt x="18014" y="1002"/>
                    <a:pt x="16786" y="1"/>
                    <a:pt x="153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7"/>
            <p:cNvSpPr/>
            <p:nvPr/>
          </p:nvSpPr>
          <p:spPr>
            <a:xfrm>
              <a:off x="11904" y="1615702"/>
              <a:ext cx="51202" cy="118938"/>
            </a:xfrm>
            <a:custGeom>
              <a:avLst/>
              <a:gdLst/>
              <a:ahLst/>
              <a:cxnLst/>
              <a:rect l="l" t="t" r="r" b="b"/>
              <a:pathLst>
                <a:path w="7844" h="18221" extrusionOk="0">
                  <a:moveTo>
                    <a:pt x="4980" y="1"/>
                  </a:moveTo>
                  <a:cubicBezTo>
                    <a:pt x="4814" y="1"/>
                    <a:pt x="4646" y="16"/>
                    <a:pt x="4476" y="46"/>
                  </a:cubicBezTo>
                  <a:cubicBezTo>
                    <a:pt x="2892" y="284"/>
                    <a:pt x="1822" y="1789"/>
                    <a:pt x="2100" y="3334"/>
                  </a:cubicBezTo>
                  <a:cubicBezTo>
                    <a:pt x="2258" y="4483"/>
                    <a:pt x="2337" y="5631"/>
                    <a:pt x="2298" y="6780"/>
                  </a:cubicBezTo>
                  <a:cubicBezTo>
                    <a:pt x="2258" y="8008"/>
                    <a:pt x="2139" y="9236"/>
                    <a:pt x="1941" y="10464"/>
                  </a:cubicBezTo>
                  <a:cubicBezTo>
                    <a:pt x="1743" y="11692"/>
                    <a:pt x="1426" y="12920"/>
                    <a:pt x="1149" y="14188"/>
                  </a:cubicBezTo>
                  <a:cubicBezTo>
                    <a:pt x="832" y="15455"/>
                    <a:pt x="436" y="16644"/>
                    <a:pt x="0" y="17872"/>
                  </a:cubicBezTo>
                  <a:cubicBezTo>
                    <a:pt x="0" y="17990"/>
                    <a:pt x="0" y="18109"/>
                    <a:pt x="79" y="18149"/>
                  </a:cubicBezTo>
                  <a:cubicBezTo>
                    <a:pt x="129" y="18199"/>
                    <a:pt x="186" y="18221"/>
                    <a:pt x="241" y="18221"/>
                  </a:cubicBezTo>
                  <a:cubicBezTo>
                    <a:pt x="317" y="18221"/>
                    <a:pt x="390" y="18178"/>
                    <a:pt x="436" y="18109"/>
                  </a:cubicBezTo>
                  <a:cubicBezTo>
                    <a:pt x="1268" y="17079"/>
                    <a:pt x="2060" y="16010"/>
                    <a:pt x="2773" y="14901"/>
                  </a:cubicBezTo>
                  <a:cubicBezTo>
                    <a:pt x="3526" y="13792"/>
                    <a:pt x="4199" y="12643"/>
                    <a:pt x="4872" y="11454"/>
                  </a:cubicBezTo>
                  <a:cubicBezTo>
                    <a:pt x="5506" y="10226"/>
                    <a:pt x="6100" y="8959"/>
                    <a:pt x="6615" y="7691"/>
                  </a:cubicBezTo>
                  <a:cubicBezTo>
                    <a:pt x="7130" y="6305"/>
                    <a:pt x="7526" y="4879"/>
                    <a:pt x="7764" y="3413"/>
                  </a:cubicBezTo>
                  <a:lnTo>
                    <a:pt x="7764" y="3334"/>
                  </a:lnTo>
                  <a:cubicBezTo>
                    <a:pt x="7843" y="3017"/>
                    <a:pt x="7843" y="2700"/>
                    <a:pt x="7764" y="2344"/>
                  </a:cubicBezTo>
                  <a:cubicBezTo>
                    <a:pt x="7517" y="968"/>
                    <a:pt x="6328" y="1"/>
                    <a:pt x="498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7"/>
            <p:cNvSpPr/>
            <p:nvPr/>
          </p:nvSpPr>
          <p:spPr>
            <a:xfrm>
              <a:off x="6" y="1443551"/>
              <a:ext cx="62325" cy="124636"/>
            </a:xfrm>
            <a:custGeom>
              <a:avLst/>
              <a:gdLst/>
              <a:ahLst/>
              <a:cxnLst/>
              <a:rect l="l" t="t" r="r" b="b"/>
              <a:pathLst>
                <a:path w="9548" h="19094" extrusionOk="0">
                  <a:moveTo>
                    <a:pt x="1" y="1"/>
                  </a:moveTo>
                  <a:lnTo>
                    <a:pt x="1" y="19094"/>
                  </a:lnTo>
                  <a:cubicBezTo>
                    <a:pt x="5269" y="19094"/>
                    <a:pt x="9547" y="14816"/>
                    <a:pt x="9547" y="9547"/>
                  </a:cubicBezTo>
                  <a:cubicBezTo>
                    <a:pt x="9547" y="4279"/>
                    <a:pt x="5269" y="1"/>
                    <a:pt x="1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7"/>
            <p:cNvSpPr/>
            <p:nvPr/>
          </p:nvSpPr>
          <p:spPr>
            <a:xfrm>
              <a:off x="535446" y="1443551"/>
              <a:ext cx="62586" cy="124636"/>
            </a:xfrm>
            <a:custGeom>
              <a:avLst/>
              <a:gdLst/>
              <a:ahLst/>
              <a:cxnLst/>
              <a:rect l="l" t="t" r="r" b="b"/>
              <a:pathLst>
                <a:path w="9588" h="19094" extrusionOk="0">
                  <a:moveTo>
                    <a:pt x="9587" y="1"/>
                  </a:moveTo>
                  <a:cubicBezTo>
                    <a:pt x="4279" y="1"/>
                    <a:pt x="1" y="4279"/>
                    <a:pt x="1" y="9547"/>
                  </a:cubicBezTo>
                  <a:cubicBezTo>
                    <a:pt x="1" y="14816"/>
                    <a:pt x="4279" y="19094"/>
                    <a:pt x="9587" y="19094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7"/>
            <p:cNvSpPr/>
            <p:nvPr/>
          </p:nvSpPr>
          <p:spPr>
            <a:xfrm>
              <a:off x="237869" y="1202848"/>
              <a:ext cx="124636" cy="62318"/>
            </a:xfrm>
            <a:custGeom>
              <a:avLst/>
              <a:gdLst/>
              <a:ahLst/>
              <a:cxnLst/>
              <a:rect l="l" t="t" r="r" b="b"/>
              <a:pathLst>
                <a:path w="19094" h="9547" extrusionOk="0">
                  <a:moveTo>
                    <a:pt x="0" y="0"/>
                  </a:moveTo>
                  <a:cubicBezTo>
                    <a:pt x="0" y="5269"/>
                    <a:pt x="4278" y="9547"/>
                    <a:pt x="9547" y="9547"/>
                  </a:cubicBezTo>
                  <a:cubicBezTo>
                    <a:pt x="14815" y="9547"/>
                    <a:pt x="19093" y="5269"/>
                    <a:pt x="19093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7"/>
            <p:cNvSpPr/>
            <p:nvPr/>
          </p:nvSpPr>
          <p:spPr>
            <a:xfrm>
              <a:off x="237869" y="1738288"/>
              <a:ext cx="124636" cy="62325"/>
            </a:xfrm>
            <a:custGeom>
              <a:avLst/>
              <a:gdLst/>
              <a:ahLst/>
              <a:cxnLst/>
              <a:rect l="l" t="t" r="r" b="b"/>
              <a:pathLst>
                <a:path w="19094" h="9548" extrusionOk="0">
                  <a:moveTo>
                    <a:pt x="9547" y="1"/>
                  </a:moveTo>
                  <a:cubicBezTo>
                    <a:pt x="4278" y="1"/>
                    <a:pt x="0" y="4279"/>
                    <a:pt x="0" y="9547"/>
                  </a:cubicBezTo>
                  <a:lnTo>
                    <a:pt x="19093" y="9547"/>
                  </a:lnTo>
                  <a:cubicBezTo>
                    <a:pt x="19093" y="4279"/>
                    <a:pt x="14815" y="1"/>
                    <a:pt x="954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7"/>
            <p:cNvSpPr/>
            <p:nvPr/>
          </p:nvSpPr>
          <p:spPr>
            <a:xfrm>
              <a:off x="303796" y="1316415"/>
              <a:ext cx="66202" cy="124571"/>
            </a:xfrm>
            <a:custGeom>
              <a:avLst/>
              <a:gdLst/>
              <a:ahLst/>
              <a:cxnLst/>
              <a:rect l="l" t="t" r="r" b="b"/>
              <a:pathLst>
                <a:path w="10142" h="19084" extrusionOk="0">
                  <a:moveTo>
                    <a:pt x="6084" y="1"/>
                  </a:moveTo>
                  <a:cubicBezTo>
                    <a:pt x="4638" y="1"/>
                    <a:pt x="3284" y="1135"/>
                    <a:pt x="2734" y="3001"/>
                  </a:cubicBezTo>
                  <a:lnTo>
                    <a:pt x="2219" y="4744"/>
                  </a:lnTo>
                  <a:lnTo>
                    <a:pt x="1823" y="6407"/>
                  </a:lnTo>
                  <a:cubicBezTo>
                    <a:pt x="1585" y="7517"/>
                    <a:pt x="1387" y="8586"/>
                    <a:pt x="1189" y="9656"/>
                  </a:cubicBezTo>
                  <a:cubicBezTo>
                    <a:pt x="951" y="11082"/>
                    <a:pt x="753" y="12508"/>
                    <a:pt x="555" y="13894"/>
                  </a:cubicBezTo>
                  <a:cubicBezTo>
                    <a:pt x="515" y="14171"/>
                    <a:pt x="515" y="14409"/>
                    <a:pt x="476" y="14647"/>
                  </a:cubicBezTo>
                  <a:cubicBezTo>
                    <a:pt x="317" y="15796"/>
                    <a:pt x="198" y="16944"/>
                    <a:pt x="119" y="18093"/>
                  </a:cubicBezTo>
                  <a:lnTo>
                    <a:pt x="0" y="19083"/>
                  </a:lnTo>
                  <a:lnTo>
                    <a:pt x="4080" y="16944"/>
                  </a:lnTo>
                  <a:cubicBezTo>
                    <a:pt x="4754" y="15360"/>
                    <a:pt x="5427" y="13815"/>
                    <a:pt x="6180" y="12310"/>
                  </a:cubicBezTo>
                  <a:cubicBezTo>
                    <a:pt x="6576" y="11438"/>
                    <a:pt x="7012" y="10646"/>
                    <a:pt x="7447" y="9854"/>
                  </a:cubicBezTo>
                  <a:lnTo>
                    <a:pt x="8081" y="8745"/>
                  </a:lnTo>
                  <a:lnTo>
                    <a:pt x="8715" y="7833"/>
                  </a:lnTo>
                  <a:lnTo>
                    <a:pt x="8715" y="7794"/>
                  </a:lnTo>
                  <a:cubicBezTo>
                    <a:pt x="9032" y="7358"/>
                    <a:pt x="9270" y="6883"/>
                    <a:pt x="9428" y="6368"/>
                  </a:cubicBezTo>
                  <a:cubicBezTo>
                    <a:pt x="10141" y="3951"/>
                    <a:pt x="9190" y="1258"/>
                    <a:pt x="7368" y="307"/>
                  </a:cubicBezTo>
                  <a:cubicBezTo>
                    <a:pt x="6944" y="100"/>
                    <a:pt x="6510" y="1"/>
                    <a:pt x="608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7"/>
            <p:cNvSpPr/>
            <p:nvPr/>
          </p:nvSpPr>
          <p:spPr>
            <a:xfrm>
              <a:off x="228562" y="1316428"/>
              <a:ext cx="65680" cy="126111"/>
            </a:xfrm>
            <a:custGeom>
              <a:avLst/>
              <a:gdLst/>
              <a:ahLst/>
              <a:cxnLst/>
              <a:rect l="l" t="t" r="r" b="b"/>
              <a:pathLst>
                <a:path w="10062" h="19320" extrusionOk="0">
                  <a:moveTo>
                    <a:pt x="3989" y="0"/>
                  </a:moveTo>
                  <a:cubicBezTo>
                    <a:pt x="3136" y="0"/>
                    <a:pt x="2280" y="390"/>
                    <a:pt x="1585" y="1177"/>
                  </a:cubicBezTo>
                  <a:cubicBezTo>
                    <a:pt x="79" y="3078"/>
                    <a:pt x="0" y="5732"/>
                    <a:pt x="1307" y="7792"/>
                  </a:cubicBezTo>
                  <a:lnTo>
                    <a:pt x="1941" y="8743"/>
                  </a:lnTo>
                  <a:lnTo>
                    <a:pt x="2615" y="9852"/>
                  </a:lnTo>
                  <a:cubicBezTo>
                    <a:pt x="3050" y="10644"/>
                    <a:pt x="3486" y="11436"/>
                    <a:pt x="3882" y="12308"/>
                  </a:cubicBezTo>
                  <a:cubicBezTo>
                    <a:pt x="4635" y="13892"/>
                    <a:pt x="5387" y="15556"/>
                    <a:pt x="6140" y="17259"/>
                  </a:cubicBezTo>
                  <a:lnTo>
                    <a:pt x="9824" y="19240"/>
                  </a:lnTo>
                  <a:cubicBezTo>
                    <a:pt x="9864" y="19279"/>
                    <a:pt x="9943" y="19279"/>
                    <a:pt x="10062" y="19319"/>
                  </a:cubicBezTo>
                  <a:cubicBezTo>
                    <a:pt x="10022" y="18883"/>
                    <a:pt x="9982" y="18487"/>
                    <a:pt x="9943" y="18091"/>
                  </a:cubicBezTo>
                  <a:cubicBezTo>
                    <a:pt x="9824" y="16942"/>
                    <a:pt x="9705" y="15794"/>
                    <a:pt x="9586" y="14645"/>
                  </a:cubicBezTo>
                  <a:cubicBezTo>
                    <a:pt x="9547" y="14130"/>
                    <a:pt x="9468" y="13575"/>
                    <a:pt x="9428" y="13060"/>
                  </a:cubicBezTo>
                  <a:cubicBezTo>
                    <a:pt x="9269" y="11912"/>
                    <a:pt x="9071" y="10802"/>
                    <a:pt x="8873" y="9654"/>
                  </a:cubicBezTo>
                  <a:cubicBezTo>
                    <a:pt x="8715" y="8584"/>
                    <a:pt x="8477" y="7515"/>
                    <a:pt x="8240" y="6405"/>
                  </a:cubicBezTo>
                  <a:lnTo>
                    <a:pt x="7843" y="4742"/>
                  </a:lnTo>
                  <a:lnTo>
                    <a:pt x="7368" y="2999"/>
                  </a:lnTo>
                  <a:cubicBezTo>
                    <a:pt x="7210" y="2484"/>
                    <a:pt x="6972" y="2008"/>
                    <a:pt x="6695" y="1573"/>
                  </a:cubicBezTo>
                  <a:cubicBezTo>
                    <a:pt x="5970" y="528"/>
                    <a:pt x="4982" y="0"/>
                    <a:pt x="398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7"/>
            <p:cNvSpPr/>
            <p:nvPr/>
          </p:nvSpPr>
          <p:spPr>
            <a:xfrm>
              <a:off x="272513" y="1282547"/>
              <a:ext cx="50170" cy="160426"/>
            </a:xfrm>
            <a:custGeom>
              <a:avLst/>
              <a:gdLst/>
              <a:ahLst/>
              <a:cxnLst/>
              <a:rect l="l" t="t" r="r" b="b"/>
              <a:pathLst>
                <a:path w="7686" h="24577" extrusionOk="0">
                  <a:moveTo>
                    <a:pt x="4042" y="1"/>
                  </a:moveTo>
                  <a:cubicBezTo>
                    <a:pt x="3675" y="1"/>
                    <a:pt x="3301" y="74"/>
                    <a:pt x="2932" y="228"/>
                  </a:cubicBezTo>
                  <a:cubicBezTo>
                    <a:pt x="1070" y="1020"/>
                    <a:pt x="0" y="3674"/>
                    <a:pt x="634" y="6130"/>
                  </a:cubicBezTo>
                  <a:cubicBezTo>
                    <a:pt x="1189" y="8427"/>
                    <a:pt x="1585" y="10725"/>
                    <a:pt x="1941" y="12983"/>
                  </a:cubicBezTo>
                  <a:cubicBezTo>
                    <a:pt x="2219" y="14726"/>
                    <a:pt x="2456" y="16508"/>
                    <a:pt x="2654" y="18251"/>
                  </a:cubicBezTo>
                  <a:cubicBezTo>
                    <a:pt x="2734" y="18766"/>
                    <a:pt x="2773" y="19321"/>
                    <a:pt x="2852" y="19836"/>
                  </a:cubicBezTo>
                  <a:cubicBezTo>
                    <a:pt x="2971" y="20985"/>
                    <a:pt x="3090" y="22133"/>
                    <a:pt x="3209" y="23282"/>
                  </a:cubicBezTo>
                  <a:cubicBezTo>
                    <a:pt x="3248" y="23678"/>
                    <a:pt x="3248" y="24074"/>
                    <a:pt x="3288" y="24510"/>
                  </a:cubicBezTo>
                  <a:cubicBezTo>
                    <a:pt x="3452" y="24555"/>
                    <a:pt x="3615" y="24577"/>
                    <a:pt x="3776" y="24577"/>
                  </a:cubicBezTo>
                  <a:cubicBezTo>
                    <a:pt x="4045" y="24577"/>
                    <a:pt x="4308" y="24515"/>
                    <a:pt x="4556" y="24391"/>
                  </a:cubicBezTo>
                  <a:lnTo>
                    <a:pt x="4793" y="24272"/>
                  </a:lnTo>
                  <a:lnTo>
                    <a:pt x="4912" y="23282"/>
                  </a:lnTo>
                  <a:cubicBezTo>
                    <a:pt x="4991" y="22133"/>
                    <a:pt x="5110" y="20985"/>
                    <a:pt x="5269" y="19836"/>
                  </a:cubicBezTo>
                  <a:cubicBezTo>
                    <a:pt x="5269" y="19598"/>
                    <a:pt x="5308" y="19360"/>
                    <a:pt x="5348" y="19083"/>
                  </a:cubicBezTo>
                  <a:cubicBezTo>
                    <a:pt x="5546" y="17063"/>
                    <a:pt x="5823" y="15003"/>
                    <a:pt x="6140" y="12983"/>
                  </a:cubicBezTo>
                  <a:cubicBezTo>
                    <a:pt x="6497" y="10685"/>
                    <a:pt x="6893" y="8427"/>
                    <a:pt x="7487" y="6130"/>
                  </a:cubicBezTo>
                  <a:cubicBezTo>
                    <a:pt x="7685" y="5179"/>
                    <a:pt x="7685" y="4189"/>
                    <a:pt x="7487" y="3238"/>
                  </a:cubicBezTo>
                  <a:cubicBezTo>
                    <a:pt x="6976" y="1259"/>
                    <a:pt x="5566" y="1"/>
                    <a:pt x="404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7"/>
            <p:cNvSpPr/>
            <p:nvPr/>
          </p:nvSpPr>
          <p:spPr>
            <a:xfrm>
              <a:off x="153843" y="1361300"/>
              <a:ext cx="95158" cy="107090"/>
            </a:xfrm>
            <a:custGeom>
              <a:avLst/>
              <a:gdLst/>
              <a:ahLst/>
              <a:cxnLst/>
              <a:rect l="l" t="t" r="r" b="b"/>
              <a:pathLst>
                <a:path w="14578" h="16406" extrusionOk="0">
                  <a:moveTo>
                    <a:pt x="3867" y="1"/>
                  </a:moveTo>
                  <a:cubicBezTo>
                    <a:pt x="3085" y="1"/>
                    <a:pt x="2345" y="194"/>
                    <a:pt x="1743" y="600"/>
                  </a:cubicBezTo>
                  <a:cubicBezTo>
                    <a:pt x="0" y="1709"/>
                    <a:pt x="0" y="4125"/>
                    <a:pt x="1743" y="5948"/>
                  </a:cubicBezTo>
                  <a:lnTo>
                    <a:pt x="3011" y="7255"/>
                  </a:lnTo>
                  <a:lnTo>
                    <a:pt x="4239" y="8443"/>
                  </a:lnTo>
                  <a:cubicBezTo>
                    <a:pt x="5071" y="9196"/>
                    <a:pt x="5902" y="9948"/>
                    <a:pt x="6734" y="10622"/>
                  </a:cubicBezTo>
                  <a:cubicBezTo>
                    <a:pt x="7685" y="11414"/>
                    <a:pt x="8675" y="12167"/>
                    <a:pt x="9626" y="12919"/>
                  </a:cubicBezTo>
                  <a:cubicBezTo>
                    <a:pt x="9983" y="13197"/>
                    <a:pt x="10339" y="13474"/>
                    <a:pt x="10696" y="13751"/>
                  </a:cubicBezTo>
                  <a:cubicBezTo>
                    <a:pt x="11607" y="14425"/>
                    <a:pt x="12557" y="15098"/>
                    <a:pt x="13508" y="15772"/>
                  </a:cubicBezTo>
                  <a:cubicBezTo>
                    <a:pt x="13785" y="15970"/>
                    <a:pt x="14102" y="16168"/>
                    <a:pt x="14380" y="16405"/>
                  </a:cubicBezTo>
                  <a:cubicBezTo>
                    <a:pt x="14380" y="16366"/>
                    <a:pt x="14380" y="16326"/>
                    <a:pt x="14380" y="16286"/>
                  </a:cubicBezTo>
                  <a:lnTo>
                    <a:pt x="14578" y="11889"/>
                  </a:lnTo>
                  <a:cubicBezTo>
                    <a:pt x="13468" y="10463"/>
                    <a:pt x="12439" y="9037"/>
                    <a:pt x="11488" y="7611"/>
                  </a:cubicBezTo>
                  <a:cubicBezTo>
                    <a:pt x="10973" y="6819"/>
                    <a:pt x="10458" y="6066"/>
                    <a:pt x="10022" y="5274"/>
                  </a:cubicBezTo>
                  <a:lnTo>
                    <a:pt x="9388" y="4165"/>
                  </a:lnTo>
                  <a:lnTo>
                    <a:pt x="8873" y="3135"/>
                  </a:lnTo>
                  <a:lnTo>
                    <a:pt x="8873" y="3096"/>
                  </a:lnTo>
                  <a:cubicBezTo>
                    <a:pt x="8636" y="2620"/>
                    <a:pt x="8358" y="2184"/>
                    <a:pt x="8002" y="1828"/>
                  </a:cubicBezTo>
                  <a:cubicBezTo>
                    <a:pt x="6875" y="649"/>
                    <a:pt x="5300" y="1"/>
                    <a:pt x="386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7"/>
            <p:cNvSpPr/>
            <p:nvPr/>
          </p:nvSpPr>
          <p:spPr>
            <a:xfrm>
              <a:off x="108599" y="1438545"/>
              <a:ext cx="133429" cy="54139"/>
            </a:xfrm>
            <a:custGeom>
              <a:avLst/>
              <a:gdLst/>
              <a:ahLst/>
              <a:cxnLst/>
              <a:rect l="l" t="t" r="r" b="b"/>
              <a:pathLst>
                <a:path w="20441" h="8294" extrusionOk="0">
                  <a:moveTo>
                    <a:pt x="4014" y="0"/>
                  </a:moveTo>
                  <a:cubicBezTo>
                    <a:pt x="3880" y="0"/>
                    <a:pt x="3743" y="5"/>
                    <a:pt x="3605" y="15"/>
                  </a:cubicBezTo>
                  <a:cubicBezTo>
                    <a:pt x="1307" y="173"/>
                    <a:pt x="0" y="2035"/>
                    <a:pt x="753" y="4174"/>
                  </a:cubicBezTo>
                  <a:cubicBezTo>
                    <a:pt x="1628" y="6344"/>
                    <a:pt x="3712" y="7746"/>
                    <a:pt x="6053" y="7746"/>
                  </a:cubicBezTo>
                  <a:cubicBezTo>
                    <a:pt x="6148" y="7746"/>
                    <a:pt x="6243" y="7744"/>
                    <a:pt x="6338" y="7739"/>
                  </a:cubicBezTo>
                  <a:lnTo>
                    <a:pt x="7487" y="7660"/>
                  </a:lnTo>
                  <a:lnTo>
                    <a:pt x="8794" y="7660"/>
                  </a:lnTo>
                  <a:cubicBezTo>
                    <a:pt x="9665" y="7660"/>
                    <a:pt x="10577" y="7700"/>
                    <a:pt x="11527" y="7779"/>
                  </a:cubicBezTo>
                  <a:cubicBezTo>
                    <a:pt x="13191" y="7898"/>
                    <a:pt x="14894" y="8056"/>
                    <a:pt x="16598" y="8294"/>
                  </a:cubicBezTo>
                  <a:lnTo>
                    <a:pt x="20440" y="5878"/>
                  </a:lnTo>
                  <a:cubicBezTo>
                    <a:pt x="20163" y="5679"/>
                    <a:pt x="19846" y="5561"/>
                    <a:pt x="19569" y="5402"/>
                  </a:cubicBezTo>
                  <a:cubicBezTo>
                    <a:pt x="18539" y="4927"/>
                    <a:pt x="17469" y="4451"/>
                    <a:pt x="16439" y="4016"/>
                  </a:cubicBezTo>
                  <a:cubicBezTo>
                    <a:pt x="15805" y="3699"/>
                    <a:pt x="15172" y="3461"/>
                    <a:pt x="14538" y="3184"/>
                  </a:cubicBezTo>
                  <a:cubicBezTo>
                    <a:pt x="13627" y="2827"/>
                    <a:pt x="12676" y="2471"/>
                    <a:pt x="11725" y="2114"/>
                  </a:cubicBezTo>
                  <a:cubicBezTo>
                    <a:pt x="10814" y="1758"/>
                    <a:pt x="9665" y="1362"/>
                    <a:pt x="8636" y="1045"/>
                  </a:cubicBezTo>
                  <a:lnTo>
                    <a:pt x="6972" y="569"/>
                  </a:lnTo>
                  <a:lnTo>
                    <a:pt x="5189" y="134"/>
                  </a:lnTo>
                  <a:cubicBezTo>
                    <a:pt x="4803" y="45"/>
                    <a:pt x="4417" y="0"/>
                    <a:pt x="4014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7"/>
            <p:cNvSpPr/>
            <p:nvPr/>
          </p:nvSpPr>
          <p:spPr>
            <a:xfrm>
              <a:off x="103684" y="1382903"/>
              <a:ext cx="144029" cy="93754"/>
            </a:xfrm>
            <a:custGeom>
              <a:avLst/>
              <a:gdLst/>
              <a:ahLst/>
              <a:cxnLst/>
              <a:rect l="l" t="t" r="r" b="b"/>
              <a:pathLst>
                <a:path w="22065" h="14363" extrusionOk="0">
                  <a:moveTo>
                    <a:pt x="3656" y="1"/>
                  </a:moveTo>
                  <a:cubicBezTo>
                    <a:pt x="1864" y="1"/>
                    <a:pt x="457" y="1010"/>
                    <a:pt x="238" y="2638"/>
                  </a:cubicBezTo>
                  <a:cubicBezTo>
                    <a:pt x="0" y="4658"/>
                    <a:pt x="1743" y="6876"/>
                    <a:pt x="4199" y="7589"/>
                  </a:cubicBezTo>
                  <a:cubicBezTo>
                    <a:pt x="6457" y="8223"/>
                    <a:pt x="8676" y="9055"/>
                    <a:pt x="10815" y="9847"/>
                  </a:cubicBezTo>
                  <a:cubicBezTo>
                    <a:pt x="12320" y="10441"/>
                    <a:pt x="13825" y="11075"/>
                    <a:pt x="15330" y="11709"/>
                  </a:cubicBezTo>
                  <a:cubicBezTo>
                    <a:pt x="15964" y="11986"/>
                    <a:pt x="16598" y="12224"/>
                    <a:pt x="17192" y="12501"/>
                  </a:cubicBezTo>
                  <a:cubicBezTo>
                    <a:pt x="18222" y="12976"/>
                    <a:pt x="19292" y="13452"/>
                    <a:pt x="20322" y="13927"/>
                  </a:cubicBezTo>
                  <a:cubicBezTo>
                    <a:pt x="20599" y="14086"/>
                    <a:pt x="20916" y="14204"/>
                    <a:pt x="21193" y="14363"/>
                  </a:cubicBezTo>
                  <a:lnTo>
                    <a:pt x="21351" y="14244"/>
                  </a:lnTo>
                  <a:cubicBezTo>
                    <a:pt x="21787" y="14006"/>
                    <a:pt x="22025" y="13571"/>
                    <a:pt x="22065" y="13095"/>
                  </a:cubicBezTo>
                  <a:cubicBezTo>
                    <a:pt x="21787" y="12858"/>
                    <a:pt x="21470" y="12660"/>
                    <a:pt x="21193" y="12462"/>
                  </a:cubicBezTo>
                  <a:cubicBezTo>
                    <a:pt x="20242" y="11788"/>
                    <a:pt x="19292" y="11115"/>
                    <a:pt x="18381" y="10441"/>
                  </a:cubicBezTo>
                  <a:cubicBezTo>
                    <a:pt x="18024" y="10164"/>
                    <a:pt x="17668" y="9887"/>
                    <a:pt x="17311" y="9609"/>
                  </a:cubicBezTo>
                  <a:cubicBezTo>
                    <a:pt x="15806" y="8540"/>
                    <a:pt x="14340" y="7391"/>
                    <a:pt x="12874" y="6242"/>
                  </a:cubicBezTo>
                  <a:cubicBezTo>
                    <a:pt x="11092" y="4737"/>
                    <a:pt x="9309" y="3271"/>
                    <a:pt x="7606" y="1647"/>
                  </a:cubicBezTo>
                  <a:cubicBezTo>
                    <a:pt x="6893" y="974"/>
                    <a:pt x="6061" y="499"/>
                    <a:pt x="5150" y="221"/>
                  </a:cubicBezTo>
                  <a:cubicBezTo>
                    <a:pt x="4635" y="72"/>
                    <a:pt x="4132" y="1"/>
                    <a:pt x="3656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7"/>
            <p:cNvSpPr/>
            <p:nvPr/>
          </p:nvSpPr>
          <p:spPr>
            <a:xfrm>
              <a:off x="111438" y="1514132"/>
              <a:ext cx="133690" cy="54531"/>
            </a:xfrm>
            <a:custGeom>
              <a:avLst/>
              <a:gdLst/>
              <a:ahLst/>
              <a:cxnLst/>
              <a:rect l="l" t="t" r="r" b="b"/>
              <a:pathLst>
                <a:path w="20481" h="8354" extrusionOk="0">
                  <a:moveTo>
                    <a:pt x="16836" y="1"/>
                  </a:moveTo>
                  <a:cubicBezTo>
                    <a:pt x="14895" y="238"/>
                    <a:pt x="12954" y="436"/>
                    <a:pt x="11092" y="555"/>
                  </a:cubicBezTo>
                  <a:cubicBezTo>
                    <a:pt x="10142" y="635"/>
                    <a:pt x="9230" y="674"/>
                    <a:pt x="8319" y="674"/>
                  </a:cubicBezTo>
                  <a:lnTo>
                    <a:pt x="7052" y="674"/>
                  </a:lnTo>
                  <a:lnTo>
                    <a:pt x="5903" y="595"/>
                  </a:lnTo>
                  <a:lnTo>
                    <a:pt x="5863" y="595"/>
                  </a:lnTo>
                  <a:cubicBezTo>
                    <a:pt x="5742" y="586"/>
                    <a:pt x="5620" y="581"/>
                    <a:pt x="5499" y="581"/>
                  </a:cubicBezTo>
                  <a:cubicBezTo>
                    <a:pt x="5105" y="581"/>
                    <a:pt x="4712" y="632"/>
                    <a:pt x="4319" y="753"/>
                  </a:cubicBezTo>
                  <a:cubicBezTo>
                    <a:pt x="1863" y="1308"/>
                    <a:pt x="1" y="3447"/>
                    <a:pt x="120" y="5546"/>
                  </a:cubicBezTo>
                  <a:cubicBezTo>
                    <a:pt x="218" y="7247"/>
                    <a:pt x="1639" y="8354"/>
                    <a:pt x="3513" y="8354"/>
                  </a:cubicBezTo>
                  <a:cubicBezTo>
                    <a:pt x="3910" y="8354"/>
                    <a:pt x="4326" y="8304"/>
                    <a:pt x="4754" y="8200"/>
                  </a:cubicBezTo>
                  <a:lnTo>
                    <a:pt x="6537" y="7804"/>
                  </a:lnTo>
                  <a:lnTo>
                    <a:pt x="8201" y="7289"/>
                  </a:lnTo>
                  <a:cubicBezTo>
                    <a:pt x="9270" y="6933"/>
                    <a:pt x="10300" y="6576"/>
                    <a:pt x="11330" y="6220"/>
                  </a:cubicBezTo>
                  <a:cubicBezTo>
                    <a:pt x="12518" y="5745"/>
                    <a:pt x="13746" y="5269"/>
                    <a:pt x="14935" y="4794"/>
                  </a:cubicBezTo>
                  <a:cubicBezTo>
                    <a:pt x="15291" y="4635"/>
                    <a:pt x="15648" y="4477"/>
                    <a:pt x="16004" y="4318"/>
                  </a:cubicBezTo>
                  <a:cubicBezTo>
                    <a:pt x="17034" y="3883"/>
                    <a:pt x="18104" y="3407"/>
                    <a:pt x="19134" y="2932"/>
                  </a:cubicBezTo>
                  <a:cubicBezTo>
                    <a:pt x="19569" y="2734"/>
                    <a:pt x="20045" y="2496"/>
                    <a:pt x="20480" y="2298"/>
                  </a:cubicBezTo>
                  <a:cubicBezTo>
                    <a:pt x="20401" y="2179"/>
                    <a:pt x="20282" y="2100"/>
                    <a:pt x="20163" y="2021"/>
                  </a:cubicBezTo>
                  <a:lnTo>
                    <a:pt x="16915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7"/>
            <p:cNvSpPr/>
            <p:nvPr/>
          </p:nvSpPr>
          <p:spPr>
            <a:xfrm>
              <a:off x="152550" y="1538692"/>
              <a:ext cx="96189" cy="106940"/>
            </a:xfrm>
            <a:custGeom>
              <a:avLst/>
              <a:gdLst/>
              <a:ahLst/>
              <a:cxnLst/>
              <a:rect l="l" t="t" r="r" b="b"/>
              <a:pathLst>
                <a:path w="14736" h="16383" extrusionOk="0">
                  <a:moveTo>
                    <a:pt x="14578" y="1"/>
                  </a:moveTo>
                  <a:cubicBezTo>
                    <a:pt x="14300" y="199"/>
                    <a:pt x="13983" y="437"/>
                    <a:pt x="13666" y="635"/>
                  </a:cubicBezTo>
                  <a:cubicBezTo>
                    <a:pt x="12755" y="1308"/>
                    <a:pt x="11805" y="1982"/>
                    <a:pt x="10894" y="2655"/>
                  </a:cubicBezTo>
                  <a:cubicBezTo>
                    <a:pt x="10299" y="3091"/>
                    <a:pt x="9745" y="3487"/>
                    <a:pt x="9190" y="3923"/>
                  </a:cubicBezTo>
                  <a:cubicBezTo>
                    <a:pt x="8438" y="4517"/>
                    <a:pt x="7685" y="5151"/>
                    <a:pt x="6932" y="5784"/>
                  </a:cubicBezTo>
                  <a:cubicBezTo>
                    <a:pt x="6061" y="6458"/>
                    <a:pt x="5229" y="7171"/>
                    <a:pt x="4397" y="7923"/>
                  </a:cubicBezTo>
                  <a:lnTo>
                    <a:pt x="3169" y="9112"/>
                  </a:lnTo>
                  <a:lnTo>
                    <a:pt x="1902" y="10459"/>
                  </a:lnTo>
                  <a:cubicBezTo>
                    <a:pt x="1505" y="10855"/>
                    <a:pt x="1228" y="11290"/>
                    <a:pt x="990" y="11766"/>
                  </a:cubicBezTo>
                  <a:cubicBezTo>
                    <a:pt x="0" y="13865"/>
                    <a:pt x="990" y="15885"/>
                    <a:pt x="3209" y="16321"/>
                  </a:cubicBezTo>
                  <a:cubicBezTo>
                    <a:pt x="3482" y="16362"/>
                    <a:pt x="3756" y="16382"/>
                    <a:pt x="4026" y="16382"/>
                  </a:cubicBezTo>
                  <a:cubicBezTo>
                    <a:pt x="6107" y="16382"/>
                    <a:pt x="8050" y="15199"/>
                    <a:pt x="9032" y="13271"/>
                  </a:cubicBezTo>
                  <a:lnTo>
                    <a:pt x="9547" y="12241"/>
                  </a:lnTo>
                  <a:lnTo>
                    <a:pt x="10181" y="11092"/>
                  </a:lnTo>
                  <a:cubicBezTo>
                    <a:pt x="10656" y="10340"/>
                    <a:pt x="11131" y="9587"/>
                    <a:pt x="11646" y="8795"/>
                  </a:cubicBezTo>
                  <a:cubicBezTo>
                    <a:pt x="12637" y="7369"/>
                    <a:pt x="13666" y="5903"/>
                    <a:pt x="14736" y="4477"/>
                  </a:cubicBezTo>
                  <a:lnTo>
                    <a:pt x="14578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7"/>
            <p:cNvSpPr/>
            <p:nvPr/>
          </p:nvSpPr>
          <p:spPr>
            <a:xfrm>
              <a:off x="101876" y="1529385"/>
              <a:ext cx="146099" cy="95008"/>
            </a:xfrm>
            <a:custGeom>
              <a:avLst/>
              <a:gdLst/>
              <a:ahLst/>
              <a:cxnLst/>
              <a:rect l="l" t="t" r="r" b="b"/>
              <a:pathLst>
                <a:path w="22382" h="14555" extrusionOk="0">
                  <a:moveTo>
                    <a:pt x="21985" y="1"/>
                  </a:moveTo>
                  <a:cubicBezTo>
                    <a:pt x="21510" y="199"/>
                    <a:pt x="21074" y="397"/>
                    <a:pt x="20599" y="635"/>
                  </a:cubicBezTo>
                  <a:cubicBezTo>
                    <a:pt x="19569" y="1110"/>
                    <a:pt x="18499" y="1585"/>
                    <a:pt x="17469" y="2021"/>
                  </a:cubicBezTo>
                  <a:cubicBezTo>
                    <a:pt x="17113" y="2180"/>
                    <a:pt x="16756" y="2338"/>
                    <a:pt x="16400" y="2496"/>
                  </a:cubicBezTo>
                  <a:cubicBezTo>
                    <a:pt x="14617" y="3249"/>
                    <a:pt x="12874" y="3962"/>
                    <a:pt x="11092" y="4675"/>
                  </a:cubicBezTo>
                  <a:cubicBezTo>
                    <a:pt x="8913" y="5507"/>
                    <a:pt x="6734" y="6299"/>
                    <a:pt x="4476" y="6973"/>
                  </a:cubicBezTo>
                  <a:cubicBezTo>
                    <a:pt x="3526" y="7250"/>
                    <a:pt x="2694" y="7725"/>
                    <a:pt x="1981" y="8399"/>
                  </a:cubicBezTo>
                  <a:cubicBezTo>
                    <a:pt x="159" y="10142"/>
                    <a:pt x="0" y="12598"/>
                    <a:pt x="1624" y="13826"/>
                  </a:cubicBezTo>
                  <a:cubicBezTo>
                    <a:pt x="2257" y="14320"/>
                    <a:pt x="3077" y="14555"/>
                    <a:pt x="3947" y="14555"/>
                  </a:cubicBezTo>
                  <a:cubicBezTo>
                    <a:pt x="5309" y="14555"/>
                    <a:pt x="6795" y="13978"/>
                    <a:pt x="7883" y="12915"/>
                  </a:cubicBezTo>
                  <a:cubicBezTo>
                    <a:pt x="9586" y="11290"/>
                    <a:pt x="11369" y="9785"/>
                    <a:pt x="13191" y="8319"/>
                  </a:cubicBezTo>
                  <a:cubicBezTo>
                    <a:pt x="14419" y="7329"/>
                    <a:pt x="15687" y="6378"/>
                    <a:pt x="16994" y="5388"/>
                  </a:cubicBezTo>
                  <a:cubicBezTo>
                    <a:pt x="17548" y="4952"/>
                    <a:pt x="18103" y="4556"/>
                    <a:pt x="18658" y="4121"/>
                  </a:cubicBezTo>
                  <a:cubicBezTo>
                    <a:pt x="19569" y="3408"/>
                    <a:pt x="20519" y="2734"/>
                    <a:pt x="21430" y="2061"/>
                  </a:cubicBezTo>
                  <a:cubicBezTo>
                    <a:pt x="21747" y="1863"/>
                    <a:pt x="22064" y="1625"/>
                    <a:pt x="22381" y="1427"/>
                  </a:cubicBezTo>
                  <a:lnTo>
                    <a:pt x="22381" y="991"/>
                  </a:lnTo>
                  <a:cubicBezTo>
                    <a:pt x="22381" y="595"/>
                    <a:pt x="22223" y="239"/>
                    <a:pt x="21985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7"/>
            <p:cNvSpPr/>
            <p:nvPr/>
          </p:nvSpPr>
          <p:spPr>
            <a:xfrm>
              <a:off x="228040" y="1560929"/>
              <a:ext cx="66202" cy="129741"/>
            </a:xfrm>
            <a:custGeom>
              <a:avLst/>
              <a:gdLst/>
              <a:ahLst/>
              <a:cxnLst/>
              <a:rect l="l" t="t" r="r" b="b"/>
              <a:pathLst>
                <a:path w="10142" h="19876" extrusionOk="0">
                  <a:moveTo>
                    <a:pt x="10142" y="1"/>
                  </a:moveTo>
                  <a:cubicBezTo>
                    <a:pt x="10062" y="1"/>
                    <a:pt x="9983" y="40"/>
                    <a:pt x="9904" y="80"/>
                  </a:cubicBezTo>
                  <a:lnTo>
                    <a:pt x="6497" y="1902"/>
                  </a:lnTo>
                  <a:cubicBezTo>
                    <a:pt x="6418" y="2021"/>
                    <a:pt x="6379" y="2179"/>
                    <a:pt x="6339" y="2298"/>
                  </a:cubicBezTo>
                  <a:cubicBezTo>
                    <a:pt x="5547" y="4120"/>
                    <a:pt x="4754" y="5903"/>
                    <a:pt x="3923" y="7567"/>
                  </a:cubicBezTo>
                  <a:cubicBezTo>
                    <a:pt x="3526" y="8438"/>
                    <a:pt x="3091" y="9230"/>
                    <a:pt x="2655" y="10023"/>
                  </a:cubicBezTo>
                  <a:lnTo>
                    <a:pt x="2021" y="11132"/>
                  </a:lnTo>
                  <a:lnTo>
                    <a:pt x="1348" y="12082"/>
                  </a:lnTo>
                  <a:lnTo>
                    <a:pt x="1348" y="12122"/>
                  </a:lnTo>
                  <a:cubicBezTo>
                    <a:pt x="1071" y="12558"/>
                    <a:pt x="872" y="13033"/>
                    <a:pt x="714" y="13508"/>
                  </a:cubicBezTo>
                  <a:cubicBezTo>
                    <a:pt x="1" y="15925"/>
                    <a:pt x="912" y="18618"/>
                    <a:pt x="2774" y="19569"/>
                  </a:cubicBezTo>
                  <a:cubicBezTo>
                    <a:pt x="3190" y="19777"/>
                    <a:pt x="3620" y="19876"/>
                    <a:pt x="4045" y="19876"/>
                  </a:cubicBezTo>
                  <a:cubicBezTo>
                    <a:pt x="5482" y="19876"/>
                    <a:pt x="6858" y="18749"/>
                    <a:pt x="7408" y="16915"/>
                  </a:cubicBezTo>
                  <a:lnTo>
                    <a:pt x="7923" y="15133"/>
                  </a:lnTo>
                  <a:lnTo>
                    <a:pt x="8320" y="13469"/>
                  </a:lnTo>
                  <a:cubicBezTo>
                    <a:pt x="8557" y="12360"/>
                    <a:pt x="8795" y="11290"/>
                    <a:pt x="8953" y="10221"/>
                  </a:cubicBezTo>
                  <a:cubicBezTo>
                    <a:pt x="9191" y="8795"/>
                    <a:pt x="9389" y="7368"/>
                    <a:pt x="9587" y="5982"/>
                  </a:cubicBezTo>
                  <a:cubicBezTo>
                    <a:pt x="9627" y="5744"/>
                    <a:pt x="9666" y="5467"/>
                    <a:pt x="9666" y="5229"/>
                  </a:cubicBezTo>
                  <a:cubicBezTo>
                    <a:pt x="9785" y="4081"/>
                    <a:pt x="9904" y="2932"/>
                    <a:pt x="9983" y="1783"/>
                  </a:cubicBezTo>
                  <a:cubicBezTo>
                    <a:pt x="10062" y="1189"/>
                    <a:pt x="10102" y="595"/>
                    <a:pt x="10142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7"/>
            <p:cNvSpPr/>
            <p:nvPr/>
          </p:nvSpPr>
          <p:spPr>
            <a:xfrm>
              <a:off x="303535" y="1562221"/>
              <a:ext cx="65686" cy="128442"/>
            </a:xfrm>
            <a:custGeom>
              <a:avLst/>
              <a:gdLst/>
              <a:ahLst/>
              <a:cxnLst/>
              <a:rect l="l" t="t" r="r" b="b"/>
              <a:pathLst>
                <a:path w="10063" h="19677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516"/>
                    <a:pt x="80" y="1070"/>
                    <a:pt x="159" y="1585"/>
                  </a:cubicBezTo>
                  <a:cubicBezTo>
                    <a:pt x="238" y="2734"/>
                    <a:pt x="357" y="3883"/>
                    <a:pt x="476" y="5031"/>
                  </a:cubicBezTo>
                  <a:cubicBezTo>
                    <a:pt x="555" y="5546"/>
                    <a:pt x="595" y="6101"/>
                    <a:pt x="674" y="6616"/>
                  </a:cubicBezTo>
                  <a:cubicBezTo>
                    <a:pt x="833" y="7765"/>
                    <a:pt x="991" y="8874"/>
                    <a:pt x="1189" y="10023"/>
                  </a:cubicBezTo>
                  <a:cubicBezTo>
                    <a:pt x="1348" y="11092"/>
                    <a:pt x="1585" y="12162"/>
                    <a:pt x="1823" y="13271"/>
                  </a:cubicBezTo>
                  <a:lnTo>
                    <a:pt x="2219" y="14935"/>
                  </a:lnTo>
                  <a:lnTo>
                    <a:pt x="2734" y="16717"/>
                  </a:lnTo>
                  <a:cubicBezTo>
                    <a:pt x="2853" y="17192"/>
                    <a:pt x="3091" y="17668"/>
                    <a:pt x="3368" y="18104"/>
                  </a:cubicBezTo>
                  <a:cubicBezTo>
                    <a:pt x="4092" y="19148"/>
                    <a:pt x="5081" y="19676"/>
                    <a:pt x="6068" y="19676"/>
                  </a:cubicBezTo>
                  <a:cubicBezTo>
                    <a:pt x="6915" y="19676"/>
                    <a:pt x="7761" y="19287"/>
                    <a:pt x="8438" y="18500"/>
                  </a:cubicBezTo>
                  <a:cubicBezTo>
                    <a:pt x="9943" y="16598"/>
                    <a:pt x="10062" y="13944"/>
                    <a:pt x="8755" y="11924"/>
                  </a:cubicBezTo>
                  <a:lnTo>
                    <a:pt x="8755" y="11884"/>
                  </a:lnTo>
                  <a:lnTo>
                    <a:pt x="8082" y="10934"/>
                  </a:lnTo>
                  <a:lnTo>
                    <a:pt x="7487" y="9825"/>
                  </a:lnTo>
                  <a:cubicBezTo>
                    <a:pt x="7052" y="9032"/>
                    <a:pt x="6616" y="8240"/>
                    <a:pt x="6220" y="7369"/>
                  </a:cubicBezTo>
                  <a:cubicBezTo>
                    <a:pt x="5388" y="5705"/>
                    <a:pt x="4596" y="3922"/>
                    <a:pt x="3804" y="2100"/>
                  </a:cubicBezTo>
                  <a:lnTo>
                    <a:pt x="3764" y="1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7"/>
            <p:cNvSpPr/>
            <p:nvPr/>
          </p:nvSpPr>
          <p:spPr>
            <a:xfrm>
              <a:off x="275098" y="1560289"/>
              <a:ext cx="50170" cy="164251"/>
            </a:xfrm>
            <a:custGeom>
              <a:avLst/>
              <a:gdLst/>
              <a:ahLst/>
              <a:cxnLst/>
              <a:rect l="l" t="t" r="r" b="b"/>
              <a:pathLst>
                <a:path w="7686" h="25163" extrusionOk="0">
                  <a:moveTo>
                    <a:pt x="3443" y="1"/>
                  </a:moveTo>
                  <a:cubicBezTo>
                    <a:pt x="3269" y="1"/>
                    <a:pt x="3097" y="32"/>
                    <a:pt x="2932" y="99"/>
                  </a:cubicBezTo>
                  <a:cubicBezTo>
                    <a:pt x="2892" y="693"/>
                    <a:pt x="2852" y="1287"/>
                    <a:pt x="2773" y="1881"/>
                  </a:cubicBezTo>
                  <a:cubicBezTo>
                    <a:pt x="2694" y="3030"/>
                    <a:pt x="2575" y="4179"/>
                    <a:pt x="2456" y="5327"/>
                  </a:cubicBezTo>
                  <a:cubicBezTo>
                    <a:pt x="2417" y="5565"/>
                    <a:pt x="2377" y="5803"/>
                    <a:pt x="2338" y="6080"/>
                  </a:cubicBezTo>
                  <a:cubicBezTo>
                    <a:pt x="2139" y="8100"/>
                    <a:pt x="1862" y="10160"/>
                    <a:pt x="1545" y="12180"/>
                  </a:cubicBezTo>
                  <a:cubicBezTo>
                    <a:pt x="1189" y="14478"/>
                    <a:pt x="793" y="16775"/>
                    <a:pt x="198" y="19033"/>
                  </a:cubicBezTo>
                  <a:cubicBezTo>
                    <a:pt x="0" y="19984"/>
                    <a:pt x="0" y="20974"/>
                    <a:pt x="198" y="21925"/>
                  </a:cubicBezTo>
                  <a:cubicBezTo>
                    <a:pt x="709" y="23904"/>
                    <a:pt x="2120" y="25163"/>
                    <a:pt x="3643" y="25163"/>
                  </a:cubicBezTo>
                  <a:cubicBezTo>
                    <a:pt x="4011" y="25163"/>
                    <a:pt x="4385" y="25090"/>
                    <a:pt x="4754" y="24936"/>
                  </a:cubicBezTo>
                  <a:cubicBezTo>
                    <a:pt x="6655" y="24143"/>
                    <a:pt x="7685" y="21489"/>
                    <a:pt x="7051" y="19033"/>
                  </a:cubicBezTo>
                  <a:cubicBezTo>
                    <a:pt x="6497" y="16775"/>
                    <a:pt x="6101" y="14478"/>
                    <a:pt x="5744" y="12180"/>
                  </a:cubicBezTo>
                  <a:cubicBezTo>
                    <a:pt x="5467" y="10437"/>
                    <a:pt x="5229" y="8694"/>
                    <a:pt x="5031" y="6912"/>
                  </a:cubicBezTo>
                  <a:cubicBezTo>
                    <a:pt x="4952" y="6397"/>
                    <a:pt x="4912" y="5842"/>
                    <a:pt x="4833" y="5327"/>
                  </a:cubicBezTo>
                  <a:cubicBezTo>
                    <a:pt x="4714" y="4179"/>
                    <a:pt x="4595" y="3030"/>
                    <a:pt x="4516" y="1881"/>
                  </a:cubicBezTo>
                  <a:cubicBezTo>
                    <a:pt x="4437" y="1366"/>
                    <a:pt x="4397" y="812"/>
                    <a:pt x="4358" y="297"/>
                  </a:cubicBezTo>
                  <a:lnTo>
                    <a:pt x="4160" y="178"/>
                  </a:lnTo>
                  <a:cubicBezTo>
                    <a:pt x="3929" y="62"/>
                    <a:pt x="3685" y="1"/>
                    <a:pt x="3443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7"/>
            <p:cNvSpPr/>
            <p:nvPr/>
          </p:nvSpPr>
          <p:spPr>
            <a:xfrm>
              <a:off x="345940" y="1536368"/>
              <a:ext cx="98004" cy="109486"/>
            </a:xfrm>
            <a:custGeom>
              <a:avLst/>
              <a:gdLst/>
              <a:ahLst/>
              <a:cxnLst/>
              <a:rect l="l" t="t" r="r" b="b"/>
              <a:pathLst>
                <a:path w="15014" h="16773" extrusionOk="0">
                  <a:moveTo>
                    <a:pt x="119" y="0"/>
                  </a:moveTo>
                  <a:lnTo>
                    <a:pt x="0" y="4239"/>
                  </a:lnTo>
                  <a:lnTo>
                    <a:pt x="159" y="4437"/>
                  </a:lnTo>
                  <a:cubicBezTo>
                    <a:pt x="1347" y="5982"/>
                    <a:pt x="2456" y="7566"/>
                    <a:pt x="3526" y="9151"/>
                  </a:cubicBezTo>
                  <a:cubicBezTo>
                    <a:pt x="4041" y="9904"/>
                    <a:pt x="4516" y="10696"/>
                    <a:pt x="4991" y="11448"/>
                  </a:cubicBezTo>
                  <a:lnTo>
                    <a:pt x="5625" y="12597"/>
                  </a:lnTo>
                  <a:lnTo>
                    <a:pt x="6140" y="13627"/>
                  </a:lnTo>
                  <a:lnTo>
                    <a:pt x="6140" y="13667"/>
                  </a:lnTo>
                  <a:cubicBezTo>
                    <a:pt x="6378" y="14142"/>
                    <a:pt x="6655" y="14538"/>
                    <a:pt x="7012" y="14934"/>
                  </a:cubicBezTo>
                  <a:cubicBezTo>
                    <a:pt x="8148" y="16123"/>
                    <a:pt x="9740" y="16772"/>
                    <a:pt x="11183" y="16772"/>
                  </a:cubicBezTo>
                  <a:cubicBezTo>
                    <a:pt x="11952" y="16772"/>
                    <a:pt x="12678" y="16588"/>
                    <a:pt x="13270" y="16202"/>
                  </a:cubicBezTo>
                  <a:cubicBezTo>
                    <a:pt x="15013" y="15053"/>
                    <a:pt x="15013" y="12637"/>
                    <a:pt x="13270" y="10815"/>
                  </a:cubicBezTo>
                  <a:lnTo>
                    <a:pt x="12042" y="9507"/>
                  </a:lnTo>
                  <a:lnTo>
                    <a:pt x="10775" y="8319"/>
                  </a:lnTo>
                  <a:cubicBezTo>
                    <a:pt x="9943" y="7566"/>
                    <a:pt x="9111" y="6814"/>
                    <a:pt x="8319" y="6140"/>
                  </a:cubicBezTo>
                  <a:cubicBezTo>
                    <a:pt x="7328" y="5348"/>
                    <a:pt x="6378" y="4595"/>
                    <a:pt x="5427" y="3843"/>
                  </a:cubicBezTo>
                  <a:lnTo>
                    <a:pt x="4358" y="3011"/>
                  </a:lnTo>
                  <a:cubicBezTo>
                    <a:pt x="3407" y="2338"/>
                    <a:pt x="2496" y="1664"/>
                    <a:pt x="1545" y="991"/>
                  </a:cubicBezTo>
                  <a:cubicBezTo>
                    <a:pt x="1070" y="674"/>
                    <a:pt x="594" y="357"/>
                    <a:pt x="11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7"/>
            <p:cNvSpPr/>
            <p:nvPr/>
          </p:nvSpPr>
          <p:spPr>
            <a:xfrm>
              <a:off x="350593" y="1513877"/>
              <a:ext cx="138598" cy="54916"/>
            </a:xfrm>
            <a:custGeom>
              <a:avLst/>
              <a:gdLst/>
              <a:ahLst/>
              <a:cxnLst/>
              <a:rect l="l" t="t" r="r" b="b"/>
              <a:pathLst>
                <a:path w="21233" h="8413" extrusionOk="0">
                  <a:moveTo>
                    <a:pt x="3486" y="0"/>
                  </a:moveTo>
                  <a:lnTo>
                    <a:pt x="159" y="2060"/>
                  </a:lnTo>
                  <a:cubicBezTo>
                    <a:pt x="79" y="2100"/>
                    <a:pt x="40" y="2139"/>
                    <a:pt x="0" y="2179"/>
                  </a:cubicBezTo>
                  <a:cubicBezTo>
                    <a:pt x="555" y="2456"/>
                    <a:pt x="1109" y="2733"/>
                    <a:pt x="1664" y="2971"/>
                  </a:cubicBezTo>
                  <a:cubicBezTo>
                    <a:pt x="2694" y="3486"/>
                    <a:pt x="3763" y="3922"/>
                    <a:pt x="4833" y="4397"/>
                  </a:cubicBezTo>
                  <a:cubicBezTo>
                    <a:pt x="5427" y="4674"/>
                    <a:pt x="6061" y="4912"/>
                    <a:pt x="6695" y="5189"/>
                  </a:cubicBezTo>
                  <a:cubicBezTo>
                    <a:pt x="7606" y="5546"/>
                    <a:pt x="8556" y="5942"/>
                    <a:pt x="9507" y="6298"/>
                  </a:cubicBezTo>
                  <a:cubicBezTo>
                    <a:pt x="10497" y="6655"/>
                    <a:pt x="11567" y="7012"/>
                    <a:pt x="12637" y="7368"/>
                  </a:cubicBezTo>
                  <a:lnTo>
                    <a:pt x="14261" y="7843"/>
                  </a:lnTo>
                  <a:lnTo>
                    <a:pt x="16043" y="8279"/>
                  </a:lnTo>
                  <a:cubicBezTo>
                    <a:pt x="16429" y="8368"/>
                    <a:pt x="16816" y="8413"/>
                    <a:pt x="17219" y="8413"/>
                  </a:cubicBezTo>
                  <a:cubicBezTo>
                    <a:pt x="17353" y="8413"/>
                    <a:pt x="17489" y="8408"/>
                    <a:pt x="17628" y="8398"/>
                  </a:cubicBezTo>
                  <a:cubicBezTo>
                    <a:pt x="19925" y="8239"/>
                    <a:pt x="21232" y="6338"/>
                    <a:pt x="20480" y="4199"/>
                  </a:cubicBezTo>
                  <a:cubicBezTo>
                    <a:pt x="19604" y="2067"/>
                    <a:pt x="17484" y="667"/>
                    <a:pt x="15175" y="667"/>
                  </a:cubicBezTo>
                  <a:cubicBezTo>
                    <a:pt x="15082" y="667"/>
                    <a:pt x="14988" y="669"/>
                    <a:pt x="14894" y="674"/>
                  </a:cubicBezTo>
                  <a:lnTo>
                    <a:pt x="13746" y="753"/>
                  </a:lnTo>
                  <a:lnTo>
                    <a:pt x="12438" y="753"/>
                  </a:lnTo>
                  <a:cubicBezTo>
                    <a:pt x="11567" y="753"/>
                    <a:pt x="10656" y="713"/>
                    <a:pt x="9705" y="634"/>
                  </a:cubicBezTo>
                  <a:cubicBezTo>
                    <a:pt x="7843" y="475"/>
                    <a:pt x="5902" y="277"/>
                    <a:pt x="3922" y="40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7"/>
            <p:cNvSpPr/>
            <p:nvPr/>
          </p:nvSpPr>
          <p:spPr>
            <a:xfrm>
              <a:off x="346717" y="1528092"/>
              <a:ext cx="147391" cy="96215"/>
            </a:xfrm>
            <a:custGeom>
              <a:avLst/>
              <a:gdLst/>
              <a:ahLst/>
              <a:cxnLst/>
              <a:rect l="l" t="t" r="r" b="b"/>
              <a:pathLst>
                <a:path w="22580" h="14740" extrusionOk="0">
                  <a:moveTo>
                    <a:pt x="594" y="1"/>
                  </a:moveTo>
                  <a:cubicBezTo>
                    <a:pt x="238" y="278"/>
                    <a:pt x="40" y="714"/>
                    <a:pt x="0" y="1189"/>
                  </a:cubicBezTo>
                  <a:lnTo>
                    <a:pt x="0" y="1308"/>
                  </a:lnTo>
                  <a:cubicBezTo>
                    <a:pt x="515" y="1625"/>
                    <a:pt x="951" y="1942"/>
                    <a:pt x="1426" y="2298"/>
                  </a:cubicBezTo>
                  <a:cubicBezTo>
                    <a:pt x="2337" y="2932"/>
                    <a:pt x="3288" y="3645"/>
                    <a:pt x="4199" y="4319"/>
                  </a:cubicBezTo>
                  <a:lnTo>
                    <a:pt x="5308" y="5111"/>
                  </a:lnTo>
                  <a:cubicBezTo>
                    <a:pt x="6774" y="6220"/>
                    <a:pt x="8239" y="7329"/>
                    <a:pt x="9705" y="8517"/>
                  </a:cubicBezTo>
                  <a:cubicBezTo>
                    <a:pt x="11488" y="9983"/>
                    <a:pt x="13270" y="11488"/>
                    <a:pt x="14973" y="13073"/>
                  </a:cubicBezTo>
                  <a:cubicBezTo>
                    <a:pt x="15686" y="13746"/>
                    <a:pt x="16518" y="14261"/>
                    <a:pt x="17469" y="14539"/>
                  </a:cubicBezTo>
                  <a:cubicBezTo>
                    <a:pt x="17958" y="14675"/>
                    <a:pt x="18438" y="14740"/>
                    <a:pt x="18894" y="14740"/>
                  </a:cubicBezTo>
                  <a:cubicBezTo>
                    <a:pt x="20690" y="14740"/>
                    <a:pt x="22120" y="13733"/>
                    <a:pt x="22341" y="12122"/>
                  </a:cubicBezTo>
                  <a:cubicBezTo>
                    <a:pt x="22579" y="10062"/>
                    <a:pt x="20836" y="7844"/>
                    <a:pt x="18380" y="7171"/>
                  </a:cubicBezTo>
                  <a:cubicBezTo>
                    <a:pt x="16122" y="6497"/>
                    <a:pt x="13904" y="5705"/>
                    <a:pt x="11765" y="4873"/>
                  </a:cubicBezTo>
                  <a:cubicBezTo>
                    <a:pt x="10260" y="4279"/>
                    <a:pt x="8754" y="3685"/>
                    <a:pt x="7289" y="3051"/>
                  </a:cubicBezTo>
                  <a:cubicBezTo>
                    <a:pt x="6655" y="2774"/>
                    <a:pt x="6021" y="2496"/>
                    <a:pt x="5387" y="2219"/>
                  </a:cubicBezTo>
                  <a:cubicBezTo>
                    <a:pt x="4357" y="1744"/>
                    <a:pt x="3327" y="1268"/>
                    <a:pt x="2258" y="793"/>
                  </a:cubicBezTo>
                  <a:cubicBezTo>
                    <a:pt x="1703" y="555"/>
                    <a:pt x="1149" y="318"/>
                    <a:pt x="59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7"/>
            <p:cNvSpPr/>
            <p:nvPr/>
          </p:nvSpPr>
          <p:spPr>
            <a:xfrm>
              <a:off x="353955" y="1438414"/>
              <a:ext cx="132652" cy="54270"/>
            </a:xfrm>
            <a:custGeom>
              <a:avLst/>
              <a:gdLst/>
              <a:ahLst/>
              <a:cxnLst/>
              <a:rect l="l" t="t" r="r" b="b"/>
              <a:pathLst>
                <a:path w="20322" h="8314" extrusionOk="0">
                  <a:moveTo>
                    <a:pt x="16795" y="1"/>
                  </a:moveTo>
                  <a:cubicBezTo>
                    <a:pt x="16401" y="1"/>
                    <a:pt x="15989" y="50"/>
                    <a:pt x="15568" y="154"/>
                  </a:cubicBezTo>
                  <a:lnTo>
                    <a:pt x="13785" y="550"/>
                  </a:lnTo>
                  <a:lnTo>
                    <a:pt x="12122" y="1065"/>
                  </a:lnTo>
                  <a:cubicBezTo>
                    <a:pt x="11052" y="1421"/>
                    <a:pt x="10022" y="1778"/>
                    <a:pt x="8992" y="2134"/>
                  </a:cubicBezTo>
                  <a:cubicBezTo>
                    <a:pt x="7764" y="2610"/>
                    <a:pt x="6576" y="3085"/>
                    <a:pt x="5387" y="3560"/>
                  </a:cubicBezTo>
                  <a:cubicBezTo>
                    <a:pt x="5031" y="3719"/>
                    <a:pt x="4674" y="3877"/>
                    <a:pt x="4318" y="4036"/>
                  </a:cubicBezTo>
                  <a:cubicBezTo>
                    <a:pt x="3248" y="4471"/>
                    <a:pt x="2218" y="4947"/>
                    <a:pt x="1149" y="5422"/>
                  </a:cubicBezTo>
                  <a:cubicBezTo>
                    <a:pt x="753" y="5620"/>
                    <a:pt x="396" y="5818"/>
                    <a:pt x="0" y="5977"/>
                  </a:cubicBezTo>
                  <a:lnTo>
                    <a:pt x="3763" y="8314"/>
                  </a:lnTo>
                  <a:cubicBezTo>
                    <a:pt x="5585" y="8116"/>
                    <a:pt x="7408" y="7918"/>
                    <a:pt x="9230" y="7799"/>
                  </a:cubicBezTo>
                  <a:cubicBezTo>
                    <a:pt x="10181" y="7720"/>
                    <a:pt x="11092" y="7680"/>
                    <a:pt x="11963" y="7680"/>
                  </a:cubicBezTo>
                  <a:lnTo>
                    <a:pt x="13270" y="7680"/>
                  </a:lnTo>
                  <a:lnTo>
                    <a:pt x="14379" y="7759"/>
                  </a:lnTo>
                  <a:lnTo>
                    <a:pt x="14459" y="7759"/>
                  </a:lnTo>
                  <a:cubicBezTo>
                    <a:pt x="14587" y="7769"/>
                    <a:pt x="14716" y="7774"/>
                    <a:pt x="14845" y="7774"/>
                  </a:cubicBezTo>
                  <a:cubicBezTo>
                    <a:pt x="15231" y="7774"/>
                    <a:pt x="15617" y="7730"/>
                    <a:pt x="16004" y="7640"/>
                  </a:cubicBezTo>
                  <a:cubicBezTo>
                    <a:pt x="18420" y="7046"/>
                    <a:pt x="20321" y="4907"/>
                    <a:pt x="20202" y="2808"/>
                  </a:cubicBezTo>
                  <a:cubicBezTo>
                    <a:pt x="20104" y="1107"/>
                    <a:pt x="18656" y="1"/>
                    <a:pt x="16795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7"/>
            <p:cNvSpPr/>
            <p:nvPr/>
          </p:nvSpPr>
          <p:spPr>
            <a:xfrm>
              <a:off x="345940" y="1361450"/>
              <a:ext cx="99296" cy="108748"/>
            </a:xfrm>
            <a:custGeom>
              <a:avLst/>
              <a:gdLst/>
              <a:ahLst/>
              <a:cxnLst/>
              <a:rect l="l" t="t" r="r" b="b"/>
              <a:pathLst>
                <a:path w="15212" h="16660" extrusionOk="0">
                  <a:moveTo>
                    <a:pt x="11173" y="1"/>
                  </a:moveTo>
                  <a:cubicBezTo>
                    <a:pt x="9064" y="1"/>
                    <a:pt x="7122" y="1184"/>
                    <a:pt x="6140" y="3112"/>
                  </a:cubicBezTo>
                  <a:lnTo>
                    <a:pt x="5665" y="4182"/>
                  </a:lnTo>
                  <a:lnTo>
                    <a:pt x="5031" y="5291"/>
                  </a:lnTo>
                  <a:cubicBezTo>
                    <a:pt x="4556" y="6043"/>
                    <a:pt x="4080" y="6836"/>
                    <a:pt x="3526" y="7588"/>
                  </a:cubicBezTo>
                  <a:cubicBezTo>
                    <a:pt x="2496" y="9173"/>
                    <a:pt x="1347" y="10757"/>
                    <a:pt x="159" y="12302"/>
                  </a:cubicBezTo>
                  <a:cubicBezTo>
                    <a:pt x="119" y="12381"/>
                    <a:pt x="40" y="12421"/>
                    <a:pt x="0" y="12500"/>
                  </a:cubicBezTo>
                  <a:lnTo>
                    <a:pt x="119" y="16263"/>
                  </a:lnTo>
                  <a:cubicBezTo>
                    <a:pt x="119" y="16382"/>
                    <a:pt x="159" y="16541"/>
                    <a:pt x="198" y="16660"/>
                  </a:cubicBezTo>
                  <a:cubicBezTo>
                    <a:pt x="634" y="16382"/>
                    <a:pt x="1109" y="16065"/>
                    <a:pt x="1545" y="15749"/>
                  </a:cubicBezTo>
                  <a:cubicBezTo>
                    <a:pt x="2456" y="15075"/>
                    <a:pt x="3407" y="14402"/>
                    <a:pt x="4318" y="13728"/>
                  </a:cubicBezTo>
                  <a:cubicBezTo>
                    <a:pt x="4912" y="13332"/>
                    <a:pt x="5467" y="12896"/>
                    <a:pt x="6021" y="12461"/>
                  </a:cubicBezTo>
                  <a:cubicBezTo>
                    <a:pt x="6774" y="11866"/>
                    <a:pt x="7527" y="11272"/>
                    <a:pt x="8319" y="10638"/>
                  </a:cubicBezTo>
                  <a:cubicBezTo>
                    <a:pt x="9151" y="9925"/>
                    <a:pt x="9982" y="9212"/>
                    <a:pt x="10775" y="8460"/>
                  </a:cubicBezTo>
                  <a:lnTo>
                    <a:pt x="12042" y="7271"/>
                  </a:lnTo>
                  <a:lnTo>
                    <a:pt x="13310" y="5925"/>
                  </a:lnTo>
                  <a:cubicBezTo>
                    <a:pt x="13666" y="5528"/>
                    <a:pt x="13983" y="5093"/>
                    <a:pt x="14221" y="4657"/>
                  </a:cubicBezTo>
                  <a:cubicBezTo>
                    <a:pt x="15211" y="2518"/>
                    <a:pt x="14221" y="498"/>
                    <a:pt x="12003" y="62"/>
                  </a:cubicBezTo>
                  <a:cubicBezTo>
                    <a:pt x="11724" y="21"/>
                    <a:pt x="11447" y="1"/>
                    <a:pt x="11173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7"/>
            <p:cNvSpPr/>
            <p:nvPr/>
          </p:nvSpPr>
          <p:spPr>
            <a:xfrm>
              <a:off x="347232" y="1382884"/>
              <a:ext cx="148683" cy="94551"/>
            </a:xfrm>
            <a:custGeom>
              <a:avLst/>
              <a:gdLst/>
              <a:ahLst/>
              <a:cxnLst/>
              <a:rect l="l" t="t" r="r" b="b"/>
              <a:pathLst>
                <a:path w="22778" h="14485" extrusionOk="0">
                  <a:moveTo>
                    <a:pt x="18874" y="1"/>
                  </a:moveTo>
                  <a:cubicBezTo>
                    <a:pt x="17511" y="1"/>
                    <a:pt x="16015" y="578"/>
                    <a:pt x="14894" y="1650"/>
                  </a:cubicBezTo>
                  <a:cubicBezTo>
                    <a:pt x="13191" y="3274"/>
                    <a:pt x="11409" y="4780"/>
                    <a:pt x="9626" y="6245"/>
                  </a:cubicBezTo>
                  <a:cubicBezTo>
                    <a:pt x="8358" y="7236"/>
                    <a:pt x="7091" y="8186"/>
                    <a:pt x="5823" y="9177"/>
                  </a:cubicBezTo>
                  <a:cubicBezTo>
                    <a:pt x="5269" y="9612"/>
                    <a:pt x="4674" y="10009"/>
                    <a:pt x="4120" y="10444"/>
                  </a:cubicBezTo>
                  <a:cubicBezTo>
                    <a:pt x="3209" y="11118"/>
                    <a:pt x="2258" y="11791"/>
                    <a:pt x="1347" y="12465"/>
                  </a:cubicBezTo>
                  <a:cubicBezTo>
                    <a:pt x="911" y="12781"/>
                    <a:pt x="436" y="13098"/>
                    <a:pt x="0" y="13376"/>
                  </a:cubicBezTo>
                  <a:cubicBezTo>
                    <a:pt x="119" y="13732"/>
                    <a:pt x="357" y="14049"/>
                    <a:pt x="674" y="14247"/>
                  </a:cubicBezTo>
                  <a:lnTo>
                    <a:pt x="1030" y="14485"/>
                  </a:lnTo>
                  <a:cubicBezTo>
                    <a:pt x="1426" y="14326"/>
                    <a:pt x="1783" y="14128"/>
                    <a:pt x="2179" y="13930"/>
                  </a:cubicBezTo>
                  <a:cubicBezTo>
                    <a:pt x="3209" y="13455"/>
                    <a:pt x="4278" y="12979"/>
                    <a:pt x="5348" y="12544"/>
                  </a:cubicBezTo>
                  <a:cubicBezTo>
                    <a:pt x="5665" y="12385"/>
                    <a:pt x="6061" y="12227"/>
                    <a:pt x="6417" y="12068"/>
                  </a:cubicBezTo>
                  <a:cubicBezTo>
                    <a:pt x="8160" y="11316"/>
                    <a:pt x="9943" y="10563"/>
                    <a:pt x="11725" y="9890"/>
                  </a:cubicBezTo>
                  <a:cubicBezTo>
                    <a:pt x="13865" y="9058"/>
                    <a:pt x="16083" y="8226"/>
                    <a:pt x="18341" y="7592"/>
                  </a:cubicBezTo>
                  <a:cubicBezTo>
                    <a:pt x="19252" y="7315"/>
                    <a:pt x="20123" y="6840"/>
                    <a:pt x="20797" y="6166"/>
                  </a:cubicBezTo>
                  <a:cubicBezTo>
                    <a:pt x="22619" y="4423"/>
                    <a:pt x="22777" y="1967"/>
                    <a:pt x="21153" y="700"/>
                  </a:cubicBezTo>
                  <a:cubicBezTo>
                    <a:pt x="20528" y="227"/>
                    <a:pt x="19727" y="1"/>
                    <a:pt x="18874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7"/>
            <p:cNvSpPr/>
            <p:nvPr/>
          </p:nvSpPr>
          <p:spPr>
            <a:xfrm>
              <a:off x="209425" y="1425236"/>
              <a:ext cx="175838" cy="152854"/>
            </a:xfrm>
            <a:custGeom>
              <a:avLst/>
              <a:gdLst/>
              <a:ahLst/>
              <a:cxnLst/>
              <a:rect l="l" t="t" r="r" b="b"/>
              <a:pathLst>
                <a:path w="26938" h="23417" extrusionOk="0">
                  <a:moveTo>
                    <a:pt x="13433" y="4614"/>
                  </a:moveTo>
                  <a:cubicBezTo>
                    <a:pt x="17151" y="4614"/>
                    <a:pt x="20718" y="7513"/>
                    <a:pt x="20718" y="11878"/>
                  </a:cubicBezTo>
                  <a:cubicBezTo>
                    <a:pt x="20718" y="15879"/>
                    <a:pt x="17470" y="19127"/>
                    <a:pt x="13469" y="19127"/>
                  </a:cubicBezTo>
                  <a:cubicBezTo>
                    <a:pt x="7012" y="19127"/>
                    <a:pt x="3764" y="11323"/>
                    <a:pt x="8359" y="6768"/>
                  </a:cubicBezTo>
                  <a:cubicBezTo>
                    <a:pt x="9835" y="5279"/>
                    <a:pt x="11651" y="4614"/>
                    <a:pt x="13433" y="4614"/>
                  </a:cubicBezTo>
                  <a:close/>
                  <a:moveTo>
                    <a:pt x="7591" y="1"/>
                  </a:moveTo>
                  <a:cubicBezTo>
                    <a:pt x="6799" y="1"/>
                    <a:pt x="6052" y="631"/>
                    <a:pt x="6022" y="1539"/>
                  </a:cubicBezTo>
                  <a:lnTo>
                    <a:pt x="6062" y="2093"/>
                  </a:lnTo>
                  <a:lnTo>
                    <a:pt x="5903" y="6490"/>
                  </a:lnTo>
                  <a:cubicBezTo>
                    <a:pt x="5903" y="6530"/>
                    <a:pt x="5903" y="6570"/>
                    <a:pt x="5903" y="6609"/>
                  </a:cubicBezTo>
                  <a:cubicBezTo>
                    <a:pt x="5824" y="7085"/>
                    <a:pt x="5586" y="7481"/>
                    <a:pt x="5190" y="7758"/>
                  </a:cubicBezTo>
                  <a:lnTo>
                    <a:pt x="5032" y="7837"/>
                  </a:lnTo>
                  <a:lnTo>
                    <a:pt x="1150" y="10254"/>
                  </a:lnTo>
                  <a:lnTo>
                    <a:pt x="991" y="10372"/>
                  </a:lnTo>
                  <a:cubicBezTo>
                    <a:pt x="1" y="10967"/>
                    <a:pt x="1" y="12432"/>
                    <a:pt x="991" y="13027"/>
                  </a:cubicBezTo>
                  <a:lnTo>
                    <a:pt x="1902" y="13581"/>
                  </a:lnTo>
                  <a:lnTo>
                    <a:pt x="5190" y="15641"/>
                  </a:lnTo>
                  <a:cubicBezTo>
                    <a:pt x="5269" y="15720"/>
                    <a:pt x="5388" y="15799"/>
                    <a:pt x="5467" y="15918"/>
                  </a:cubicBezTo>
                  <a:cubicBezTo>
                    <a:pt x="5745" y="16156"/>
                    <a:pt x="5903" y="16512"/>
                    <a:pt x="5903" y="16909"/>
                  </a:cubicBezTo>
                  <a:lnTo>
                    <a:pt x="5903" y="17344"/>
                  </a:lnTo>
                  <a:lnTo>
                    <a:pt x="6062" y="21781"/>
                  </a:lnTo>
                  <a:lnTo>
                    <a:pt x="6062" y="21900"/>
                  </a:lnTo>
                  <a:cubicBezTo>
                    <a:pt x="6092" y="22789"/>
                    <a:pt x="6834" y="23417"/>
                    <a:pt x="7646" y="23417"/>
                  </a:cubicBezTo>
                  <a:cubicBezTo>
                    <a:pt x="7883" y="23417"/>
                    <a:pt x="8126" y="23363"/>
                    <a:pt x="8359" y="23247"/>
                  </a:cubicBezTo>
                  <a:lnTo>
                    <a:pt x="9349" y="22732"/>
                  </a:lnTo>
                  <a:lnTo>
                    <a:pt x="12756" y="20909"/>
                  </a:lnTo>
                  <a:cubicBezTo>
                    <a:pt x="12835" y="20870"/>
                    <a:pt x="12914" y="20830"/>
                    <a:pt x="13033" y="20830"/>
                  </a:cubicBezTo>
                  <a:cubicBezTo>
                    <a:pt x="13190" y="20783"/>
                    <a:pt x="13346" y="20761"/>
                    <a:pt x="13502" y="20761"/>
                  </a:cubicBezTo>
                  <a:cubicBezTo>
                    <a:pt x="13742" y="20761"/>
                    <a:pt x="13982" y="20813"/>
                    <a:pt x="14222" y="20909"/>
                  </a:cubicBezTo>
                  <a:lnTo>
                    <a:pt x="14420" y="21028"/>
                  </a:lnTo>
                  <a:lnTo>
                    <a:pt x="18183" y="23009"/>
                  </a:lnTo>
                  <a:lnTo>
                    <a:pt x="18579" y="23247"/>
                  </a:lnTo>
                  <a:cubicBezTo>
                    <a:pt x="18812" y="23363"/>
                    <a:pt x="19055" y="23417"/>
                    <a:pt x="19292" y="23417"/>
                  </a:cubicBezTo>
                  <a:cubicBezTo>
                    <a:pt x="20104" y="23417"/>
                    <a:pt x="20846" y="22789"/>
                    <a:pt x="20877" y="21900"/>
                  </a:cubicBezTo>
                  <a:lnTo>
                    <a:pt x="20877" y="21306"/>
                  </a:lnTo>
                  <a:lnTo>
                    <a:pt x="21035" y="17107"/>
                  </a:lnTo>
                  <a:lnTo>
                    <a:pt x="21035" y="16948"/>
                  </a:lnTo>
                  <a:cubicBezTo>
                    <a:pt x="21075" y="16512"/>
                    <a:pt x="21273" y="16077"/>
                    <a:pt x="21629" y="15799"/>
                  </a:cubicBezTo>
                  <a:cubicBezTo>
                    <a:pt x="21669" y="15760"/>
                    <a:pt x="21708" y="15720"/>
                    <a:pt x="21788" y="15681"/>
                  </a:cubicBezTo>
                  <a:lnTo>
                    <a:pt x="25115" y="13621"/>
                  </a:lnTo>
                  <a:lnTo>
                    <a:pt x="25987" y="13066"/>
                  </a:lnTo>
                  <a:cubicBezTo>
                    <a:pt x="26937" y="12432"/>
                    <a:pt x="26937" y="11006"/>
                    <a:pt x="25987" y="10412"/>
                  </a:cubicBezTo>
                  <a:lnTo>
                    <a:pt x="25907" y="10372"/>
                  </a:lnTo>
                  <a:lnTo>
                    <a:pt x="22144" y="8035"/>
                  </a:lnTo>
                  <a:lnTo>
                    <a:pt x="21788" y="7798"/>
                  </a:lnTo>
                  <a:cubicBezTo>
                    <a:pt x="21471" y="7600"/>
                    <a:pt x="21233" y="7283"/>
                    <a:pt x="21114" y="6926"/>
                  </a:cubicBezTo>
                  <a:cubicBezTo>
                    <a:pt x="21075" y="6807"/>
                    <a:pt x="21035" y="6649"/>
                    <a:pt x="21035" y="6530"/>
                  </a:cubicBezTo>
                  <a:lnTo>
                    <a:pt x="20916" y="2727"/>
                  </a:lnTo>
                  <a:lnTo>
                    <a:pt x="20837" y="1539"/>
                  </a:lnTo>
                  <a:cubicBezTo>
                    <a:pt x="20807" y="663"/>
                    <a:pt x="20085" y="40"/>
                    <a:pt x="19287" y="40"/>
                  </a:cubicBezTo>
                  <a:cubicBezTo>
                    <a:pt x="19039" y="40"/>
                    <a:pt x="18784" y="100"/>
                    <a:pt x="18539" y="232"/>
                  </a:cubicBezTo>
                  <a:lnTo>
                    <a:pt x="18500" y="232"/>
                  </a:lnTo>
                  <a:lnTo>
                    <a:pt x="14459" y="2410"/>
                  </a:lnTo>
                  <a:lnTo>
                    <a:pt x="14182" y="2529"/>
                  </a:lnTo>
                  <a:cubicBezTo>
                    <a:pt x="13944" y="2648"/>
                    <a:pt x="13687" y="2707"/>
                    <a:pt x="13434" y="2707"/>
                  </a:cubicBezTo>
                  <a:cubicBezTo>
                    <a:pt x="13182" y="2707"/>
                    <a:pt x="12934" y="2648"/>
                    <a:pt x="12716" y="2529"/>
                  </a:cubicBezTo>
                  <a:lnTo>
                    <a:pt x="9032" y="549"/>
                  </a:lnTo>
                  <a:lnTo>
                    <a:pt x="8319" y="192"/>
                  </a:lnTo>
                  <a:cubicBezTo>
                    <a:pt x="8086" y="61"/>
                    <a:pt x="7836" y="1"/>
                    <a:pt x="759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7"/>
            <p:cNvSpPr/>
            <p:nvPr/>
          </p:nvSpPr>
          <p:spPr>
            <a:xfrm>
              <a:off x="234247" y="1455462"/>
              <a:ext cx="110419" cy="94623"/>
            </a:xfrm>
            <a:custGeom>
              <a:avLst/>
              <a:gdLst/>
              <a:ahLst/>
              <a:cxnLst/>
              <a:rect l="l" t="t" r="r" b="b"/>
              <a:pathLst>
                <a:path w="16916" h="14496" extrusionOk="0">
                  <a:moveTo>
                    <a:pt x="9649" y="4004"/>
                  </a:moveTo>
                  <a:cubicBezTo>
                    <a:pt x="11296" y="4004"/>
                    <a:pt x="12875" y="5289"/>
                    <a:pt x="12875" y="7247"/>
                  </a:cubicBezTo>
                  <a:cubicBezTo>
                    <a:pt x="12875" y="9029"/>
                    <a:pt x="11449" y="10455"/>
                    <a:pt x="9666" y="10455"/>
                  </a:cubicBezTo>
                  <a:cubicBezTo>
                    <a:pt x="6814" y="10455"/>
                    <a:pt x="5348" y="7009"/>
                    <a:pt x="7408" y="4949"/>
                  </a:cubicBezTo>
                  <a:cubicBezTo>
                    <a:pt x="8061" y="4296"/>
                    <a:pt x="8863" y="4004"/>
                    <a:pt x="9649" y="4004"/>
                  </a:cubicBezTo>
                  <a:close/>
                  <a:moveTo>
                    <a:pt x="9629" y="0"/>
                  </a:moveTo>
                  <a:cubicBezTo>
                    <a:pt x="7848" y="0"/>
                    <a:pt x="6031" y="661"/>
                    <a:pt x="4556" y="2137"/>
                  </a:cubicBezTo>
                  <a:cubicBezTo>
                    <a:pt x="1" y="6692"/>
                    <a:pt x="3209" y="14496"/>
                    <a:pt x="9666" y="14496"/>
                  </a:cubicBezTo>
                  <a:cubicBezTo>
                    <a:pt x="13667" y="14496"/>
                    <a:pt x="16915" y="11248"/>
                    <a:pt x="16915" y="7247"/>
                  </a:cubicBezTo>
                  <a:cubicBezTo>
                    <a:pt x="16915" y="2881"/>
                    <a:pt x="13348" y="0"/>
                    <a:pt x="9629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7"/>
            <p:cNvSpPr/>
            <p:nvPr/>
          </p:nvSpPr>
          <p:spPr>
            <a:xfrm>
              <a:off x="276390" y="1481817"/>
              <a:ext cx="41893" cy="41893"/>
            </a:xfrm>
            <a:custGeom>
              <a:avLst/>
              <a:gdLst/>
              <a:ahLst/>
              <a:cxnLst/>
              <a:rect l="l" t="t" r="r" b="b"/>
              <a:pathLst>
                <a:path w="6418" h="6418" extrusionOk="0">
                  <a:moveTo>
                    <a:pt x="3209" y="0"/>
                  </a:moveTo>
                  <a:cubicBezTo>
                    <a:pt x="1427" y="0"/>
                    <a:pt x="0" y="1426"/>
                    <a:pt x="0" y="3209"/>
                  </a:cubicBezTo>
                  <a:cubicBezTo>
                    <a:pt x="0" y="4991"/>
                    <a:pt x="1427" y="6417"/>
                    <a:pt x="3209" y="6417"/>
                  </a:cubicBezTo>
                  <a:cubicBezTo>
                    <a:pt x="4992" y="6417"/>
                    <a:pt x="6418" y="4991"/>
                    <a:pt x="6418" y="3209"/>
                  </a:cubicBezTo>
                  <a:cubicBezTo>
                    <a:pt x="6418" y="1426"/>
                    <a:pt x="4992" y="0"/>
                    <a:pt x="3209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1" name="Google Shape;3851;p9"/>
          <p:cNvSpPr txBox="1">
            <a:spLocks noGrp="1"/>
          </p:cNvSpPr>
          <p:nvPr>
            <p:ph type="title"/>
          </p:nvPr>
        </p:nvSpPr>
        <p:spPr>
          <a:xfrm>
            <a:off x="714850" y="502463"/>
            <a:ext cx="7714200" cy="10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52" name="Google Shape;3852;p9"/>
          <p:cNvSpPr txBox="1">
            <a:spLocks noGrp="1"/>
          </p:cNvSpPr>
          <p:nvPr>
            <p:ph type="subTitle" idx="1"/>
          </p:nvPr>
        </p:nvSpPr>
        <p:spPr>
          <a:xfrm>
            <a:off x="4572000" y="2343150"/>
            <a:ext cx="3857100" cy="20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853" name="Google Shape;3853;p9"/>
          <p:cNvGrpSpPr/>
          <p:nvPr/>
        </p:nvGrpSpPr>
        <p:grpSpPr>
          <a:xfrm>
            <a:off x="62563" y="52613"/>
            <a:ext cx="9029350" cy="5021775"/>
            <a:chOff x="62563" y="52613"/>
            <a:chExt cx="9029350" cy="5021775"/>
          </a:xfrm>
        </p:grpSpPr>
        <p:sp>
          <p:nvSpPr>
            <p:cNvPr id="3854" name="Google Shape;3854;p9"/>
            <p:cNvSpPr/>
            <p:nvPr/>
          </p:nvSpPr>
          <p:spPr>
            <a:xfrm rot="-5400000">
              <a:off x="8720938" y="58988"/>
              <a:ext cx="377350" cy="364600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9"/>
            <p:cNvSpPr/>
            <p:nvPr/>
          </p:nvSpPr>
          <p:spPr>
            <a:xfrm rot="-5400000">
              <a:off x="8718363" y="432338"/>
              <a:ext cx="465450" cy="195250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9"/>
            <p:cNvSpPr/>
            <p:nvPr/>
          </p:nvSpPr>
          <p:spPr>
            <a:xfrm rot="-5400000">
              <a:off x="8508238" y="-39212"/>
              <a:ext cx="204050" cy="459000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9"/>
            <p:cNvSpPr/>
            <p:nvPr/>
          </p:nvSpPr>
          <p:spPr>
            <a:xfrm>
              <a:off x="8496725" y="422575"/>
              <a:ext cx="227100" cy="227100"/>
            </a:xfrm>
            <a:prstGeom prst="ellipse">
              <a:avLst/>
            </a:pr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9"/>
            <p:cNvSpPr/>
            <p:nvPr/>
          </p:nvSpPr>
          <p:spPr>
            <a:xfrm rot="5400000" flipH="1">
              <a:off x="56188" y="58988"/>
              <a:ext cx="377350" cy="364600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9"/>
            <p:cNvSpPr/>
            <p:nvPr/>
          </p:nvSpPr>
          <p:spPr>
            <a:xfrm rot="5400000" flipH="1">
              <a:off x="-29337" y="432338"/>
              <a:ext cx="465450" cy="195250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9"/>
            <p:cNvSpPr/>
            <p:nvPr/>
          </p:nvSpPr>
          <p:spPr>
            <a:xfrm rot="5400000" flipH="1">
              <a:off x="442188" y="-39212"/>
              <a:ext cx="204050" cy="459000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9"/>
            <p:cNvSpPr/>
            <p:nvPr/>
          </p:nvSpPr>
          <p:spPr>
            <a:xfrm flipH="1">
              <a:off x="430650" y="422575"/>
              <a:ext cx="227100" cy="227100"/>
            </a:xfrm>
            <a:prstGeom prst="ellipse">
              <a:avLst/>
            </a:pr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9"/>
            <p:cNvSpPr/>
            <p:nvPr/>
          </p:nvSpPr>
          <p:spPr>
            <a:xfrm rot="-5400000" flipH="1">
              <a:off x="8720938" y="4703413"/>
              <a:ext cx="377350" cy="364600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9"/>
            <p:cNvSpPr/>
            <p:nvPr/>
          </p:nvSpPr>
          <p:spPr>
            <a:xfrm rot="-5400000" flipH="1">
              <a:off x="8718363" y="4499413"/>
              <a:ext cx="465450" cy="195250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9"/>
            <p:cNvSpPr/>
            <p:nvPr/>
          </p:nvSpPr>
          <p:spPr>
            <a:xfrm rot="-5400000" flipH="1">
              <a:off x="8508238" y="4707213"/>
              <a:ext cx="204050" cy="459000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9"/>
            <p:cNvSpPr/>
            <p:nvPr/>
          </p:nvSpPr>
          <p:spPr>
            <a:xfrm rot="10800000" flipH="1">
              <a:off x="8496725" y="4477325"/>
              <a:ext cx="227100" cy="227100"/>
            </a:xfrm>
            <a:prstGeom prst="ellipse">
              <a:avLst/>
            </a:pr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9"/>
            <p:cNvSpPr/>
            <p:nvPr/>
          </p:nvSpPr>
          <p:spPr>
            <a:xfrm rot="5400000">
              <a:off x="56188" y="4703413"/>
              <a:ext cx="377350" cy="364600"/>
            </a:xfrm>
            <a:custGeom>
              <a:avLst/>
              <a:gdLst/>
              <a:ahLst/>
              <a:cxnLst/>
              <a:rect l="l" t="t" r="r" b="b"/>
              <a:pathLst>
                <a:path w="15094" h="14584" extrusionOk="0">
                  <a:moveTo>
                    <a:pt x="4058" y="1"/>
                  </a:moveTo>
                  <a:cubicBezTo>
                    <a:pt x="2942" y="1"/>
                    <a:pt x="1839" y="526"/>
                    <a:pt x="1150" y="1511"/>
                  </a:cubicBezTo>
                  <a:cubicBezTo>
                    <a:pt x="1" y="3096"/>
                    <a:pt x="357" y="5314"/>
                    <a:pt x="1942" y="6463"/>
                  </a:cubicBezTo>
                  <a:lnTo>
                    <a:pt x="10934" y="12801"/>
                  </a:lnTo>
                  <a:cubicBezTo>
                    <a:pt x="11766" y="13395"/>
                    <a:pt x="12637" y="13989"/>
                    <a:pt x="13469" y="14583"/>
                  </a:cubicBezTo>
                  <a:lnTo>
                    <a:pt x="15093" y="14583"/>
                  </a:lnTo>
                  <a:lnTo>
                    <a:pt x="15093" y="13078"/>
                  </a:lnTo>
                  <a:lnTo>
                    <a:pt x="14856" y="12722"/>
                  </a:lnTo>
                  <a:lnTo>
                    <a:pt x="13231" y="10464"/>
                  </a:lnTo>
                  <a:lnTo>
                    <a:pt x="6893" y="1472"/>
                  </a:lnTo>
                  <a:cubicBezTo>
                    <a:pt x="6656" y="1155"/>
                    <a:pt x="6378" y="838"/>
                    <a:pt x="6022" y="600"/>
                  </a:cubicBezTo>
                  <a:cubicBezTo>
                    <a:pt x="5422" y="195"/>
                    <a:pt x="4738" y="1"/>
                    <a:pt x="405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9"/>
            <p:cNvSpPr/>
            <p:nvPr/>
          </p:nvSpPr>
          <p:spPr>
            <a:xfrm rot="5400000">
              <a:off x="-29337" y="4499413"/>
              <a:ext cx="465450" cy="195250"/>
            </a:xfrm>
            <a:custGeom>
              <a:avLst/>
              <a:gdLst/>
              <a:ahLst/>
              <a:cxnLst/>
              <a:rect l="l" t="t" r="r" b="b"/>
              <a:pathLst>
                <a:path w="18618" h="7810" extrusionOk="0">
                  <a:moveTo>
                    <a:pt x="3209" y="1"/>
                  </a:moveTo>
                  <a:cubicBezTo>
                    <a:pt x="3050" y="1"/>
                    <a:pt x="2892" y="11"/>
                    <a:pt x="2733" y="30"/>
                  </a:cubicBezTo>
                  <a:cubicBezTo>
                    <a:pt x="1109" y="228"/>
                    <a:pt x="0" y="1773"/>
                    <a:pt x="277" y="3358"/>
                  </a:cubicBezTo>
                  <a:cubicBezTo>
                    <a:pt x="522" y="4789"/>
                    <a:pt x="1751" y="5790"/>
                    <a:pt x="3125" y="5790"/>
                  </a:cubicBezTo>
                  <a:cubicBezTo>
                    <a:pt x="3309" y="5790"/>
                    <a:pt x="3496" y="5772"/>
                    <a:pt x="3684" y="5735"/>
                  </a:cubicBezTo>
                  <a:cubicBezTo>
                    <a:pt x="4641" y="5569"/>
                    <a:pt x="5599" y="5487"/>
                    <a:pt x="6556" y="5487"/>
                  </a:cubicBezTo>
                  <a:cubicBezTo>
                    <a:pt x="6747" y="5487"/>
                    <a:pt x="6939" y="5490"/>
                    <a:pt x="7130" y="5497"/>
                  </a:cubicBezTo>
                  <a:cubicBezTo>
                    <a:pt x="8358" y="5536"/>
                    <a:pt x="9586" y="5695"/>
                    <a:pt x="10775" y="5893"/>
                  </a:cubicBezTo>
                  <a:cubicBezTo>
                    <a:pt x="12042" y="6091"/>
                    <a:pt x="13270" y="6368"/>
                    <a:pt x="14538" y="6685"/>
                  </a:cubicBezTo>
                  <a:cubicBezTo>
                    <a:pt x="15766" y="7002"/>
                    <a:pt x="16994" y="7359"/>
                    <a:pt x="18222" y="7794"/>
                  </a:cubicBezTo>
                  <a:cubicBezTo>
                    <a:pt x="18254" y="7805"/>
                    <a:pt x="18285" y="7810"/>
                    <a:pt x="18316" y="7810"/>
                  </a:cubicBezTo>
                  <a:cubicBezTo>
                    <a:pt x="18399" y="7810"/>
                    <a:pt x="18470" y="7773"/>
                    <a:pt x="18499" y="7715"/>
                  </a:cubicBezTo>
                  <a:cubicBezTo>
                    <a:pt x="18618" y="7596"/>
                    <a:pt x="18578" y="7438"/>
                    <a:pt x="18459" y="7359"/>
                  </a:cubicBezTo>
                  <a:cubicBezTo>
                    <a:pt x="17430" y="6527"/>
                    <a:pt x="16360" y="5774"/>
                    <a:pt x="15251" y="5022"/>
                  </a:cubicBezTo>
                  <a:cubicBezTo>
                    <a:pt x="14142" y="4308"/>
                    <a:pt x="12993" y="3595"/>
                    <a:pt x="11805" y="2962"/>
                  </a:cubicBezTo>
                  <a:cubicBezTo>
                    <a:pt x="10577" y="2288"/>
                    <a:pt x="9309" y="1734"/>
                    <a:pt x="8041" y="1219"/>
                  </a:cubicBezTo>
                  <a:cubicBezTo>
                    <a:pt x="6655" y="664"/>
                    <a:pt x="5229" y="268"/>
                    <a:pt x="3803" y="30"/>
                  </a:cubicBezTo>
                  <a:lnTo>
                    <a:pt x="3684" y="30"/>
                  </a:lnTo>
                  <a:cubicBezTo>
                    <a:pt x="3526" y="11"/>
                    <a:pt x="3367" y="1"/>
                    <a:pt x="320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9"/>
            <p:cNvSpPr/>
            <p:nvPr/>
          </p:nvSpPr>
          <p:spPr>
            <a:xfrm rot="5400000">
              <a:off x="442188" y="4707213"/>
              <a:ext cx="204050" cy="459000"/>
            </a:xfrm>
            <a:custGeom>
              <a:avLst/>
              <a:gdLst/>
              <a:ahLst/>
              <a:cxnLst/>
              <a:rect l="l" t="t" r="r" b="b"/>
              <a:pathLst>
                <a:path w="8162" h="18360" extrusionOk="0">
                  <a:moveTo>
                    <a:pt x="3154" y="1"/>
                  </a:moveTo>
                  <a:cubicBezTo>
                    <a:pt x="2989" y="1"/>
                    <a:pt x="2823" y="15"/>
                    <a:pt x="2655" y="43"/>
                  </a:cubicBezTo>
                  <a:cubicBezTo>
                    <a:pt x="1071" y="320"/>
                    <a:pt x="1" y="1905"/>
                    <a:pt x="358" y="3489"/>
                  </a:cubicBezTo>
                  <a:lnTo>
                    <a:pt x="358" y="3569"/>
                  </a:lnTo>
                  <a:cubicBezTo>
                    <a:pt x="595" y="5034"/>
                    <a:pt x="991" y="6460"/>
                    <a:pt x="1546" y="7807"/>
                  </a:cubicBezTo>
                  <a:cubicBezTo>
                    <a:pt x="2021" y="9114"/>
                    <a:pt x="2615" y="10342"/>
                    <a:pt x="3289" y="11570"/>
                  </a:cubicBezTo>
                  <a:cubicBezTo>
                    <a:pt x="3923" y="12759"/>
                    <a:pt x="4636" y="13947"/>
                    <a:pt x="5349" y="15056"/>
                  </a:cubicBezTo>
                  <a:cubicBezTo>
                    <a:pt x="6101" y="16165"/>
                    <a:pt x="6814" y="17235"/>
                    <a:pt x="7686" y="18265"/>
                  </a:cubicBezTo>
                  <a:cubicBezTo>
                    <a:pt x="7715" y="18323"/>
                    <a:pt x="7786" y="18360"/>
                    <a:pt x="7869" y="18360"/>
                  </a:cubicBezTo>
                  <a:cubicBezTo>
                    <a:pt x="7899" y="18360"/>
                    <a:pt x="7931" y="18355"/>
                    <a:pt x="7963" y="18344"/>
                  </a:cubicBezTo>
                  <a:cubicBezTo>
                    <a:pt x="8082" y="18305"/>
                    <a:pt x="8161" y="18146"/>
                    <a:pt x="8122" y="18027"/>
                  </a:cubicBezTo>
                  <a:cubicBezTo>
                    <a:pt x="7686" y="16799"/>
                    <a:pt x="7290" y="15571"/>
                    <a:pt x="6973" y="14343"/>
                  </a:cubicBezTo>
                  <a:cubicBezTo>
                    <a:pt x="6656" y="13115"/>
                    <a:pt x="6379" y="11848"/>
                    <a:pt x="6181" y="10580"/>
                  </a:cubicBezTo>
                  <a:cubicBezTo>
                    <a:pt x="5982" y="9392"/>
                    <a:pt x="5864" y="8164"/>
                    <a:pt x="5824" y="6936"/>
                  </a:cubicBezTo>
                  <a:cubicBezTo>
                    <a:pt x="5784" y="5787"/>
                    <a:pt x="5864" y="4638"/>
                    <a:pt x="6022" y="3489"/>
                  </a:cubicBezTo>
                  <a:cubicBezTo>
                    <a:pt x="6101" y="3173"/>
                    <a:pt x="6101" y="2816"/>
                    <a:pt x="6022" y="2499"/>
                  </a:cubicBezTo>
                  <a:cubicBezTo>
                    <a:pt x="5809" y="1043"/>
                    <a:pt x="4577" y="1"/>
                    <a:pt x="31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9"/>
            <p:cNvSpPr/>
            <p:nvPr/>
          </p:nvSpPr>
          <p:spPr>
            <a:xfrm rot="10800000">
              <a:off x="430650" y="4477325"/>
              <a:ext cx="227100" cy="227100"/>
            </a:xfrm>
            <a:prstGeom prst="ellipse">
              <a:avLst/>
            </a:pr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_3">
    <p:spTree>
      <p:nvGrpSpPr>
        <p:cNvPr id="1" name="Shape 4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Google Shape;4122;p13"/>
          <p:cNvSpPr txBox="1">
            <a:spLocks noGrp="1"/>
          </p:cNvSpPr>
          <p:nvPr>
            <p:ph type="title"/>
          </p:nvPr>
        </p:nvSpPr>
        <p:spPr>
          <a:xfrm>
            <a:off x="713225" y="383619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3" name="Google Shape;4123;p13"/>
          <p:cNvSpPr txBox="1">
            <a:spLocks noGrp="1"/>
          </p:cNvSpPr>
          <p:nvPr>
            <p:ph type="subTitle" idx="1"/>
          </p:nvPr>
        </p:nvSpPr>
        <p:spPr>
          <a:xfrm>
            <a:off x="2133258" y="1528350"/>
            <a:ext cx="22866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12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24" name="Google Shape;4124;p13"/>
          <p:cNvSpPr txBox="1">
            <a:spLocks noGrp="1"/>
          </p:cNvSpPr>
          <p:nvPr>
            <p:ph type="title" idx="2" hasCustomPrompt="1"/>
          </p:nvPr>
        </p:nvSpPr>
        <p:spPr>
          <a:xfrm>
            <a:off x="723168" y="1375925"/>
            <a:ext cx="1453500" cy="10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7500">
                <a:solidFill>
                  <a:srgbClr val="F7BE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25" name="Google Shape;4125;p13"/>
          <p:cNvSpPr txBox="1">
            <a:spLocks noGrp="1"/>
          </p:cNvSpPr>
          <p:nvPr>
            <p:ph type="subTitle" idx="3"/>
          </p:nvPr>
        </p:nvSpPr>
        <p:spPr>
          <a:xfrm>
            <a:off x="2133249" y="1724225"/>
            <a:ext cx="2286600" cy="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>
                <a:latin typeface="Hind"/>
                <a:ea typeface="Hind"/>
                <a:cs typeface="Hind"/>
                <a:sym typeface="Hi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26" name="Google Shape;4126;p13"/>
          <p:cNvSpPr/>
          <p:nvPr/>
        </p:nvSpPr>
        <p:spPr>
          <a:xfrm>
            <a:off x="8702025" y="18214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43" y="1"/>
                </a:moveTo>
                <a:lnTo>
                  <a:pt x="43" y="1"/>
                </a:lnTo>
                <a:cubicBezTo>
                  <a:pt x="22" y="43"/>
                  <a:pt x="1" y="64"/>
                  <a:pt x="1" y="85"/>
                </a:cubicBezTo>
                <a:cubicBezTo>
                  <a:pt x="43" y="64"/>
                  <a:pt x="43" y="43"/>
                  <a:pt x="43" y="1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7" name="Google Shape;4127;p13"/>
          <p:cNvSpPr/>
          <p:nvPr/>
        </p:nvSpPr>
        <p:spPr>
          <a:xfrm>
            <a:off x="8703075" y="182142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8" name="Google Shape;4128;p13"/>
          <p:cNvSpPr/>
          <p:nvPr/>
        </p:nvSpPr>
        <p:spPr>
          <a:xfrm>
            <a:off x="8774500" y="1182450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0" y="0"/>
                </a:moveTo>
                <a:lnTo>
                  <a:pt x="0" y="21"/>
                </a:lnTo>
                <a:cubicBezTo>
                  <a:pt x="0" y="21"/>
                  <a:pt x="0" y="0"/>
                  <a:pt x="0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9" name="Google Shape;4129;p13"/>
          <p:cNvSpPr/>
          <p:nvPr/>
        </p:nvSpPr>
        <p:spPr>
          <a:xfrm>
            <a:off x="9012875" y="1248600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0" y="1"/>
                </a:moveTo>
                <a:cubicBezTo>
                  <a:pt x="0" y="1"/>
                  <a:pt x="0" y="1"/>
                  <a:pt x="0" y="22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0" name="Google Shape;4130;p13"/>
          <p:cNvSpPr/>
          <p:nvPr/>
        </p:nvSpPr>
        <p:spPr>
          <a:xfrm>
            <a:off x="8675775" y="1988925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1" y="0"/>
                </a:moveTo>
                <a:lnTo>
                  <a:pt x="1" y="21"/>
                </a:lnTo>
                <a:cubicBezTo>
                  <a:pt x="1" y="21"/>
                  <a:pt x="1" y="0"/>
                  <a:pt x="1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1" name="Google Shape;4131;p13"/>
          <p:cNvSpPr txBox="1">
            <a:spLocks noGrp="1"/>
          </p:cNvSpPr>
          <p:nvPr>
            <p:ph type="subTitle" idx="4"/>
          </p:nvPr>
        </p:nvSpPr>
        <p:spPr>
          <a:xfrm>
            <a:off x="2133258" y="3530030"/>
            <a:ext cx="22866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12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32" name="Google Shape;4132;p13"/>
          <p:cNvSpPr txBox="1">
            <a:spLocks noGrp="1"/>
          </p:cNvSpPr>
          <p:nvPr>
            <p:ph type="title" idx="5" hasCustomPrompt="1"/>
          </p:nvPr>
        </p:nvSpPr>
        <p:spPr>
          <a:xfrm>
            <a:off x="723168" y="3377600"/>
            <a:ext cx="1453500" cy="10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7500">
                <a:solidFill>
                  <a:srgbClr val="F7BE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33" name="Google Shape;4133;p13"/>
          <p:cNvSpPr txBox="1">
            <a:spLocks noGrp="1"/>
          </p:cNvSpPr>
          <p:nvPr>
            <p:ph type="subTitle" idx="6"/>
          </p:nvPr>
        </p:nvSpPr>
        <p:spPr>
          <a:xfrm>
            <a:off x="2133249" y="3725823"/>
            <a:ext cx="2286600" cy="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>
                <a:latin typeface="Hind"/>
                <a:ea typeface="Hind"/>
                <a:cs typeface="Hind"/>
                <a:sym typeface="Hi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34" name="Google Shape;4134;p13"/>
          <p:cNvSpPr txBox="1">
            <a:spLocks noGrp="1"/>
          </p:cNvSpPr>
          <p:nvPr>
            <p:ph type="subTitle" idx="7"/>
          </p:nvPr>
        </p:nvSpPr>
        <p:spPr>
          <a:xfrm>
            <a:off x="6136584" y="1528350"/>
            <a:ext cx="22866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12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35" name="Google Shape;4135;p13"/>
          <p:cNvSpPr txBox="1">
            <a:spLocks noGrp="1"/>
          </p:cNvSpPr>
          <p:nvPr>
            <p:ph type="title" idx="8" hasCustomPrompt="1"/>
          </p:nvPr>
        </p:nvSpPr>
        <p:spPr>
          <a:xfrm>
            <a:off x="4726350" y="1375925"/>
            <a:ext cx="1453500" cy="10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7500">
                <a:solidFill>
                  <a:srgbClr val="F7BE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36" name="Google Shape;4136;p13"/>
          <p:cNvSpPr txBox="1">
            <a:spLocks noGrp="1"/>
          </p:cNvSpPr>
          <p:nvPr>
            <p:ph type="subTitle" idx="9"/>
          </p:nvPr>
        </p:nvSpPr>
        <p:spPr>
          <a:xfrm>
            <a:off x="6136575" y="1724225"/>
            <a:ext cx="2286600" cy="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>
                <a:latin typeface="Hind"/>
                <a:ea typeface="Hind"/>
                <a:cs typeface="Hind"/>
                <a:sym typeface="Hi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37" name="Google Shape;4137;p13"/>
          <p:cNvSpPr txBox="1">
            <a:spLocks noGrp="1"/>
          </p:cNvSpPr>
          <p:nvPr>
            <p:ph type="subTitle" idx="13"/>
          </p:nvPr>
        </p:nvSpPr>
        <p:spPr>
          <a:xfrm>
            <a:off x="6136584" y="3530030"/>
            <a:ext cx="22866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12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38" name="Google Shape;4138;p13"/>
          <p:cNvSpPr txBox="1">
            <a:spLocks noGrp="1"/>
          </p:cNvSpPr>
          <p:nvPr>
            <p:ph type="title" idx="14" hasCustomPrompt="1"/>
          </p:nvPr>
        </p:nvSpPr>
        <p:spPr>
          <a:xfrm>
            <a:off x="4726350" y="3377600"/>
            <a:ext cx="1453500" cy="10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7500">
                <a:solidFill>
                  <a:srgbClr val="F7BE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39" name="Google Shape;4139;p13"/>
          <p:cNvSpPr txBox="1">
            <a:spLocks noGrp="1"/>
          </p:cNvSpPr>
          <p:nvPr>
            <p:ph type="subTitle" idx="15"/>
          </p:nvPr>
        </p:nvSpPr>
        <p:spPr>
          <a:xfrm>
            <a:off x="6136575" y="3725823"/>
            <a:ext cx="2286600" cy="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>
                <a:latin typeface="Hind"/>
                <a:ea typeface="Hind"/>
                <a:cs typeface="Hind"/>
                <a:sym typeface="Hi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4140" name="Google Shape;4140;p13"/>
          <p:cNvGrpSpPr/>
          <p:nvPr/>
        </p:nvGrpSpPr>
        <p:grpSpPr>
          <a:xfrm>
            <a:off x="5" y="-5"/>
            <a:ext cx="731626" cy="731535"/>
            <a:chOff x="1194575" y="3011975"/>
            <a:chExt cx="2290625" cy="2289625"/>
          </a:xfrm>
        </p:grpSpPr>
        <p:sp>
          <p:nvSpPr>
            <p:cNvPr id="4141" name="Google Shape;4141;p13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13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13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3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3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3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3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3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3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3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3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3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3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3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3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3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3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13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13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13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13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13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13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13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13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13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13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13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13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13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13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13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13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13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13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13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13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13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13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13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13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13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13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13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13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6" name="Google Shape;4186;p13"/>
          <p:cNvGrpSpPr/>
          <p:nvPr/>
        </p:nvGrpSpPr>
        <p:grpSpPr>
          <a:xfrm>
            <a:off x="8412380" y="-5"/>
            <a:ext cx="731626" cy="731535"/>
            <a:chOff x="1194575" y="3011975"/>
            <a:chExt cx="2290625" cy="2289625"/>
          </a:xfrm>
        </p:grpSpPr>
        <p:sp>
          <p:nvSpPr>
            <p:cNvPr id="4187" name="Google Shape;4187;p13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13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13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13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13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13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13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13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13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13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13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13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13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13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13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13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13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13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13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13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13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13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13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13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13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13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13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13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13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13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13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13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13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13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13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13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13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13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13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3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3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3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3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3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3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2" name="Google Shape;4232;p13"/>
          <p:cNvGrpSpPr/>
          <p:nvPr/>
        </p:nvGrpSpPr>
        <p:grpSpPr>
          <a:xfrm>
            <a:off x="8412380" y="4411970"/>
            <a:ext cx="731626" cy="731535"/>
            <a:chOff x="1194575" y="3011975"/>
            <a:chExt cx="2290625" cy="2289625"/>
          </a:xfrm>
        </p:grpSpPr>
        <p:sp>
          <p:nvSpPr>
            <p:cNvPr id="4233" name="Google Shape;4233;p13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3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3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3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3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3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3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3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3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3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3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3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3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3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3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3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13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13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3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3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3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3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3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3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3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3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3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3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3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3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3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3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3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3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3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3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3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3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3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3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3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3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3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3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13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8" name="Google Shape;4278;p13"/>
          <p:cNvGrpSpPr/>
          <p:nvPr/>
        </p:nvGrpSpPr>
        <p:grpSpPr>
          <a:xfrm>
            <a:off x="5" y="4411970"/>
            <a:ext cx="731626" cy="731535"/>
            <a:chOff x="1194575" y="3011975"/>
            <a:chExt cx="2290625" cy="2289625"/>
          </a:xfrm>
        </p:grpSpPr>
        <p:sp>
          <p:nvSpPr>
            <p:cNvPr id="4279" name="Google Shape;4279;p13"/>
            <p:cNvSpPr/>
            <p:nvPr/>
          </p:nvSpPr>
          <p:spPr>
            <a:xfrm>
              <a:off x="1194575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34608" y="1513"/>
                  </a:moveTo>
                  <a:cubicBezTo>
                    <a:pt x="36295" y="1513"/>
                    <a:pt x="37361" y="3434"/>
                    <a:pt x="36365" y="4873"/>
                  </a:cubicBezTo>
                  <a:cubicBezTo>
                    <a:pt x="35919" y="5509"/>
                    <a:pt x="35263" y="5801"/>
                    <a:pt x="34614" y="5801"/>
                  </a:cubicBezTo>
                  <a:cubicBezTo>
                    <a:pt x="33647" y="5801"/>
                    <a:pt x="32696" y="5155"/>
                    <a:pt x="32483" y="4041"/>
                  </a:cubicBezTo>
                  <a:cubicBezTo>
                    <a:pt x="32285" y="2853"/>
                    <a:pt x="33077" y="1743"/>
                    <a:pt x="34226" y="1545"/>
                  </a:cubicBezTo>
                  <a:cubicBezTo>
                    <a:pt x="34356" y="1524"/>
                    <a:pt x="34483" y="1513"/>
                    <a:pt x="34608" y="1513"/>
                  </a:cubicBezTo>
                  <a:close/>
                  <a:moveTo>
                    <a:pt x="57333" y="1628"/>
                  </a:moveTo>
                  <a:cubicBezTo>
                    <a:pt x="57981" y="1628"/>
                    <a:pt x="58634" y="1916"/>
                    <a:pt x="59063" y="2536"/>
                  </a:cubicBezTo>
                  <a:cubicBezTo>
                    <a:pt x="60088" y="4000"/>
                    <a:pt x="59016" y="5903"/>
                    <a:pt x="57347" y="5903"/>
                  </a:cubicBezTo>
                  <a:cubicBezTo>
                    <a:pt x="57210" y="5903"/>
                    <a:pt x="57068" y="5890"/>
                    <a:pt x="56924" y="5863"/>
                  </a:cubicBezTo>
                  <a:cubicBezTo>
                    <a:pt x="55775" y="5665"/>
                    <a:pt x="55022" y="4556"/>
                    <a:pt x="55220" y="3407"/>
                  </a:cubicBezTo>
                  <a:cubicBezTo>
                    <a:pt x="55410" y="2269"/>
                    <a:pt x="56367" y="1628"/>
                    <a:pt x="57333" y="1628"/>
                  </a:cubicBezTo>
                  <a:close/>
                  <a:moveTo>
                    <a:pt x="38505" y="8376"/>
                  </a:moveTo>
                  <a:cubicBezTo>
                    <a:pt x="38993" y="8376"/>
                    <a:pt x="39485" y="8539"/>
                    <a:pt x="39891" y="8874"/>
                  </a:cubicBezTo>
                  <a:cubicBezTo>
                    <a:pt x="41356" y="10102"/>
                    <a:pt x="40604" y="12478"/>
                    <a:pt x="38702" y="12637"/>
                  </a:cubicBezTo>
                  <a:cubicBezTo>
                    <a:pt x="38637" y="12642"/>
                    <a:pt x="38573" y="12645"/>
                    <a:pt x="38510" y="12645"/>
                  </a:cubicBezTo>
                  <a:cubicBezTo>
                    <a:pt x="36725" y="12645"/>
                    <a:pt x="35694" y="10527"/>
                    <a:pt x="36880" y="9111"/>
                  </a:cubicBezTo>
                  <a:cubicBezTo>
                    <a:pt x="37297" y="8628"/>
                    <a:pt x="37898" y="8376"/>
                    <a:pt x="38505" y="8376"/>
                  </a:cubicBezTo>
                  <a:close/>
                  <a:moveTo>
                    <a:pt x="53356" y="8445"/>
                  </a:moveTo>
                  <a:cubicBezTo>
                    <a:pt x="54510" y="8445"/>
                    <a:pt x="55599" y="9418"/>
                    <a:pt x="55458" y="10775"/>
                  </a:cubicBezTo>
                  <a:cubicBezTo>
                    <a:pt x="55357" y="11987"/>
                    <a:pt x="54355" y="12716"/>
                    <a:pt x="53323" y="12716"/>
                  </a:cubicBezTo>
                  <a:cubicBezTo>
                    <a:pt x="52736" y="12716"/>
                    <a:pt x="52140" y="12481"/>
                    <a:pt x="51695" y="11964"/>
                  </a:cubicBezTo>
                  <a:cubicBezTo>
                    <a:pt x="50942" y="11052"/>
                    <a:pt x="51061" y="9706"/>
                    <a:pt x="52012" y="8953"/>
                  </a:cubicBezTo>
                  <a:cubicBezTo>
                    <a:pt x="52420" y="8601"/>
                    <a:pt x="52894" y="8445"/>
                    <a:pt x="53356" y="8445"/>
                  </a:cubicBezTo>
                  <a:close/>
                  <a:moveTo>
                    <a:pt x="45951" y="11092"/>
                  </a:moveTo>
                  <a:cubicBezTo>
                    <a:pt x="47853" y="11132"/>
                    <a:pt x="48803" y="13429"/>
                    <a:pt x="47456" y="14776"/>
                  </a:cubicBezTo>
                  <a:cubicBezTo>
                    <a:pt x="47014" y="15206"/>
                    <a:pt x="46478" y="15398"/>
                    <a:pt x="45956" y="15398"/>
                  </a:cubicBezTo>
                  <a:cubicBezTo>
                    <a:pt x="44841" y="15398"/>
                    <a:pt x="43785" y="14526"/>
                    <a:pt x="43812" y="13231"/>
                  </a:cubicBezTo>
                  <a:cubicBezTo>
                    <a:pt x="43812" y="12082"/>
                    <a:pt x="44763" y="11132"/>
                    <a:pt x="45912" y="11092"/>
                  </a:cubicBezTo>
                  <a:close/>
                  <a:moveTo>
                    <a:pt x="67937" y="2163"/>
                  </a:moveTo>
                  <a:cubicBezTo>
                    <a:pt x="68210" y="2163"/>
                    <a:pt x="68488" y="2194"/>
                    <a:pt x="68768" y="2258"/>
                  </a:cubicBezTo>
                  <a:cubicBezTo>
                    <a:pt x="70986" y="2813"/>
                    <a:pt x="72135" y="5269"/>
                    <a:pt x="71145" y="7289"/>
                  </a:cubicBezTo>
                  <a:lnTo>
                    <a:pt x="70986" y="7567"/>
                  </a:lnTo>
                  <a:cubicBezTo>
                    <a:pt x="70273" y="8953"/>
                    <a:pt x="69481" y="10260"/>
                    <a:pt x="68609" y="11528"/>
                  </a:cubicBezTo>
                  <a:cubicBezTo>
                    <a:pt x="67778" y="12716"/>
                    <a:pt x="66906" y="13865"/>
                    <a:pt x="66035" y="15014"/>
                  </a:cubicBezTo>
                  <a:cubicBezTo>
                    <a:pt x="64292" y="17272"/>
                    <a:pt x="62549" y="19490"/>
                    <a:pt x="60727" y="21669"/>
                  </a:cubicBezTo>
                  <a:cubicBezTo>
                    <a:pt x="61519" y="18935"/>
                    <a:pt x="62232" y="16202"/>
                    <a:pt x="62905" y="13508"/>
                  </a:cubicBezTo>
                  <a:cubicBezTo>
                    <a:pt x="63262" y="12162"/>
                    <a:pt x="63539" y="10775"/>
                    <a:pt x="63816" y="9428"/>
                  </a:cubicBezTo>
                  <a:cubicBezTo>
                    <a:pt x="64094" y="8200"/>
                    <a:pt x="64252" y="6893"/>
                    <a:pt x="64331" y="5626"/>
                  </a:cubicBezTo>
                  <a:cubicBezTo>
                    <a:pt x="64401" y="3652"/>
                    <a:pt x="66043" y="2163"/>
                    <a:pt x="67937" y="2163"/>
                  </a:cubicBezTo>
                  <a:close/>
                  <a:moveTo>
                    <a:pt x="23737" y="2244"/>
                  </a:moveTo>
                  <a:cubicBezTo>
                    <a:pt x="25056" y="2244"/>
                    <a:pt x="26317" y="2971"/>
                    <a:pt x="26937" y="4239"/>
                  </a:cubicBezTo>
                  <a:cubicBezTo>
                    <a:pt x="27175" y="4714"/>
                    <a:pt x="27294" y="5190"/>
                    <a:pt x="27333" y="5705"/>
                  </a:cubicBezTo>
                  <a:cubicBezTo>
                    <a:pt x="27413" y="7012"/>
                    <a:pt x="27571" y="8280"/>
                    <a:pt x="27848" y="9547"/>
                  </a:cubicBezTo>
                  <a:cubicBezTo>
                    <a:pt x="28126" y="10894"/>
                    <a:pt x="28403" y="12241"/>
                    <a:pt x="28759" y="13588"/>
                  </a:cubicBezTo>
                  <a:cubicBezTo>
                    <a:pt x="29393" y="16321"/>
                    <a:pt x="30146" y="19054"/>
                    <a:pt x="30938" y="21748"/>
                  </a:cubicBezTo>
                  <a:cubicBezTo>
                    <a:pt x="29116" y="19569"/>
                    <a:pt x="27373" y="17351"/>
                    <a:pt x="25630" y="15093"/>
                  </a:cubicBezTo>
                  <a:cubicBezTo>
                    <a:pt x="24759" y="13944"/>
                    <a:pt x="23887" y="12795"/>
                    <a:pt x="23055" y="11607"/>
                  </a:cubicBezTo>
                  <a:cubicBezTo>
                    <a:pt x="22184" y="10339"/>
                    <a:pt x="21392" y="8993"/>
                    <a:pt x="20679" y="7646"/>
                  </a:cubicBezTo>
                  <a:lnTo>
                    <a:pt x="20560" y="7408"/>
                  </a:lnTo>
                  <a:cubicBezTo>
                    <a:pt x="19688" y="5626"/>
                    <a:pt x="20401" y="3526"/>
                    <a:pt x="22144" y="2615"/>
                  </a:cubicBezTo>
                  <a:cubicBezTo>
                    <a:pt x="22659" y="2364"/>
                    <a:pt x="23203" y="2244"/>
                    <a:pt x="23737" y="2244"/>
                  </a:cubicBezTo>
                  <a:close/>
                  <a:moveTo>
                    <a:pt x="6586" y="2438"/>
                  </a:moveTo>
                  <a:cubicBezTo>
                    <a:pt x="7349" y="2438"/>
                    <a:pt x="8116" y="2688"/>
                    <a:pt x="8755" y="3209"/>
                  </a:cubicBezTo>
                  <a:cubicBezTo>
                    <a:pt x="8953" y="3368"/>
                    <a:pt x="9112" y="3566"/>
                    <a:pt x="9310" y="3764"/>
                  </a:cubicBezTo>
                  <a:lnTo>
                    <a:pt x="27452" y="26581"/>
                  </a:lnTo>
                  <a:cubicBezTo>
                    <a:pt x="27531" y="26660"/>
                    <a:pt x="27531" y="26779"/>
                    <a:pt x="27452" y="26818"/>
                  </a:cubicBezTo>
                  <a:cubicBezTo>
                    <a:pt x="27413" y="26838"/>
                    <a:pt x="27373" y="26848"/>
                    <a:pt x="27333" y="26848"/>
                  </a:cubicBezTo>
                  <a:cubicBezTo>
                    <a:pt x="27294" y="26848"/>
                    <a:pt x="27254" y="26838"/>
                    <a:pt x="27215" y="26818"/>
                  </a:cubicBezTo>
                  <a:lnTo>
                    <a:pt x="4398" y="8636"/>
                  </a:lnTo>
                  <a:cubicBezTo>
                    <a:pt x="2893" y="7448"/>
                    <a:pt x="2615" y="5269"/>
                    <a:pt x="3843" y="3764"/>
                  </a:cubicBezTo>
                  <a:cubicBezTo>
                    <a:pt x="4527" y="2897"/>
                    <a:pt x="5552" y="2438"/>
                    <a:pt x="6586" y="2438"/>
                  </a:cubicBezTo>
                  <a:close/>
                  <a:moveTo>
                    <a:pt x="84991" y="2438"/>
                  </a:moveTo>
                  <a:cubicBezTo>
                    <a:pt x="85749" y="2438"/>
                    <a:pt x="86509" y="2688"/>
                    <a:pt x="87148" y="3209"/>
                  </a:cubicBezTo>
                  <a:cubicBezTo>
                    <a:pt x="88653" y="4398"/>
                    <a:pt x="88931" y="6616"/>
                    <a:pt x="87703" y="8121"/>
                  </a:cubicBezTo>
                  <a:cubicBezTo>
                    <a:pt x="87544" y="8319"/>
                    <a:pt x="87346" y="8478"/>
                    <a:pt x="87148" y="8676"/>
                  </a:cubicBezTo>
                  <a:lnTo>
                    <a:pt x="64331" y="26818"/>
                  </a:lnTo>
                  <a:cubicBezTo>
                    <a:pt x="64298" y="26852"/>
                    <a:pt x="64257" y="26864"/>
                    <a:pt x="64219" y="26864"/>
                  </a:cubicBezTo>
                  <a:cubicBezTo>
                    <a:pt x="64166" y="26864"/>
                    <a:pt x="64116" y="26841"/>
                    <a:pt x="64094" y="26818"/>
                  </a:cubicBezTo>
                  <a:cubicBezTo>
                    <a:pt x="64014" y="26739"/>
                    <a:pt x="64014" y="26660"/>
                    <a:pt x="64094" y="26581"/>
                  </a:cubicBezTo>
                  <a:lnTo>
                    <a:pt x="82236" y="3764"/>
                  </a:lnTo>
                  <a:cubicBezTo>
                    <a:pt x="82943" y="2897"/>
                    <a:pt x="83964" y="2438"/>
                    <a:pt x="84991" y="2438"/>
                  </a:cubicBezTo>
                  <a:close/>
                  <a:moveTo>
                    <a:pt x="6383" y="19410"/>
                  </a:moveTo>
                  <a:cubicBezTo>
                    <a:pt x="6408" y="19410"/>
                    <a:pt x="6433" y="19410"/>
                    <a:pt x="6458" y="19411"/>
                  </a:cubicBezTo>
                  <a:cubicBezTo>
                    <a:pt x="6973" y="19411"/>
                    <a:pt x="7488" y="19530"/>
                    <a:pt x="7963" y="19767"/>
                  </a:cubicBezTo>
                  <a:lnTo>
                    <a:pt x="8201" y="19886"/>
                  </a:lnTo>
                  <a:cubicBezTo>
                    <a:pt x="9587" y="20599"/>
                    <a:pt x="10894" y="21431"/>
                    <a:pt x="12162" y="22302"/>
                  </a:cubicBezTo>
                  <a:cubicBezTo>
                    <a:pt x="13390" y="23134"/>
                    <a:pt x="14539" y="24006"/>
                    <a:pt x="15687" y="24877"/>
                  </a:cubicBezTo>
                  <a:cubicBezTo>
                    <a:pt x="17945" y="26581"/>
                    <a:pt x="20124" y="28363"/>
                    <a:pt x="22303" y="30185"/>
                  </a:cubicBezTo>
                  <a:cubicBezTo>
                    <a:pt x="19609" y="29393"/>
                    <a:pt x="16876" y="28640"/>
                    <a:pt x="14182" y="27967"/>
                  </a:cubicBezTo>
                  <a:cubicBezTo>
                    <a:pt x="12796" y="27650"/>
                    <a:pt x="11449" y="27333"/>
                    <a:pt x="10102" y="27095"/>
                  </a:cubicBezTo>
                  <a:cubicBezTo>
                    <a:pt x="8834" y="26818"/>
                    <a:pt x="7567" y="26620"/>
                    <a:pt x="6260" y="26581"/>
                  </a:cubicBezTo>
                  <a:lnTo>
                    <a:pt x="6260" y="26541"/>
                  </a:lnTo>
                  <a:cubicBezTo>
                    <a:pt x="4279" y="26501"/>
                    <a:pt x="2734" y="24877"/>
                    <a:pt x="2774" y="22897"/>
                  </a:cubicBezTo>
                  <a:cubicBezTo>
                    <a:pt x="2852" y="20941"/>
                    <a:pt x="4437" y="19410"/>
                    <a:pt x="6383" y="19410"/>
                  </a:cubicBezTo>
                  <a:close/>
                  <a:moveTo>
                    <a:pt x="85405" y="19390"/>
                  </a:moveTo>
                  <a:cubicBezTo>
                    <a:pt x="86731" y="19390"/>
                    <a:pt x="88014" y="20113"/>
                    <a:pt x="88653" y="21391"/>
                  </a:cubicBezTo>
                  <a:cubicBezTo>
                    <a:pt x="89564" y="23293"/>
                    <a:pt x="88653" y="25590"/>
                    <a:pt x="86673" y="26303"/>
                  </a:cubicBezTo>
                  <a:cubicBezTo>
                    <a:pt x="86197" y="26541"/>
                    <a:pt x="85682" y="26660"/>
                    <a:pt x="85167" y="26699"/>
                  </a:cubicBezTo>
                  <a:cubicBezTo>
                    <a:pt x="83900" y="26779"/>
                    <a:pt x="82593" y="26937"/>
                    <a:pt x="81365" y="27214"/>
                  </a:cubicBezTo>
                  <a:lnTo>
                    <a:pt x="81365" y="27254"/>
                  </a:lnTo>
                  <a:cubicBezTo>
                    <a:pt x="80018" y="27492"/>
                    <a:pt x="78671" y="27809"/>
                    <a:pt x="77324" y="28125"/>
                  </a:cubicBezTo>
                  <a:cubicBezTo>
                    <a:pt x="74591" y="28799"/>
                    <a:pt x="71858" y="29551"/>
                    <a:pt x="69164" y="30344"/>
                  </a:cubicBezTo>
                  <a:cubicBezTo>
                    <a:pt x="71343" y="28522"/>
                    <a:pt x="73561" y="26739"/>
                    <a:pt x="75819" y="25036"/>
                  </a:cubicBezTo>
                  <a:cubicBezTo>
                    <a:pt x="76968" y="24164"/>
                    <a:pt x="78116" y="23293"/>
                    <a:pt x="79305" y="22461"/>
                  </a:cubicBezTo>
                  <a:cubicBezTo>
                    <a:pt x="80572" y="21550"/>
                    <a:pt x="81880" y="20757"/>
                    <a:pt x="83266" y="20044"/>
                  </a:cubicBezTo>
                  <a:lnTo>
                    <a:pt x="83504" y="19926"/>
                  </a:lnTo>
                  <a:cubicBezTo>
                    <a:pt x="84101" y="19562"/>
                    <a:pt x="84758" y="19390"/>
                    <a:pt x="85405" y="19390"/>
                  </a:cubicBezTo>
                  <a:close/>
                  <a:moveTo>
                    <a:pt x="3736" y="32443"/>
                  </a:moveTo>
                  <a:cubicBezTo>
                    <a:pt x="3874" y="32443"/>
                    <a:pt x="4015" y="32456"/>
                    <a:pt x="4160" y="32483"/>
                  </a:cubicBezTo>
                  <a:cubicBezTo>
                    <a:pt x="5309" y="32681"/>
                    <a:pt x="6062" y="33790"/>
                    <a:pt x="5864" y="34939"/>
                  </a:cubicBezTo>
                  <a:cubicBezTo>
                    <a:pt x="5674" y="36053"/>
                    <a:pt x="4719" y="36699"/>
                    <a:pt x="3753" y="36699"/>
                  </a:cubicBezTo>
                  <a:cubicBezTo>
                    <a:pt x="3104" y="36699"/>
                    <a:pt x="2451" y="36407"/>
                    <a:pt x="2021" y="35771"/>
                  </a:cubicBezTo>
                  <a:cubicBezTo>
                    <a:pt x="996" y="34343"/>
                    <a:pt x="2068" y="32443"/>
                    <a:pt x="3736" y="32443"/>
                  </a:cubicBezTo>
                  <a:close/>
                  <a:moveTo>
                    <a:pt x="88212" y="32454"/>
                  </a:moveTo>
                  <a:cubicBezTo>
                    <a:pt x="89164" y="32454"/>
                    <a:pt x="90105" y="33095"/>
                    <a:pt x="90317" y="34226"/>
                  </a:cubicBezTo>
                  <a:cubicBezTo>
                    <a:pt x="90515" y="35374"/>
                    <a:pt x="89723" y="36484"/>
                    <a:pt x="88574" y="36682"/>
                  </a:cubicBezTo>
                  <a:lnTo>
                    <a:pt x="88614" y="36682"/>
                  </a:lnTo>
                  <a:cubicBezTo>
                    <a:pt x="88469" y="36709"/>
                    <a:pt x="88327" y="36722"/>
                    <a:pt x="88190" y="36722"/>
                  </a:cubicBezTo>
                  <a:cubicBezTo>
                    <a:pt x="86521" y="36722"/>
                    <a:pt x="85450" y="34821"/>
                    <a:pt x="86475" y="33394"/>
                  </a:cubicBezTo>
                  <a:cubicBezTo>
                    <a:pt x="86908" y="32752"/>
                    <a:pt x="87563" y="32454"/>
                    <a:pt x="88212" y="32454"/>
                  </a:cubicBezTo>
                  <a:close/>
                  <a:moveTo>
                    <a:pt x="10549" y="36396"/>
                  </a:moveTo>
                  <a:cubicBezTo>
                    <a:pt x="11713" y="36396"/>
                    <a:pt x="12819" y="37374"/>
                    <a:pt x="12677" y="38742"/>
                  </a:cubicBezTo>
                  <a:cubicBezTo>
                    <a:pt x="12577" y="39945"/>
                    <a:pt x="11587" y="40673"/>
                    <a:pt x="10563" y="40673"/>
                  </a:cubicBezTo>
                  <a:cubicBezTo>
                    <a:pt x="9970" y="40673"/>
                    <a:pt x="9364" y="40428"/>
                    <a:pt x="8914" y="39890"/>
                  </a:cubicBezTo>
                  <a:cubicBezTo>
                    <a:pt x="8161" y="38979"/>
                    <a:pt x="8280" y="37632"/>
                    <a:pt x="9191" y="36880"/>
                  </a:cubicBezTo>
                  <a:lnTo>
                    <a:pt x="9231" y="36880"/>
                  </a:lnTo>
                  <a:cubicBezTo>
                    <a:pt x="9631" y="36546"/>
                    <a:pt x="10095" y="36396"/>
                    <a:pt x="10549" y="36396"/>
                  </a:cubicBezTo>
                  <a:close/>
                  <a:moveTo>
                    <a:pt x="81414" y="36436"/>
                  </a:moveTo>
                  <a:cubicBezTo>
                    <a:pt x="81871" y="36436"/>
                    <a:pt x="82339" y="36585"/>
                    <a:pt x="82751" y="36919"/>
                  </a:cubicBezTo>
                  <a:cubicBezTo>
                    <a:pt x="83662" y="37672"/>
                    <a:pt x="83781" y="39019"/>
                    <a:pt x="83028" y="39930"/>
                  </a:cubicBezTo>
                  <a:cubicBezTo>
                    <a:pt x="82596" y="40463"/>
                    <a:pt x="82008" y="40702"/>
                    <a:pt x="81424" y="40702"/>
                  </a:cubicBezTo>
                  <a:cubicBezTo>
                    <a:pt x="80400" y="40702"/>
                    <a:pt x="79391" y="39966"/>
                    <a:pt x="79265" y="38781"/>
                  </a:cubicBezTo>
                  <a:cubicBezTo>
                    <a:pt x="79151" y="37414"/>
                    <a:pt x="80245" y="36436"/>
                    <a:pt x="81414" y="36436"/>
                  </a:cubicBezTo>
                  <a:close/>
                  <a:moveTo>
                    <a:pt x="13257" y="43814"/>
                  </a:moveTo>
                  <a:cubicBezTo>
                    <a:pt x="13782" y="43814"/>
                    <a:pt x="14313" y="44010"/>
                    <a:pt x="14737" y="44446"/>
                  </a:cubicBezTo>
                  <a:cubicBezTo>
                    <a:pt x="16072" y="45820"/>
                    <a:pt x="15149" y="48091"/>
                    <a:pt x="13280" y="48091"/>
                  </a:cubicBezTo>
                  <a:cubicBezTo>
                    <a:pt x="13264" y="48091"/>
                    <a:pt x="13248" y="48090"/>
                    <a:pt x="13231" y="48090"/>
                  </a:cubicBezTo>
                  <a:cubicBezTo>
                    <a:pt x="12043" y="48090"/>
                    <a:pt x="11092" y="47139"/>
                    <a:pt x="11092" y="45951"/>
                  </a:cubicBezTo>
                  <a:cubicBezTo>
                    <a:pt x="11092" y="44665"/>
                    <a:pt x="12161" y="43814"/>
                    <a:pt x="13257" y="43814"/>
                  </a:cubicBezTo>
                  <a:close/>
                  <a:moveTo>
                    <a:pt x="78711" y="43852"/>
                  </a:moveTo>
                  <a:cubicBezTo>
                    <a:pt x="79899" y="43852"/>
                    <a:pt x="80850" y="44802"/>
                    <a:pt x="80850" y="45951"/>
                  </a:cubicBezTo>
                  <a:lnTo>
                    <a:pt x="80889" y="45991"/>
                  </a:lnTo>
                  <a:cubicBezTo>
                    <a:pt x="80889" y="47286"/>
                    <a:pt x="79823" y="48140"/>
                    <a:pt x="78718" y="48140"/>
                  </a:cubicBezTo>
                  <a:cubicBezTo>
                    <a:pt x="78201" y="48140"/>
                    <a:pt x="77674" y="47952"/>
                    <a:pt x="77245" y="47536"/>
                  </a:cubicBezTo>
                  <a:cubicBezTo>
                    <a:pt x="75858" y="46189"/>
                    <a:pt x="76809" y="43852"/>
                    <a:pt x="78711" y="43852"/>
                  </a:cubicBezTo>
                  <a:close/>
                  <a:moveTo>
                    <a:pt x="10478" y="51231"/>
                  </a:moveTo>
                  <a:cubicBezTo>
                    <a:pt x="11518" y="51231"/>
                    <a:pt x="12535" y="51978"/>
                    <a:pt x="12637" y="53200"/>
                  </a:cubicBezTo>
                  <a:cubicBezTo>
                    <a:pt x="12750" y="54549"/>
                    <a:pt x="11666" y="55499"/>
                    <a:pt x="10504" y="55499"/>
                  </a:cubicBezTo>
                  <a:cubicBezTo>
                    <a:pt x="10027" y="55499"/>
                    <a:pt x="9538" y="55340"/>
                    <a:pt x="9112" y="54983"/>
                  </a:cubicBezTo>
                  <a:cubicBezTo>
                    <a:pt x="8201" y="54230"/>
                    <a:pt x="8082" y="52883"/>
                    <a:pt x="8874" y="51972"/>
                  </a:cubicBezTo>
                  <a:cubicBezTo>
                    <a:pt x="9313" y="51462"/>
                    <a:pt x="9899" y="51231"/>
                    <a:pt x="10478" y="51231"/>
                  </a:cubicBezTo>
                  <a:close/>
                  <a:moveTo>
                    <a:pt x="81506" y="51253"/>
                  </a:moveTo>
                  <a:cubicBezTo>
                    <a:pt x="82084" y="51253"/>
                    <a:pt x="82669" y="51489"/>
                    <a:pt x="83108" y="52012"/>
                  </a:cubicBezTo>
                  <a:cubicBezTo>
                    <a:pt x="83860" y="52923"/>
                    <a:pt x="83741" y="54270"/>
                    <a:pt x="82830" y="55022"/>
                  </a:cubicBezTo>
                  <a:lnTo>
                    <a:pt x="82870" y="55022"/>
                  </a:lnTo>
                  <a:cubicBezTo>
                    <a:pt x="82444" y="55379"/>
                    <a:pt x="81954" y="55539"/>
                    <a:pt x="81478" y="55539"/>
                  </a:cubicBezTo>
                  <a:cubicBezTo>
                    <a:pt x="80316" y="55539"/>
                    <a:pt x="79232" y="54589"/>
                    <a:pt x="79344" y="53240"/>
                  </a:cubicBezTo>
                  <a:cubicBezTo>
                    <a:pt x="79446" y="52017"/>
                    <a:pt x="80465" y="51253"/>
                    <a:pt x="81506" y="51253"/>
                  </a:cubicBezTo>
                  <a:close/>
                  <a:moveTo>
                    <a:pt x="3654" y="55136"/>
                  </a:moveTo>
                  <a:cubicBezTo>
                    <a:pt x="4064" y="55136"/>
                    <a:pt x="4486" y="55259"/>
                    <a:pt x="4873" y="55537"/>
                  </a:cubicBezTo>
                  <a:cubicBezTo>
                    <a:pt x="6418" y="56646"/>
                    <a:pt x="5903" y="59063"/>
                    <a:pt x="4002" y="59380"/>
                  </a:cubicBezTo>
                  <a:cubicBezTo>
                    <a:pt x="3883" y="59400"/>
                    <a:pt x="3765" y="59410"/>
                    <a:pt x="3648" y="59410"/>
                  </a:cubicBezTo>
                  <a:cubicBezTo>
                    <a:pt x="2633" y="59410"/>
                    <a:pt x="1723" y="58667"/>
                    <a:pt x="1546" y="57637"/>
                  </a:cubicBezTo>
                  <a:cubicBezTo>
                    <a:pt x="1308" y="56242"/>
                    <a:pt x="2428" y="55136"/>
                    <a:pt x="3654" y="55136"/>
                  </a:cubicBezTo>
                  <a:close/>
                  <a:moveTo>
                    <a:pt x="88350" y="55155"/>
                  </a:moveTo>
                  <a:cubicBezTo>
                    <a:pt x="88990" y="55155"/>
                    <a:pt x="89638" y="55438"/>
                    <a:pt x="90079" y="56052"/>
                  </a:cubicBezTo>
                  <a:cubicBezTo>
                    <a:pt x="91113" y="57528"/>
                    <a:pt x="90014" y="59451"/>
                    <a:pt x="88354" y="59451"/>
                  </a:cubicBezTo>
                  <a:cubicBezTo>
                    <a:pt x="88232" y="59451"/>
                    <a:pt x="88107" y="59441"/>
                    <a:pt x="87980" y="59419"/>
                  </a:cubicBezTo>
                  <a:cubicBezTo>
                    <a:pt x="86791" y="59221"/>
                    <a:pt x="85999" y="58112"/>
                    <a:pt x="86197" y="56924"/>
                  </a:cubicBezTo>
                  <a:lnTo>
                    <a:pt x="86237" y="56924"/>
                  </a:lnTo>
                  <a:cubicBezTo>
                    <a:pt x="86428" y="55802"/>
                    <a:pt x="87380" y="55155"/>
                    <a:pt x="88350" y="55155"/>
                  </a:cubicBezTo>
                  <a:close/>
                  <a:moveTo>
                    <a:pt x="46030" y="19609"/>
                  </a:moveTo>
                  <a:cubicBezTo>
                    <a:pt x="49279" y="19609"/>
                    <a:pt x="52091" y="23372"/>
                    <a:pt x="52963" y="28601"/>
                  </a:cubicBezTo>
                  <a:cubicBezTo>
                    <a:pt x="53449" y="28439"/>
                    <a:pt x="53939" y="28362"/>
                    <a:pt x="54418" y="28362"/>
                  </a:cubicBezTo>
                  <a:cubicBezTo>
                    <a:pt x="56863" y="28362"/>
                    <a:pt x="59023" y="30348"/>
                    <a:pt x="59023" y="32998"/>
                  </a:cubicBezTo>
                  <a:cubicBezTo>
                    <a:pt x="59930" y="32867"/>
                    <a:pt x="60813" y="32803"/>
                    <a:pt x="61658" y="32803"/>
                  </a:cubicBezTo>
                  <a:cubicBezTo>
                    <a:pt x="65688" y="32803"/>
                    <a:pt x="68867" y="34253"/>
                    <a:pt x="69719" y="36840"/>
                  </a:cubicBezTo>
                  <a:cubicBezTo>
                    <a:pt x="70748" y="39970"/>
                    <a:pt x="67976" y="43772"/>
                    <a:pt x="63301" y="46228"/>
                  </a:cubicBezTo>
                  <a:cubicBezTo>
                    <a:pt x="65163" y="48803"/>
                    <a:pt x="64014" y="52408"/>
                    <a:pt x="61004" y="53398"/>
                  </a:cubicBezTo>
                  <a:cubicBezTo>
                    <a:pt x="63341" y="58112"/>
                    <a:pt x="63341" y="62786"/>
                    <a:pt x="60647" y="64767"/>
                  </a:cubicBezTo>
                  <a:cubicBezTo>
                    <a:pt x="59849" y="65351"/>
                    <a:pt x="58887" y="65626"/>
                    <a:pt x="57828" y="65626"/>
                  </a:cubicBezTo>
                  <a:cubicBezTo>
                    <a:pt x="55366" y="65626"/>
                    <a:pt x="52386" y="64135"/>
                    <a:pt x="49754" y="61558"/>
                  </a:cubicBezTo>
                  <a:cubicBezTo>
                    <a:pt x="48823" y="62826"/>
                    <a:pt x="47407" y="63460"/>
                    <a:pt x="45996" y="63460"/>
                  </a:cubicBezTo>
                  <a:cubicBezTo>
                    <a:pt x="44585" y="63460"/>
                    <a:pt x="43178" y="62826"/>
                    <a:pt x="42267" y="61558"/>
                  </a:cubicBezTo>
                  <a:cubicBezTo>
                    <a:pt x="39634" y="64136"/>
                    <a:pt x="36651" y="65609"/>
                    <a:pt x="34188" y="65609"/>
                  </a:cubicBezTo>
                  <a:cubicBezTo>
                    <a:pt x="33132" y="65609"/>
                    <a:pt x="32171" y="65338"/>
                    <a:pt x="31374" y="64767"/>
                  </a:cubicBezTo>
                  <a:cubicBezTo>
                    <a:pt x="28720" y="62826"/>
                    <a:pt x="28680" y="58112"/>
                    <a:pt x="31017" y="53398"/>
                  </a:cubicBezTo>
                  <a:cubicBezTo>
                    <a:pt x="28046" y="52408"/>
                    <a:pt x="26858" y="48803"/>
                    <a:pt x="28720" y="46228"/>
                  </a:cubicBezTo>
                  <a:cubicBezTo>
                    <a:pt x="24046" y="43812"/>
                    <a:pt x="21273" y="39970"/>
                    <a:pt x="22303" y="36840"/>
                  </a:cubicBezTo>
                  <a:cubicBezTo>
                    <a:pt x="23151" y="34228"/>
                    <a:pt x="26341" y="32800"/>
                    <a:pt x="30342" y="32800"/>
                  </a:cubicBezTo>
                  <a:cubicBezTo>
                    <a:pt x="31195" y="32800"/>
                    <a:pt x="32086" y="32865"/>
                    <a:pt x="32998" y="32998"/>
                  </a:cubicBezTo>
                  <a:cubicBezTo>
                    <a:pt x="32998" y="30348"/>
                    <a:pt x="35159" y="28362"/>
                    <a:pt x="37627" y="28362"/>
                  </a:cubicBezTo>
                  <a:cubicBezTo>
                    <a:pt x="38110" y="28362"/>
                    <a:pt x="38605" y="28439"/>
                    <a:pt x="39098" y="28601"/>
                  </a:cubicBezTo>
                  <a:cubicBezTo>
                    <a:pt x="39970" y="23372"/>
                    <a:pt x="42743" y="19609"/>
                    <a:pt x="46030" y="19609"/>
                  </a:cubicBezTo>
                  <a:close/>
                  <a:moveTo>
                    <a:pt x="22382" y="59934"/>
                  </a:moveTo>
                  <a:cubicBezTo>
                    <a:pt x="20203" y="61756"/>
                    <a:pt x="18025" y="63539"/>
                    <a:pt x="15727" y="65282"/>
                  </a:cubicBezTo>
                  <a:cubicBezTo>
                    <a:pt x="14578" y="66153"/>
                    <a:pt x="13429" y="66985"/>
                    <a:pt x="12241" y="67817"/>
                  </a:cubicBezTo>
                  <a:cubicBezTo>
                    <a:pt x="10974" y="68728"/>
                    <a:pt x="9666" y="69520"/>
                    <a:pt x="8320" y="70233"/>
                  </a:cubicBezTo>
                  <a:lnTo>
                    <a:pt x="8042" y="70352"/>
                  </a:lnTo>
                  <a:cubicBezTo>
                    <a:pt x="7539" y="70604"/>
                    <a:pt x="7000" y="70723"/>
                    <a:pt x="6467" y="70723"/>
                  </a:cubicBezTo>
                  <a:cubicBezTo>
                    <a:pt x="5151" y="70723"/>
                    <a:pt x="3869" y="69996"/>
                    <a:pt x="3249" y="68728"/>
                  </a:cubicBezTo>
                  <a:cubicBezTo>
                    <a:pt x="2378" y="66985"/>
                    <a:pt x="3091" y="64807"/>
                    <a:pt x="4873" y="63935"/>
                  </a:cubicBezTo>
                  <a:cubicBezTo>
                    <a:pt x="5349" y="63697"/>
                    <a:pt x="5824" y="63579"/>
                    <a:pt x="6379" y="63579"/>
                  </a:cubicBezTo>
                  <a:cubicBezTo>
                    <a:pt x="7646" y="63499"/>
                    <a:pt x="8914" y="63301"/>
                    <a:pt x="10181" y="63064"/>
                  </a:cubicBezTo>
                  <a:cubicBezTo>
                    <a:pt x="11528" y="62786"/>
                    <a:pt x="12875" y="62469"/>
                    <a:pt x="14222" y="62153"/>
                  </a:cubicBezTo>
                  <a:cubicBezTo>
                    <a:pt x="16955" y="61479"/>
                    <a:pt x="19688" y="60726"/>
                    <a:pt x="22382" y="59934"/>
                  </a:cubicBezTo>
                  <a:close/>
                  <a:moveTo>
                    <a:pt x="69243" y="60093"/>
                  </a:moveTo>
                  <a:cubicBezTo>
                    <a:pt x="71976" y="60885"/>
                    <a:pt x="74710" y="61598"/>
                    <a:pt x="77403" y="62271"/>
                  </a:cubicBezTo>
                  <a:cubicBezTo>
                    <a:pt x="78750" y="62628"/>
                    <a:pt x="80137" y="62905"/>
                    <a:pt x="81444" y="63182"/>
                  </a:cubicBezTo>
                  <a:cubicBezTo>
                    <a:pt x="82711" y="63460"/>
                    <a:pt x="83979" y="63618"/>
                    <a:pt x="85286" y="63697"/>
                  </a:cubicBezTo>
                  <a:cubicBezTo>
                    <a:pt x="87584" y="63777"/>
                    <a:pt x="89208" y="65916"/>
                    <a:pt x="88653" y="68134"/>
                  </a:cubicBezTo>
                  <a:cubicBezTo>
                    <a:pt x="88235" y="69805"/>
                    <a:pt x="86761" y="70869"/>
                    <a:pt x="85179" y="70869"/>
                  </a:cubicBezTo>
                  <a:cubicBezTo>
                    <a:pt x="84660" y="70869"/>
                    <a:pt x="84131" y="70755"/>
                    <a:pt x="83622" y="70511"/>
                  </a:cubicBezTo>
                  <a:lnTo>
                    <a:pt x="83345" y="70352"/>
                  </a:lnTo>
                  <a:cubicBezTo>
                    <a:pt x="81998" y="69639"/>
                    <a:pt x="80652" y="68847"/>
                    <a:pt x="79384" y="67976"/>
                  </a:cubicBezTo>
                  <a:cubicBezTo>
                    <a:pt x="78196" y="67104"/>
                    <a:pt x="77047" y="66272"/>
                    <a:pt x="75898" y="65401"/>
                  </a:cubicBezTo>
                  <a:cubicBezTo>
                    <a:pt x="73640" y="63658"/>
                    <a:pt x="71462" y="61875"/>
                    <a:pt x="69243" y="60093"/>
                  </a:cubicBezTo>
                  <a:close/>
                  <a:moveTo>
                    <a:pt x="46038" y="76443"/>
                  </a:moveTo>
                  <a:cubicBezTo>
                    <a:pt x="47143" y="76443"/>
                    <a:pt x="48209" y="77297"/>
                    <a:pt x="48209" y="78592"/>
                  </a:cubicBezTo>
                  <a:cubicBezTo>
                    <a:pt x="48209" y="79780"/>
                    <a:pt x="47219" y="80731"/>
                    <a:pt x="46070" y="80731"/>
                  </a:cubicBezTo>
                  <a:cubicBezTo>
                    <a:pt x="44129" y="80731"/>
                    <a:pt x="43218" y="78394"/>
                    <a:pt x="44565" y="77047"/>
                  </a:cubicBezTo>
                  <a:cubicBezTo>
                    <a:pt x="44994" y="76630"/>
                    <a:pt x="45520" y="76443"/>
                    <a:pt x="46038" y="76443"/>
                  </a:cubicBezTo>
                  <a:close/>
                  <a:moveTo>
                    <a:pt x="38635" y="79117"/>
                  </a:moveTo>
                  <a:cubicBezTo>
                    <a:pt x="39231" y="79117"/>
                    <a:pt x="39836" y="79361"/>
                    <a:pt x="40287" y="79899"/>
                  </a:cubicBezTo>
                  <a:cubicBezTo>
                    <a:pt x="41000" y="80810"/>
                    <a:pt x="40881" y="82117"/>
                    <a:pt x="40009" y="82909"/>
                  </a:cubicBezTo>
                  <a:cubicBezTo>
                    <a:pt x="39597" y="83243"/>
                    <a:pt x="39126" y="83393"/>
                    <a:pt x="38665" y="83393"/>
                  </a:cubicBezTo>
                  <a:cubicBezTo>
                    <a:pt x="37485" y="83393"/>
                    <a:pt x="36370" y="82415"/>
                    <a:pt x="36484" y="81048"/>
                  </a:cubicBezTo>
                  <a:cubicBezTo>
                    <a:pt x="36609" y="79844"/>
                    <a:pt x="37608" y="79117"/>
                    <a:pt x="38635" y="79117"/>
                  </a:cubicBezTo>
                  <a:close/>
                  <a:moveTo>
                    <a:pt x="53471" y="79178"/>
                  </a:moveTo>
                  <a:cubicBezTo>
                    <a:pt x="55256" y="79178"/>
                    <a:pt x="56288" y="81296"/>
                    <a:pt x="55102" y="82711"/>
                  </a:cubicBezTo>
                  <a:cubicBezTo>
                    <a:pt x="54668" y="83210"/>
                    <a:pt x="54068" y="83460"/>
                    <a:pt x="53470" y="83460"/>
                  </a:cubicBezTo>
                  <a:cubicBezTo>
                    <a:pt x="52977" y="83460"/>
                    <a:pt x="52485" y="83290"/>
                    <a:pt x="52091" y="82949"/>
                  </a:cubicBezTo>
                  <a:cubicBezTo>
                    <a:pt x="50625" y="81721"/>
                    <a:pt x="51378" y="79344"/>
                    <a:pt x="53279" y="79186"/>
                  </a:cubicBezTo>
                  <a:cubicBezTo>
                    <a:pt x="53344" y="79180"/>
                    <a:pt x="53408" y="79178"/>
                    <a:pt x="53471" y="79178"/>
                  </a:cubicBezTo>
                  <a:close/>
                  <a:moveTo>
                    <a:pt x="64212" y="63390"/>
                  </a:moveTo>
                  <a:cubicBezTo>
                    <a:pt x="64252" y="63390"/>
                    <a:pt x="64292" y="63400"/>
                    <a:pt x="64331" y="63420"/>
                  </a:cubicBezTo>
                  <a:lnTo>
                    <a:pt x="87148" y="81602"/>
                  </a:lnTo>
                  <a:cubicBezTo>
                    <a:pt x="88653" y="82791"/>
                    <a:pt x="88931" y="85009"/>
                    <a:pt x="87703" y="86514"/>
                  </a:cubicBezTo>
                  <a:cubicBezTo>
                    <a:pt x="87019" y="87381"/>
                    <a:pt x="85994" y="87840"/>
                    <a:pt x="84960" y="87840"/>
                  </a:cubicBezTo>
                  <a:cubicBezTo>
                    <a:pt x="84197" y="87840"/>
                    <a:pt x="83430" y="87590"/>
                    <a:pt x="82791" y="87069"/>
                  </a:cubicBezTo>
                  <a:cubicBezTo>
                    <a:pt x="82593" y="86910"/>
                    <a:pt x="82395" y="86712"/>
                    <a:pt x="82236" y="86514"/>
                  </a:cubicBezTo>
                  <a:lnTo>
                    <a:pt x="64054" y="63697"/>
                  </a:lnTo>
                  <a:cubicBezTo>
                    <a:pt x="64014" y="63618"/>
                    <a:pt x="64014" y="63499"/>
                    <a:pt x="64094" y="63420"/>
                  </a:cubicBezTo>
                  <a:cubicBezTo>
                    <a:pt x="64133" y="63400"/>
                    <a:pt x="64173" y="63390"/>
                    <a:pt x="64212" y="63390"/>
                  </a:cubicBezTo>
                  <a:close/>
                  <a:moveTo>
                    <a:pt x="27360" y="63373"/>
                  </a:moveTo>
                  <a:cubicBezTo>
                    <a:pt x="27495" y="63373"/>
                    <a:pt x="27617" y="63572"/>
                    <a:pt x="27492" y="63697"/>
                  </a:cubicBezTo>
                  <a:lnTo>
                    <a:pt x="9310" y="86514"/>
                  </a:lnTo>
                  <a:cubicBezTo>
                    <a:pt x="8631" y="87397"/>
                    <a:pt x="7616" y="87852"/>
                    <a:pt x="6590" y="87852"/>
                  </a:cubicBezTo>
                  <a:cubicBezTo>
                    <a:pt x="5820" y="87852"/>
                    <a:pt x="5043" y="87595"/>
                    <a:pt x="4398" y="87069"/>
                  </a:cubicBezTo>
                  <a:cubicBezTo>
                    <a:pt x="2853" y="85880"/>
                    <a:pt x="2615" y="83662"/>
                    <a:pt x="3843" y="82157"/>
                  </a:cubicBezTo>
                  <a:cubicBezTo>
                    <a:pt x="4002" y="81959"/>
                    <a:pt x="4160" y="81761"/>
                    <a:pt x="4398" y="81602"/>
                  </a:cubicBezTo>
                  <a:lnTo>
                    <a:pt x="27254" y="63420"/>
                  </a:lnTo>
                  <a:cubicBezTo>
                    <a:pt x="27287" y="63387"/>
                    <a:pt x="27324" y="63373"/>
                    <a:pt x="27360" y="63373"/>
                  </a:cubicBezTo>
                  <a:close/>
                  <a:moveTo>
                    <a:pt x="60608" y="68530"/>
                  </a:moveTo>
                  <a:cubicBezTo>
                    <a:pt x="62390" y="70669"/>
                    <a:pt x="64173" y="72888"/>
                    <a:pt x="65916" y="75145"/>
                  </a:cubicBezTo>
                  <a:cubicBezTo>
                    <a:pt x="66787" y="76294"/>
                    <a:pt x="67619" y="77443"/>
                    <a:pt x="68451" y="78671"/>
                  </a:cubicBezTo>
                  <a:cubicBezTo>
                    <a:pt x="69362" y="79899"/>
                    <a:pt x="70154" y="81246"/>
                    <a:pt x="70867" y="82632"/>
                  </a:cubicBezTo>
                  <a:lnTo>
                    <a:pt x="70986" y="82870"/>
                  </a:lnTo>
                  <a:cubicBezTo>
                    <a:pt x="71858" y="84613"/>
                    <a:pt x="71145" y="86752"/>
                    <a:pt x="69362" y="87623"/>
                  </a:cubicBezTo>
                  <a:lnTo>
                    <a:pt x="69402" y="87623"/>
                  </a:lnTo>
                  <a:cubicBezTo>
                    <a:pt x="68875" y="87891"/>
                    <a:pt x="68327" y="88014"/>
                    <a:pt x="67792" y="88014"/>
                  </a:cubicBezTo>
                  <a:cubicBezTo>
                    <a:pt x="65952" y="88014"/>
                    <a:pt x="64274" y="86559"/>
                    <a:pt x="64212" y="84534"/>
                  </a:cubicBezTo>
                  <a:cubicBezTo>
                    <a:pt x="64133" y="83266"/>
                    <a:pt x="63975" y="81959"/>
                    <a:pt x="63698" y="80731"/>
                  </a:cubicBezTo>
                  <a:cubicBezTo>
                    <a:pt x="63420" y="79384"/>
                    <a:pt x="63143" y="78037"/>
                    <a:pt x="62786" y="76651"/>
                  </a:cubicBezTo>
                  <a:cubicBezTo>
                    <a:pt x="62113" y="73957"/>
                    <a:pt x="61400" y="71224"/>
                    <a:pt x="60608" y="68530"/>
                  </a:cubicBezTo>
                  <a:close/>
                  <a:moveTo>
                    <a:pt x="30819" y="68570"/>
                  </a:moveTo>
                  <a:lnTo>
                    <a:pt x="30819" y="68570"/>
                  </a:lnTo>
                  <a:cubicBezTo>
                    <a:pt x="30027" y="71343"/>
                    <a:pt x="29274" y="74076"/>
                    <a:pt x="28641" y="76770"/>
                  </a:cubicBezTo>
                  <a:cubicBezTo>
                    <a:pt x="28284" y="78116"/>
                    <a:pt x="27967" y="79503"/>
                    <a:pt x="27730" y="80810"/>
                  </a:cubicBezTo>
                  <a:cubicBezTo>
                    <a:pt x="27452" y="82078"/>
                    <a:pt x="27254" y="83345"/>
                    <a:pt x="27215" y="84652"/>
                  </a:cubicBezTo>
                  <a:cubicBezTo>
                    <a:pt x="27137" y="86547"/>
                    <a:pt x="25588" y="88102"/>
                    <a:pt x="23673" y="88102"/>
                  </a:cubicBezTo>
                  <a:cubicBezTo>
                    <a:pt x="23626" y="88102"/>
                    <a:pt x="23578" y="88101"/>
                    <a:pt x="23531" y="88099"/>
                  </a:cubicBezTo>
                  <a:cubicBezTo>
                    <a:pt x="21550" y="88059"/>
                    <a:pt x="20005" y="86395"/>
                    <a:pt x="20045" y="84415"/>
                  </a:cubicBezTo>
                  <a:cubicBezTo>
                    <a:pt x="20045" y="83900"/>
                    <a:pt x="20164" y="83424"/>
                    <a:pt x="20401" y="82949"/>
                  </a:cubicBezTo>
                  <a:lnTo>
                    <a:pt x="20560" y="82672"/>
                  </a:lnTo>
                  <a:cubicBezTo>
                    <a:pt x="21233" y="81285"/>
                    <a:pt x="22065" y="79978"/>
                    <a:pt x="22936" y="78711"/>
                  </a:cubicBezTo>
                  <a:cubicBezTo>
                    <a:pt x="23768" y="77522"/>
                    <a:pt x="24640" y="76373"/>
                    <a:pt x="25511" y="75225"/>
                  </a:cubicBezTo>
                  <a:cubicBezTo>
                    <a:pt x="27215" y="72967"/>
                    <a:pt x="28997" y="70788"/>
                    <a:pt x="30819" y="68570"/>
                  </a:cubicBezTo>
                  <a:close/>
                  <a:moveTo>
                    <a:pt x="34638" y="85927"/>
                  </a:moveTo>
                  <a:cubicBezTo>
                    <a:pt x="34762" y="85927"/>
                    <a:pt x="34889" y="85938"/>
                    <a:pt x="35018" y="85960"/>
                  </a:cubicBezTo>
                  <a:cubicBezTo>
                    <a:pt x="36167" y="86158"/>
                    <a:pt x="36959" y="87267"/>
                    <a:pt x="36761" y="88455"/>
                  </a:cubicBezTo>
                  <a:cubicBezTo>
                    <a:pt x="36548" y="89566"/>
                    <a:pt x="35602" y="90198"/>
                    <a:pt x="34637" y="90198"/>
                  </a:cubicBezTo>
                  <a:cubicBezTo>
                    <a:pt x="33986" y="90198"/>
                    <a:pt x="33326" y="89910"/>
                    <a:pt x="32879" y="89287"/>
                  </a:cubicBezTo>
                  <a:cubicBezTo>
                    <a:pt x="31884" y="87813"/>
                    <a:pt x="32981" y="85927"/>
                    <a:pt x="34638" y="85927"/>
                  </a:cubicBezTo>
                  <a:close/>
                  <a:moveTo>
                    <a:pt x="57366" y="86042"/>
                  </a:moveTo>
                  <a:cubicBezTo>
                    <a:pt x="58333" y="86042"/>
                    <a:pt x="59285" y="86683"/>
                    <a:pt x="59499" y="87821"/>
                  </a:cubicBezTo>
                  <a:cubicBezTo>
                    <a:pt x="59697" y="88970"/>
                    <a:pt x="58904" y="90079"/>
                    <a:pt x="57716" y="90277"/>
                  </a:cubicBezTo>
                  <a:cubicBezTo>
                    <a:pt x="57589" y="90299"/>
                    <a:pt x="57464" y="90309"/>
                    <a:pt x="57342" y="90309"/>
                  </a:cubicBezTo>
                  <a:cubicBezTo>
                    <a:pt x="55686" y="90309"/>
                    <a:pt x="54620" y="88389"/>
                    <a:pt x="55617" y="86950"/>
                  </a:cubicBezTo>
                  <a:cubicBezTo>
                    <a:pt x="56062" y="86330"/>
                    <a:pt x="56717" y="86042"/>
                    <a:pt x="57366" y="86042"/>
                  </a:cubicBezTo>
                  <a:close/>
                  <a:moveTo>
                    <a:pt x="1" y="1"/>
                  </a:moveTo>
                  <a:lnTo>
                    <a:pt x="1" y="38940"/>
                  </a:lnTo>
                  <a:cubicBezTo>
                    <a:pt x="476" y="38940"/>
                    <a:pt x="991" y="38979"/>
                    <a:pt x="1467" y="39058"/>
                  </a:cubicBezTo>
                  <a:cubicBezTo>
                    <a:pt x="5269" y="39455"/>
                    <a:pt x="8042" y="42861"/>
                    <a:pt x="7606" y="46704"/>
                  </a:cubicBezTo>
                  <a:cubicBezTo>
                    <a:pt x="7236" y="50261"/>
                    <a:pt x="4232" y="52882"/>
                    <a:pt x="733" y="52882"/>
                  </a:cubicBezTo>
                  <a:cubicBezTo>
                    <a:pt x="491" y="52882"/>
                    <a:pt x="247" y="52869"/>
                    <a:pt x="1" y="52844"/>
                  </a:cubicBezTo>
                  <a:lnTo>
                    <a:pt x="1" y="91585"/>
                  </a:lnTo>
                  <a:lnTo>
                    <a:pt x="39059" y="91585"/>
                  </a:lnTo>
                  <a:cubicBezTo>
                    <a:pt x="39059" y="87742"/>
                    <a:pt x="42148" y="84652"/>
                    <a:pt x="45991" y="84652"/>
                  </a:cubicBezTo>
                  <a:cubicBezTo>
                    <a:pt x="49833" y="84652"/>
                    <a:pt x="52963" y="87742"/>
                    <a:pt x="52963" y="91585"/>
                  </a:cubicBezTo>
                  <a:lnTo>
                    <a:pt x="91585" y="91585"/>
                  </a:lnTo>
                  <a:lnTo>
                    <a:pt x="91585" y="52883"/>
                  </a:lnTo>
                  <a:cubicBezTo>
                    <a:pt x="88019" y="52804"/>
                    <a:pt x="85088" y="50031"/>
                    <a:pt x="84811" y="46466"/>
                  </a:cubicBezTo>
                  <a:cubicBezTo>
                    <a:pt x="84534" y="42901"/>
                    <a:pt x="86990" y="39732"/>
                    <a:pt x="90475" y="39098"/>
                  </a:cubicBezTo>
                  <a:cubicBezTo>
                    <a:pt x="90872" y="39019"/>
                    <a:pt x="91228" y="38979"/>
                    <a:pt x="91585" y="38979"/>
                  </a:cubicBezTo>
                  <a:lnTo>
                    <a:pt x="91585" y="1"/>
                  </a:lnTo>
                  <a:lnTo>
                    <a:pt x="52923" y="1"/>
                  </a:lnTo>
                  <a:cubicBezTo>
                    <a:pt x="52923" y="3843"/>
                    <a:pt x="49794" y="6972"/>
                    <a:pt x="45951" y="6972"/>
                  </a:cubicBezTo>
                  <a:cubicBezTo>
                    <a:pt x="42148" y="6972"/>
                    <a:pt x="39019" y="3843"/>
                    <a:pt x="39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3"/>
            <p:cNvSpPr/>
            <p:nvPr/>
          </p:nvSpPr>
          <p:spPr>
            <a:xfrm>
              <a:off x="3299975" y="3986450"/>
              <a:ext cx="185225" cy="347625"/>
            </a:xfrm>
            <a:custGeom>
              <a:avLst/>
              <a:gdLst/>
              <a:ahLst/>
              <a:cxnLst/>
              <a:rect l="l" t="t" r="r" b="b"/>
              <a:pathLst>
                <a:path w="7409" h="13905" extrusionOk="0">
                  <a:moveTo>
                    <a:pt x="7408" y="0"/>
                  </a:moveTo>
                  <a:cubicBezTo>
                    <a:pt x="7012" y="0"/>
                    <a:pt x="6656" y="40"/>
                    <a:pt x="6299" y="79"/>
                  </a:cubicBezTo>
                  <a:cubicBezTo>
                    <a:pt x="2496" y="753"/>
                    <a:pt x="1" y="4397"/>
                    <a:pt x="674" y="8200"/>
                  </a:cubicBezTo>
                  <a:cubicBezTo>
                    <a:pt x="1268" y="11448"/>
                    <a:pt x="4081" y="13825"/>
                    <a:pt x="7408" y="13904"/>
                  </a:cubicBezTo>
                  <a:lnTo>
                    <a:pt x="7408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3"/>
            <p:cNvSpPr/>
            <p:nvPr/>
          </p:nvSpPr>
          <p:spPr>
            <a:xfrm>
              <a:off x="1194575" y="3985450"/>
              <a:ext cx="194125" cy="347725"/>
            </a:xfrm>
            <a:custGeom>
              <a:avLst/>
              <a:gdLst/>
              <a:ahLst/>
              <a:cxnLst/>
              <a:rect l="l" t="t" r="r" b="b"/>
              <a:pathLst>
                <a:path w="7765" h="13909" extrusionOk="0">
                  <a:moveTo>
                    <a:pt x="1" y="1"/>
                  </a:moveTo>
                  <a:lnTo>
                    <a:pt x="1" y="13905"/>
                  </a:lnTo>
                  <a:cubicBezTo>
                    <a:pt x="82" y="13907"/>
                    <a:pt x="163" y="13909"/>
                    <a:pt x="244" y="13909"/>
                  </a:cubicBezTo>
                  <a:cubicBezTo>
                    <a:pt x="3588" y="13909"/>
                    <a:pt x="6472" y="11527"/>
                    <a:pt x="7052" y="8200"/>
                  </a:cubicBezTo>
                  <a:cubicBezTo>
                    <a:pt x="7765" y="4437"/>
                    <a:pt x="5230" y="793"/>
                    <a:pt x="1467" y="159"/>
                  </a:cubicBezTo>
                  <a:cubicBezTo>
                    <a:pt x="991" y="40"/>
                    <a:pt x="476" y="1"/>
                    <a:pt x="1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3"/>
            <p:cNvSpPr/>
            <p:nvPr/>
          </p:nvSpPr>
          <p:spPr>
            <a:xfrm>
              <a:off x="2167075" y="3011975"/>
              <a:ext cx="354175" cy="180150"/>
            </a:xfrm>
            <a:custGeom>
              <a:avLst/>
              <a:gdLst/>
              <a:ahLst/>
              <a:cxnLst/>
              <a:rect l="l" t="t" r="r" b="b"/>
              <a:pathLst>
                <a:path w="14167" h="7206" extrusionOk="0">
                  <a:moveTo>
                    <a:pt x="119" y="1"/>
                  </a:moveTo>
                  <a:cubicBezTo>
                    <a:pt x="0" y="3447"/>
                    <a:pt x="2417" y="6457"/>
                    <a:pt x="5823" y="7091"/>
                  </a:cubicBezTo>
                  <a:cubicBezTo>
                    <a:pt x="6246" y="7168"/>
                    <a:pt x="6666" y="7205"/>
                    <a:pt x="7079" y="7205"/>
                  </a:cubicBezTo>
                  <a:cubicBezTo>
                    <a:pt x="10918" y="7205"/>
                    <a:pt x="14166" y="4006"/>
                    <a:pt x="1402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3"/>
            <p:cNvSpPr/>
            <p:nvPr/>
          </p:nvSpPr>
          <p:spPr>
            <a:xfrm>
              <a:off x="2170150" y="5128275"/>
              <a:ext cx="348500" cy="173325"/>
            </a:xfrm>
            <a:custGeom>
              <a:avLst/>
              <a:gdLst/>
              <a:ahLst/>
              <a:cxnLst/>
              <a:rect l="l" t="t" r="r" b="b"/>
              <a:pathLst>
                <a:path w="13940" h="6933" extrusionOk="0">
                  <a:moveTo>
                    <a:pt x="6925" y="1"/>
                  </a:moveTo>
                  <a:cubicBezTo>
                    <a:pt x="3199" y="1"/>
                    <a:pt x="0" y="3050"/>
                    <a:pt x="36" y="6933"/>
                  </a:cubicBezTo>
                  <a:lnTo>
                    <a:pt x="13940" y="6933"/>
                  </a:lnTo>
                  <a:cubicBezTo>
                    <a:pt x="13940" y="3566"/>
                    <a:pt x="11523" y="713"/>
                    <a:pt x="8196" y="119"/>
                  </a:cubicBezTo>
                  <a:cubicBezTo>
                    <a:pt x="7768" y="39"/>
                    <a:pt x="7343" y="1"/>
                    <a:pt x="692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3"/>
            <p:cNvSpPr/>
            <p:nvPr/>
          </p:nvSpPr>
          <p:spPr>
            <a:xfrm>
              <a:off x="1991825" y="5159950"/>
              <a:ext cx="126750" cy="106975"/>
            </a:xfrm>
            <a:custGeom>
              <a:avLst/>
              <a:gdLst/>
              <a:ahLst/>
              <a:cxnLst/>
              <a:rect l="l" t="t" r="r" b="b"/>
              <a:pathLst>
                <a:path w="5070" h="4279" extrusionOk="0">
                  <a:moveTo>
                    <a:pt x="2713" y="1"/>
                  </a:moveTo>
                  <a:cubicBezTo>
                    <a:pt x="1075" y="1"/>
                    <a:pt x="1" y="1904"/>
                    <a:pt x="989" y="3368"/>
                  </a:cubicBezTo>
                  <a:cubicBezTo>
                    <a:pt x="1436" y="3991"/>
                    <a:pt x="2096" y="4279"/>
                    <a:pt x="2747" y="4279"/>
                  </a:cubicBezTo>
                  <a:cubicBezTo>
                    <a:pt x="3712" y="4279"/>
                    <a:pt x="4658" y="3647"/>
                    <a:pt x="4871" y="2536"/>
                  </a:cubicBezTo>
                  <a:cubicBezTo>
                    <a:pt x="5069" y="1348"/>
                    <a:pt x="4277" y="239"/>
                    <a:pt x="3128" y="41"/>
                  </a:cubicBezTo>
                  <a:cubicBezTo>
                    <a:pt x="2987" y="14"/>
                    <a:pt x="2848" y="1"/>
                    <a:pt x="271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3"/>
            <p:cNvSpPr/>
            <p:nvPr/>
          </p:nvSpPr>
          <p:spPr>
            <a:xfrm>
              <a:off x="2559225" y="5163125"/>
              <a:ext cx="128775" cy="106500"/>
            </a:xfrm>
            <a:custGeom>
              <a:avLst/>
              <a:gdLst/>
              <a:ahLst/>
              <a:cxnLst/>
              <a:rect l="l" t="t" r="r" b="b"/>
              <a:pathLst>
                <a:path w="5151" h="4260" extrusionOk="0">
                  <a:moveTo>
                    <a:pt x="2784" y="1"/>
                  </a:moveTo>
                  <a:cubicBezTo>
                    <a:pt x="2663" y="1"/>
                    <a:pt x="2540" y="11"/>
                    <a:pt x="2417" y="32"/>
                  </a:cubicBezTo>
                  <a:cubicBezTo>
                    <a:pt x="555" y="349"/>
                    <a:pt x="1" y="2766"/>
                    <a:pt x="1546" y="3875"/>
                  </a:cubicBezTo>
                  <a:cubicBezTo>
                    <a:pt x="1940" y="4141"/>
                    <a:pt x="2366" y="4260"/>
                    <a:pt x="2778" y="4260"/>
                  </a:cubicBezTo>
                  <a:cubicBezTo>
                    <a:pt x="4025" y="4260"/>
                    <a:pt x="5151" y="3174"/>
                    <a:pt x="4913" y="1775"/>
                  </a:cubicBezTo>
                  <a:cubicBezTo>
                    <a:pt x="4700" y="715"/>
                    <a:pt x="3794" y="1"/>
                    <a:pt x="278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3"/>
            <p:cNvSpPr/>
            <p:nvPr/>
          </p:nvSpPr>
          <p:spPr>
            <a:xfrm>
              <a:off x="2474925" y="4991150"/>
              <a:ext cx="116025" cy="107150"/>
            </a:xfrm>
            <a:custGeom>
              <a:avLst/>
              <a:gdLst/>
              <a:ahLst/>
              <a:cxnLst/>
              <a:rect l="l" t="t" r="r" b="b"/>
              <a:pathLst>
                <a:path w="4641" h="4286" extrusionOk="0">
                  <a:moveTo>
                    <a:pt x="2239" y="0"/>
                  </a:moveTo>
                  <a:cubicBezTo>
                    <a:pt x="1089" y="0"/>
                    <a:pt x="1" y="969"/>
                    <a:pt x="85" y="2316"/>
                  </a:cubicBezTo>
                  <a:cubicBezTo>
                    <a:pt x="187" y="3538"/>
                    <a:pt x="1204" y="4286"/>
                    <a:pt x="2255" y="4286"/>
                  </a:cubicBezTo>
                  <a:cubicBezTo>
                    <a:pt x="2840" y="4286"/>
                    <a:pt x="3434" y="4054"/>
                    <a:pt x="3888" y="3544"/>
                  </a:cubicBezTo>
                  <a:cubicBezTo>
                    <a:pt x="4640" y="2633"/>
                    <a:pt x="4521" y="1286"/>
                    <a:pt x="3610" y="534"/>
                  </a:cubicBezTo>
                  <a:cubicBezTo>
                    <a:pt x="3195" y="164"/>
                    <a:pt x="2711" y="0"/>
                    <a:pt x="223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3"/>
            <p:cNvSpPr/>
            <p:nvPr/>
          </p:nvSpPr>
          <p:spPr>
            <a:xfrm>
              <a:off x="2274025" y="4923275"/>
              <a:ext cx="124800" cy="106925"/>
            </a:xfrm>
            <a:custGeom>
              <a:avLst/>
              <a:gdLst/>
              <a:ahLst/>
              <a:cxnLst/>
              <a:rect l="l" t="t" r="r" b="b"/>
              <a:pathLst>
                <a:path w="4992" h="4277" extrusionOk="0">
                  <a:moveTo>
                    <a:pt x="2892" y="1"/>
                  </a:moveTo>
                  <a:cubicBezTo>
                    <a:pt x="951" y="1"/>
                    <a:pt x="0" y="2298"/>
                    <a:pt x="1347" y="3645"/>
                  </a:cubicBezTo>
                  <a:cubicBezTo>
                    <a:pt x="1783" y="4081"/>
                    <a:pt x="2319" y="4276"/>
                    <a:pt x="2844" y="4276"/>
                  </a:cubicBezTo>
                  <a:cubicBezTo>
                    <a:pt x="3941" y="4276"/>
                    <a:pt x="4991" y="3425"/>
                    <a:pt x="4991" y="2140"/>
                  </a:cubicBezTo>
                  <a:cubicBezTo>
                    <a:pt x="4991" y="951"/>
                    <a:pt x="4041" y="1"/>
                    <a:pt x="289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3"/>
            <p:cNvSpPr/>
            <p:nvPr/>
          </p:nvSpPr>
          <p:spPr>
            <a:xfrm>
              <a:off x="2089825" y="4990150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20" y="1"/>
                  </a:moveTo>
                  <a:cubicBezTo>
                    <a:pt x="2334" y="1"/>
                    <a:pt x="1850" y="163"/>
                    <a:pt x="1466" y="495"/>
                  </a:cubicBezTo>
                  <a:cubicBezTo>
                    <a:pt x="0" y="1683"/>
                    <a:pt x="713" y="4060"/>
                    <a:pt x="2615" y="4258"/>
                  </a:cubicBezTo>
                  <a:cubicBezTo>
                    <a:pt x="2681" y="4263"/>
                    <a:pt x="2746" y="4266"/>
                    <a:pt x="2810" y="4266"/>
                  </a:cubicBezTo>
                  <a:cubicBezTo>
                    <a:pt x="4593" y="4266"/>
                    <a:pt x="5624" y="2187"/>
                    <a:pt x="4477" y="772"/>
                  </a:cubicBezTo>
                  <a:cubicBezTo>
                    <a:pt x="4056" y="262"/>
                    <a:pt x="3436" y="1"/>
                    <a:pt x="282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3"/>
            <p:cNvSpPr/>
            <p:nvPr/>
          </p:nvSpPr>
          <p:spPr>
            <a:xfrm>
              <a:off x="2172025" y="3502175"/>
              <a:ext cx="346625" cy="299600"/>
            </a:xfrm>
            <a:custGeom>
              <a:avLst/>
              <a:gdLst/>
              <a:ahLst/>
              <a:cxnLst/>
              <a:rect l="l" t="t" r="r" b="b"/>
              <a:pathLst>
                <a:path w="13865" h="11984" extrusionOk="0">
                  <a:moveTo>
                    <a:pt x="6932" y="1"/>
                  </a:moveTo>
                  <a:cubicBezTo>
                    <a:pt x="3645" y="1"/>
                    <a:pt x="832" y="3804"/>
                    <a:pt x="0" y="8993"/>
                  </a:cubicBezTo>
                  <a:cubicBezTo>
                    <a:pt x="238" y="9072"/>
                    <a:pt x="476" y="9191"/>
                    <a:pt x="713" y="9310"/>
                  </a:cubicBezTo>
                  <a:lnTo>
                    <a:pt x="4754" y="11449"/>
                  </a:lnTo>
                  <a:cubicBezTo>
                    <a:pt x="5427" y="11805"/>
                    <a:pt x="6170" y="11984"/>
                    <a:pt x="6913" y="11984"/>
                  </a:cubicBezTo>
                  <a:cubicBezTo>
                    <a:pt x="7655" y="11984"/>
                    <a:pt x="8398" y="11805"/>
                    <a:pt x="9071" y="11449"/>
                  </a:cubicBezTo>
                  <a:lnTo>
                    <a:pt x="13152" y="9310"/>
                  </a:lnTo>
                  <a:cubicBezTo>
                    <a:pt x="13389" y="9191"/>
                    <a:pt x="13627" y="9072"/>
                    <a:pt x="13865" y="8993"/>
                  </a:cubicBezTo>
                  <a:cubicBezTo>
                    <a:pt x="12993" y="3804"/>
                    <a:pt x="10220" y="1"/>
                    <a:pt x="693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3"/>
            <p:cNvSpPr/>
            <p:nvPr/>
          </p:nvSpPr>
          <p:spPr>
            <a:xfrm>
              <a:off x="1727375" y="3832050"/>
              <a:ext cx="318900" cy="336625"/>
            </a:xfrm>
            <a:custGeom>
              <a:avLst/>
              <a:gdLst/>
              <a:ahLst/>
              <a:cxnLst/>
              <a:rect l="l" t="t" r="r" b="b"/>
              <a:pathLst>
                <a:path w="12756" h="13465" extrusionOk="0">
                  <a:moveTo>
                    <a:pt x="9026" y="0"/>
                  </a:moveTo>
                  <a:cubicBezTo>
                    <a:pt x="5010" y="0"/>
                    <a:pt x="1809" y="1450"/>
                    <a:pt x="991" y="4037"/>
                  </a:cubicBezTo>
                  <a:cubicBezTo>
                    <a:pt x="0" y="7167"/>
                    <a:pt x="2694" y="11009"/>
                    <a:pt x="7368" y="13465"/>
                  </a:cubicBezTo>
                  <a:cubicBezTo>
                    <a:pt x="7527" y="13227"/>
                    <a:pt x="7685" y="13029"/>
                    <a:pt x="7883" y="12871"/>
                  </a:cubicBezTo>
                  <a:lnTo>
                    <a:pt x="11171" y="9623"/>
                  </a:lnTo>
                  <a:cubicBezTo>
                    <a:pt x="12280" y="8553"/>
                    <a:pt x="12756" y="7048"/>
                    <a:pt x="12518" y="5542"/>
                  </a:cubicBezTo>
                  <a:lnTo>
                    <a:pt x="11726" y="987"/>
                  </a:lnTo>
                  <a:cubicBezTo>
                    <a:pt x="11686" y="710"/>
                    <a:pt x="11646" y="472"/>
                    <a:pt x="11646" y="195"/>
                  </a:cubicBezTo>
                  <a:cubicBezTo>
                    <a:pt x="10747" y="64"/>
                    <a:pt x="9868" y="0"/>
                    <a:pt x="902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3"/>
            <p:cNvSpPr/>
            <p:nvPr/>
          </p:nvSpPr>
          <p:spPr>
            <a:xfrm>
              <a:off x="1911575" y="4346925"/>
              <a:ext cx="339700" cy="305725"/>
            </a:xfrm>
            <a:custGeom>
              <a:avLst/>
              <a:gdLst/>
              <a:ahLst/>
              <a:cxnLst/>
              <a:rect l="l" t="t" r="r" b="b"/>
              <a:pathLst>
                <a:path w="13588" h="12229" extrusionOk="0">
                  <a:moveTo>
                    <a:pt x="2337" y="0"/>
                  </a:moveTo>
                  <a:lnTo>
                    <a:pt x="2337" y="0"/>
                  </a:lnTo>
                  <a:cubicBezTo>
                    <a:pt x="0" y="4714"/>
                    <a:pt x="0" y="9388"/>
                    <a:pt x="2694" y="11369"/>
                  </a:cubicBezTo>
                  <a:cubicBezTo>
                    <a:pt x="3492" y="11953"/>
                    <a:pt x="4454" y="12228"/>
                    <a:pt x="5513" y="12228"/>
                  </a:cubicBezTo>
                  <a:cubicBezTo>
                    <a:pt x="7975" y="12228"/>
                    <a:pt x="10955" y="10737"/>
                    <a:pt x="13587" y="8160"/>
                  </a:cubicBezTo>
                  <a:cubicBezTo>
                    <a:pt x="13429" y="7962"/>
                    <a:pt x="13270" y="7725"/>
                    <a:pt x="13191" y="7487"/>
                  </a:cubicBezTo>
                  <a:lnTo>
                    <a:pt x="11131" y="3367"/>
                  </a:lnTo>
                  <a:cubicBezTo>
                    <a:pt x="10458" y="1981"/>
                    <a:pt x="9151" y="1070"/>
                    <a:pt x="7645" y="832"/>
                  </a:cubicBezTo>
                  <a:lnTo>
                    <a:pt x="3090" y="159"/>
                  </a:lnTo>
                  <a:cubicBezTo>
                    <a:pt x="2852" y="119"/>
                    <a:pt x="2575" y="79"/>
                    <a:pt x="233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3"/>
            <p:cNvSpPr/>
            <p:nvPr/>
          </p:nvSpPr>
          <p:spPr>
            <a:xfrm>
              <a:off x="2439400" y="4346925"/>
              <a:ext cx="338700" cy="305275"/>
            </a:xfrm>
            <a:custGeom>
              <a:avLst/>
              <a:gdLst/>
              <a:ahLst/>
              <a:cxnLst/>
              <a:rect l="l" t="t" r="r" b="b"/>
              <a:pathLst>
                <a:path w="13548" h="12211" extrusionOk="0">
                  <a:moveTo>
                    <a:pt x="11211" y="0"/>
                  </a:moveTo>
                  <a:cubicBezTo>
                    <a:pt x="10973" y="79"/>
                    <a:pt x="10696" y="119"/>
                    <a:pt x="10458" y="159"/>
                  </a:cubicBezTo>
                  <a:lnTo>
                    <a:pt x="5903" y="832"/>
                  </a:lnTo>
                  <a:cubicBezTo>
                    <a:pt x="4398" y="1070"/>
                    <a:pt x="3090" y="1981"/>
                    <a:pt x="2417" y="3367"/>
                  </a:cubicBezTo>
                  <a:lnTo>
                    <a:pt x="397" y="7487"/>
                  </a:lnTo>
                  <a:cubicBezTo>
                    <a:pt x="278" y="7725"/>
                    <a:pt x="159" y="7962"/>
                    <a:pt x="1" y="8160"/>
                  </a:cubicBezTo>
                  <a:cubicBezTo>
                    <a:pt x="2606" y="10738"/>
                    <a:pt x="5581" y="12211"/>
                    <a:pt x="8055" y="12211"/>
                  </a:cubicBezTo>
                  <a:cubicBezTo>
                    <a:pt x="9116" y="12211"/>
                    <a:pt x="10085" y="11940"/>
                    <a:pt x="10894" y="11369"/>
                  </a:cubicBezTo>
                  <a:cubicBezTo>
                    <a:pt x="13548" y="9388"/>
                    <a:pt x="13548" y="4714"/>
                    <a:pt x="11211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3"/>
            <p:cNvSpPr/>
            <p:nvPr/>
          </p:nvSpPr>
          <p:spPr>
            <a:xfrm>
              <a:off x="2642425" y="3831975"/>
              <a:ext cx="320875" cy="335725"/>
            </a:xfrm>
            <a:custGeom>
              <a:avLst/>
              <a:gdLst/>
              <a:ahLst/>
              <a:cxnLst/>
              <a:rect l="l" t="t" r="r" b="b"/>
              <a:pathLst>
                <a:path w="12835" h="13429" extrusionOk="0">
                  <a:moveTo>
                    <a:pt x="3780" y="0"/>
                  </a:moveTo>
                  <a:cubicBezTo>
                    <a:pt x="2923" y="0"/>
                    <a:pt x="2029" y="65"/>
                    <a:pt x="1109" y="198"/>
                  </a:cubicBezTo>
                  <a:cubicBezTo>
                    <a:pt x="1109" y="475"/>
                    <a:pt x="1109" y="713"/>
                    <a:pt x="1070" y="990"/>
                  </a:cubicBezTo>
                  <a:lnTo>
                    <a:pt x="277" y="5545"/>
                  </a:lnTo>
                  <a:cubicBezTo>
                    <a:pt x="0" y="7051"/>
                    <a:pt x="515" y="8556"/>
                    <a:pt x="1624" y="9626"/>
                  </a:cubicBezTo>
                  <a:lnTo>
                    <a:pt x="4912" y="12834"/>
                  </a:lnTo>
                  <a:cubicBezTo>
                    <a:pt x="5070" y="13032"/>
                    <a:pt x="5269" y="13230"/>
                    <a:pt x="5387" y="13428"/>
                  </a:cubicBezTo>
                  <a:cubicBezTo>
                    <a:pt x="10062" y="11012"/>
                    <a:pt x="12834" y="7170"/>
                    <a:pt x="11805" y="4040"/>
                  </a:cubicBezTo>
                  <a:cubicBezTo>
                    <a:pt x="10956" y="1428"/>
                    <a:pt x="7793" y="0"/>
                    <a:pt x="378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3"/>
            <p:cNvSpPr/>
            <p:nvPr/>
          </p:nvSpPr>
          <p:spPr>
            <a:xfrm>
              <a:off x="1866025" y="3721100"/>
              <a:ext cx="960600" cy="878300"/>
            </a:xfrm>
            <a:custGeom>
              <a:avLst/>
              <a:gdLst/>
              <a:ahLst/>
              <a:cxnLst/>
              <a:rect l="l" t="t" r="r" b="b"/>
              <a:pathLst>
                <a:path w="38424" h="35132" extrusionOk="0">
                  <a:moveTo>
                    <a:pt x="18953" y="9722"/>
                  </a:moveTo>
                  <a:cubicBezTo>
                    <a:pt x="20683" y="9722"/>
                    <a:pt x="22449" y="10365"/>
                    <a:pt x="23886" y="11803"/>
                  </a:cubicBezTo>
                  <a:cubicBezTo>
                    <a:pt x="28323" y="16239"/>
                    <a:pt x="25193" y="23805"/>
                    <a:pt x="18895" y="23805"/>
                  </a:cubicBezTo>
                  <a:cubicBezTo>
                    <a:pt x="15013" y="23805"/>
                    <a:pt x="11884" y="20636"/>
                    <a:pt x="11884" y="16754"/>
                  </a:cubicBezTo>
                  <a:cubicBezTo>
                    <a:pt x="11884" y="12523"/>
                    <a:pt x="15342" y="9722"/>
                    <a:pt x="18953" y="9722"/>
                  </a:cubicBezTo>
                  <a:close/>
                  <a:moveTo>
                    <a:pt x="10761" y="0"/>
                  </a:moveTo>
                  <a:cubicBezTo>
                    <a:pt x="8309" y="0"/>
                    <a:pt x="6140" y="2010"/>
                    <a:pt x="6140" y="4633"/>
                  </a:cubicBezTo>
                  <a:cubicBezTo>
                    <a:pt x="6140" y="4910"/>
                    <a:pt x="6180" y="5148"/>
                    <a:pt x="6219" y="5425"/>
                  </a:cubicBezTo>
                  <a:lnTo>
                    <a:pt x="6972" y="9980"/>
                  </a:lnTo>
                  <a:cubicBezTo>
                    <a:pt x="7249" y="11486"/>
                    <a:pt x="6734" y="12991"/>
                    <a:pt x="5665" y="14061"/>
                  </a:cubicBezTo>
                  <a:lnTo>
                    <a:pt x="2337" y="17269"/>
                  </a:lnTo>
                  <a:cubicBezTo>
                    <a:pt x="2179" y="17467"/>
                    <a:pt x="2020" y="17665"/>
                    <a:pt x="1862" y="17863"/>
                  </a:cubicBezTo>
                  <a:cubicBezTo>
                    <a:pt x="0" y="20438"/>
                    <a:pt x="1188" y="24043"/>
                    <a:pt x="4199" y="25033"/>
                  </a:cubicBezTo>
                  <a:cubicBezTo>
                    <a:pt x="4437" y="25112"/>
                    <a:pt x="4674" y="25152"/>
                    <a:pt x="4952" y="25192"/>
                  </a:cubicBezTo>
                  <a:lnTo>
                    <a:pt x="9507" y="25865"/>
                  </a:lnTo>
                  <a:cubicBezTo>
                    <a:pt x="11012" y="26103"/>
                    <a:pt x="12280" y="27014"/>
                    <a:pt x="12953" y="28400"/>
                  </a:cubicBezTo>
                  <a:lnTo>
                    <a:pt x="15013" y="32520"/>
                  </a:lnTo>
                  <a:cubicBezTo>
                    <a:pt x="15132" y="32758"/>
                    <a:pt x="15251" y="32995"/>
                    <a:pt x="15409" y="33193"/>
                  </a:cubicBezTo>
                  <a:cubicBezTo>
                    <a:pt x="16333" y="34498"/>
                    <a:pt x="17746" y="35131"/>
                    <a:pt x="19155" y="35131"/>
                  </a:cubicBezTo>
                  <a:cubicBezTo>
                    <a:pt x="20827" y="35131"/>
                    <a:pt x="22493" y="34240"/>
                    <a:pt x="23332" y="32520"/>
                  </a:cubicBezTo>
                  <a:lnTo>
                    <a:pt x="25352" y="28400"/>
                  </a:lnTo>
                  <a:cubicBezTo>
                    <a:pt x="26025" y="27014"/>
                    <a:pt x="27293" y="26103"/>
                    <a:pt x="28798" y="25865"/>
                  </a:cubicBezTo>
                  <a:lnTo>
                    <a:pt x="33354" y="25192"/>
                  </a:lnTo>
                  <a:cubicBezTo>
                    <a:pt x="33631" y="25152"/>
                    <a:pt x="33869" y="25112"/>
                    <a:pt x="34146" y="25033"/>
                  </a:cubicBezTo>
                  <a:cubicBezTo>
                    <a:pt x="37434" y="23924"/>
                    <a:pt x="38424" y="19725"/>
                    <a:pt x="35928" y="17269"/>
                  </a:cubicBezTo>
                  <a:lnTo>
                    <a:pt x="32641" y="14061"/>
                  </a:lnTo>
                  <a:cubicBezTo>
                    <a:pt x="31531" y="12991"/>
                    <a:pt x="31056" y="11486"/>
                    <a:pt x="31294" y="9980"/>
                  </a:cubicBezTo>
                  <a:lnTo>
                    <a:pt x="32086" y="5425"/>
                  </a:lnTo>
                  <a:cubicBezTo>
                    <a:pt x="32562" y="2504"/>
                    <a:pt x="30271" y="20"/>
                    <a:pt x="27535" y="20"/>
                  </a:cubicBezTo>
                  <a:cubicBezTo>
                    <a:pt x="27080" y="20"/>
                    <a:pt x="26613" y="89"/>
                    <a:pt x="26144" y="236"/>
                  </a:cubicBezTo>
                  <a:cubicBezTo>
                    <a:pt x="25867" y="315"/>
                    <a:pt x="25629" y="434"/>
                    <a:pt x="25392" y="553"/>
                  </a:cubicBezTo>
                  <a:lnTo>
                    <a:pt x="21311" y="2692"/>
                  </a:lnTo>
                  <a:cubicBezTo>
                    <a:pt x="20638" y="3048"/>
                    <a:pt x="19905" y="3227"/>
                    <a:pt x="19172" y="3227"/>
                  </a:cubicBezTo>
                  <a:cubicBezTo>
                    <a:pt x="18440" y="3227"/>
                    <a:pt x="17707" y="3048"/>
                    <a:pt x="17033" y="2692"/>
                  </a:cubicBezTo>
                  <a:lnTo>
                    <a:pt x="12953" y="553"/>
                  </a:lnTo>
                  <a:cubicBezTo>
                    <a:pt x="12716" y="434"/>
                    <a:pt x="12478" y="315"/>
                    <a:pt x="12201" y="236"/>
                  </a:cubicBezTo>
                  <a:cubicBezTo>
                    <a:pt x="11719" y="75"/>
                    <a:pt x="11235" y="0"/>
                    <a:pt x="1076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3"/>
            <p:cNvSpPr/>
            <p:nvPr/>
          </p:nvSpPr>
          <p:spPr>
            <a:xfrm>
              <a:off x="2163100" y="3964150"/>
              <a:ext cx="411000" cy="352100"/>
            </a:xfrm>
            <a:custGeom>
              <a:avLst/>
              <a:gdLst/>
              <a:ahLst/>
              <a:cxnLst/>
              <a:rect l="l" t="t" r="r" b="b"/>
              <a:pathLst>
                <a:path w="16440" h="14084" extrusionOk="0">
                  <a:moveTo>
                    <a:pt x="7062" y="3407"/>
                  </a:moveTo>
                  <a:cubicBezTo>
                    <a:pt x="7947" y="3407"/>
                    <a:pt x="8849" y="3732"/>
                    <a:pt x="9587" y="4457"/>
                  </a:cubicBezTo>
                  <a:cubicBezTo>
                    <a:pt x="11884" y="6755"/>
                    <a:pt x="10260" y="10677"/>
                    <a:pt x="7012" y="10677"/>
                  </a:cubicBezTo>
                  <a:cubicBezTo>
                    <a:pt x="5032" y="10677"/>
                    <a:pt x="3407" y="9052"/>
                    <a:pt x="3407" y="7032"/>
                  </a:cubicBezTo>
                  <a:cubicBezTo>
                    <a:pt x="3407" y="4855"/>
                    <a:pt x="5195" y="3407"/>
                    <a:pt x="7062" y="3407"/>
                  </a:cubicBezTo>
                  <a:close/>
                  <a:moveTo>
                    <a:pt x="7070" y="0"/>
                  </a:moveTo>
                  <a:cubicBezTo>
                    <a:pt x="3459" y="0"/>
                    <a:pt x="1" y="2801"/>
                    <a:pt x="1" y="7032"/>
                  </a:cubicBezTo>
                  <a:cubicBezTo>
                    <a:pt x="1" y="10914"/>
                    <a:pt x="3130" y="14083"/>
                    <a:pt x="7012" y="14083"/>
                  </a:cubicBezTo>
                  <a:cubicBezTo>
                    <a:pt x="13310" y="14083"/>
                    <a:pt x="16440" y="6517"/>
                    <a:pt x="12003" y="2081"/>
                  </a:cubicBezTo>
                  <a:cubicBezTo>
                    <a:pt x="10566" y="643"/>
                    <a:pt x="8800" y="0"/>
                    <a:pt x="7070" y="0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3"/>
            <p:cNvSpPr/>
            <p:nvPr/>
          </p:nvSpPr>
          <p:spPr>
            <a:xfrm>
              <a:off x="2248275" y="4049625"/>
              <a:ext cx="211950" cy="181450"/>
            </a:xfrm>
            <a:custGeom>
              <a:avLst/>
              <a:gdLst/>
              <a:ahLst/>
              <a:cxnLst/>
              <a:rect l="l" t="t" r="r" b="b"/>
              <a:pathLst>
                <a:path w="8478" h="7258" extrusionOk="0">
                  <a:moveTo>
                    <a:pt x="3632" y="0"/>
                  </a:moveTo>
                  <a:cubicBezTo>
                    <a:pt x="1773" y="0"/>
                    <a:pt x="0" y="1445"/>
                    <a:pt x="0" y="3613"/>
                  </a:cubicBezTo>
                  <a:cubicBezTo>
                    <a:pt x="0" y="5633"/>
                    <a:pt x="1625" y="7258"/>
                    <a:pt x="3605" y="7258"/>
                  </a:cubicBezTo>
                  <a:cubicBezTo>
                    <a:pt x="6853" y="7258"/>
                    <a:pt x="8477" y="3336"/>
                    <a:pt x="6180" y="1078"/>
                  </a:cubicBezTo>
                  <a:cubicBezTo>
                    <a:pt x="5435" y="333"/>
                    <a:pt x="4523" y="0"/>
                    <a:pt x="3632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3"/>
            <p:cNvSpPr/>
            <p:nvPr/>
          </p:nvSpPr>
          <p:spPr>
            <a:xfrm>
              <a:off x="1260925" y="3072900"/>
              <a:ext cx="621950" cy="611025"/>
            </a:xfrm>
            <a:custGeom>
              <a:avLst/>
              <a:gdLst/>
              <a:ahLst/>
              <a:cxnLst/>
              <a:rect l="l" t="t" r="r" b="b"/>
              <a:pathLst>
                <a:path w="24878" h="24441" extrusionOk="0">
                  <a:moveTo>
                    <a:pt x="3948" y="1"/>
                  </a:moveTo>
                  <a:cubicBezTo>
                    <a:pt x="2925" y="1"/>
                    <a:pt x="1913" y="460"/>
                    <a:pt x="1229" y="1327"/>
                  </a:cubicBezTo>
                  <a:cubicBezTo>
                    <a:pt x="1" y="2832"/>
                    <a:pt x="239" y="5011"/>
                    <a:pt x="1744" y="6199"/>
                  </a:cubicBezTo>
                  <a:lnTo>
                    <a:pt x="1744" y="6239"/>
                  </a:lnTo>
                  <a:lnTo>
                    <a:pt x="24600" y="24381"/>
                  </a:lnTo>
                  <a:cubicBezTo>
                    <a:pt x="24620" y="24421"/>
                    <a:pt x="24650" y="24441"/>
                    <a:pt x="24684" y="24441"/>
                  </a:cubicBezTo>
                  <a:cubicBezTo>
                    <a:pt x="24719" y="24441"/>
                    <a:pt x="24759" y="24421"/>
                    <a:pt x="24798" y="24381"/>
                  </a:cubicBezTo>
                  <a:cubicBezTo>
                    <a:pt x="24877" y="24342"/>
                    <a:pt x="24877" y="24223"/>
                    <a:pt x="24838" y="24144"/>
                  </a:cubicBezTo>
                  <a:lnTo>
                    <a:pt x="6656" y="1327"/>
                  </a:lnTo>
                  <a:cubicBezTo>
                    <a:pt x="6497" y="1129"/>
                    <a:pt x="6299" y="931"/>
                    <a:pt x="6101" y="772"/>
                  </a:cubicBezTo>
                  <a:cubicBezTo>
                    <a:pt x="5462" y="251"/>
                    <a:pt x="4702" y="1"/>
                    <a:pt x="394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3"/>
            <p:cNvSpPr/>
            <p:nvPr/>
          </p:nvSpPr>
          <p:spPr>
            <a:xfrm>
              <a:off x="1686775" y="3069050"/>
              <a:ext cx="281275" cy="487625"/>
            </a:xfrm>
            <a:custGeom>
              <a:avLst/>
              <a:gdLst/>
              <a:ahLst/>
              <a:cxnLst/>
              <a:rect l="l" t="t" r="r" b="b"/>
              <a:pathLst>
                <a:path w="11251" h="19505" extrusionOk="0">
                  <a:moveTo>
                    <a:pt x="4049" y="1"/>
                  </a:moveTo>
                  <a:cubicBezTo>
                    <a:pt x="3515" y="1"/>
                    <a:pt x="2971" y="120"/>
                    <a:pt x="2456" y="372"/>
                  </a:cubicBezTo>
                  <a:cubicBezTo>
                    <a:pt x="713" y="1283"/>
                    <a:pt x="0" y="3422"/>
                    <a:pt x="872" y="5165"/>
                  </a:cubicBezTo>
                  <a:lnTo>
                    <a:pt x="991" y="5402"/>
                  </a:lnTo>
                  <a:cubicBezTo>
                    <a:pt x="1704" y="6749"/>
                    <a:pt x="2496" y="8096"/>
                    <a:pt x="3407" y="9364"/>
                  </a:cubicBezTo>
                  <a:cubicBezTo>
                    <a:pt x="4239" y="10552"/>
                    <a:pt x="5071" y="11701"/>
                    <a:pt x="5942" y="12850"/>
                  </a:cubicBezTo>
                  <a:cubicBezTo>
                    <a:pt x="7685" y="15107"/>
                    <a:pt x="9468" y="17286"/>
                    <a:pt x="11250" y="19504"/>
                  </a:cubicBezTo>
                  <a:cubicBezTo>
                    <a:pt x="10458" y="16771"/>
                    <a:pt x="9745" y="14038"/>
                    <a:pt x="9071" y="11344"/>
                  </a:cubicBezTo>
                  <a:cubicBezTo>
                    <a:pt x="8715" y="9997"/>
                    <a:pt x="8438" y="8651"/>
                    <a:pt x="8160" y="7304"/>
                  </a:cubicBezTo>
                  <a:cubicBezTo>
                    <a:pt x="7883" y="6036"/>
                    <a:pt x="7725" y="4769"/>
                    <a:pt x="7645" y="3461"/>
                  </a:cubicBezTo>
                  <a:cubicBezTo>
                    <a:pt x="7606" y="2946"/>
                    <a:pt x="7487" y="2471"/>
                    <a:pt x="7249" y="1996"/>
                  </a:cubicBezTo>
                  <a:cubicBezTo>
                    <a:pt x="6629" y="727"/>
                    <a:pt x="5368" y="1"/>
                    <a:pt x="404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3"/>
            <p:cNvSpPr/>
            <p:nvPr/>
          </p:nvSpPr>
          <p:spPr>
            <a:xfrm>
              <a:off x="1261925" y="3497150"/>
              <a:ext cx="489250" cy="269475"/>
            </a:xfrm>
            <a:custGeom>
              <a:avLst/>
              <a:gdLst/>
              <a:ahLst/>
              <a:cxnLst/>
              <a:rect l="l" t="t" r="r" b="b"/>
              <a:pathLst>
                <a:path w="19570" h="10779" extrusionOk="0">
                  <a:moveTo>
                    <a:pt x="3622" y="1"/>
                  </a:moveTo>
                  <a:cubicBezTo>
                    <a:pt x="1704" y="1"/>
                    <a:pt x="118" y="1557"/>
                    <a:pt x="80" y="3490"/>
                  </a:cubicBezTo>
                  <a:cubicBezTo>
                    <a:pt x="1" y="5431"/>
                    <a:pt x="1585" y="7094"/>
                    <a:pt x="3566" y="7134"/>
                  </a:cubicBezTo>
                  <a:cubicBezTo>
                    <a:pt x="4833" y="7213"/>
                    <a:pt x="6101" y="7411"/>
                    <a:pt x="7368" y="7688"/>
                  </a:cubicBezTo>
                  <a:cubicBezTo>
                    <a:pt x="8715" y="7926"/>
                    <a:pt x="10062" y="8243"/>
                    <a:pt x="11449" y="8600"/>
                  </a:cubicBezTo>
                  <a:cubicBezTo>
                    <a:pt x="14142" y="9233"/>
                    <a:pt x="16875" y="9986"/>
                    <a:pt x="19569" y="10778"/>
                  </a:cubicBezTo>
                  <a:cubicBezTo>
                    <a:pt x="17430" y="8956"/>
                    <a:pt x="15212" y="7174"/>
                    <a:pt x="12954" y="5470"/>
                  </a:cubicBezTo>
                  <a:cubicBezTo>
                    <a:pt x="11805" y="4599"/>
                    <a:pt x="10656" y="3727"/>
                    <a:pt x="9428" y="2895"/>
                  </a:cubicBezTo>
                  <a:cubicBezTo>
                    <a:pt x="8200" y="2024"/>
                    <a:pt x="6853" y="1192"/>
                    <a:pt x="5507" y="519"/>
                  </a:cubicBezTo>
                  <a:lnTo>
                    <a:pt x="5229" y="360"/>
                  </a:lnTo>
                  <a:cubicBezTo>
                    <a:pt x="4754" y="123"/>
                    <a:pt x="4279" y="4"/>
                    <a:pt x="3764" y="4"/>
                  </a:cubicBezTo>
                  <a:cubicBezTo>
                    <a:pt x="3716" y="2"/>
                    <a:pt x="3669" y="1"/>
                    <a:pt x="362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3"/>
            <p:cNvSpPr/>
            <p:nvPr/>
          </p:nvSpPr>
          <p:spPr>
            <a:xfrm>
              <a:off x="1259950" y="4596825"/>
              <a:ext cx="621925" cy="610750"/>
            </a:xfrm>
            <a:custGeom>
              <a:avLst/>
              <a:gdLst/>
              <a:ahLst/>
              <a:cxnLst/>
              <a:rect l="l" t="t" r="r" b="b"/>
              <a:pathLst>
                <a:path w="24877" h="24430" extrusionOk="0">
                  <a:moveTo>
                    <a:pt x="24710" y="0"/>
                  </a:moveTo>
                  <a:cubicBezTo>
                    <a:pt x="24672" y="0"/>
                    <a:pt x="24632" y="10"/>
                    <a:pt x="24600" y="26"/>
                  </a:cubicBezTo>
                  <a:lnTo>
                    <a:pt x="1783" y="18208"/>
                  </a:lnTo>
                  <a:cubicBezTo>
                    <a:pt x="1585" y="18367"/>
                    <a:pt x="1387" y="18565"/>
                    <a:pt x="1228" y="18763"/>
                  </a:cubicBezTo>
                  <a:cubicBezTo>
                    <a:pt x="0" y="20268"/>
                    <a:pt x="278" y="22447"/>
                    <a:pt x="1783" y="23675"/>
                  </a:cubicBezTo>
                  <a:cubicBezTo>
                    <a:pt x="2425" y="24182"/>
                    <a:pt x="3190" y="24429"/>
                    <a:pt x="3949" y="24429"/>
                  </a:cubicBezTo>
                  <a:cubicBezTo>
                    <a:pt x="4967" y="24429"/>
                    <a:pt x="5974" y="23983"/>
                    <a:pt x="6655" y="23120"/>
                  </a:cubicBezTo>
                  <a:lnTo>
                    <a:pt x="24837" y="303"/>
                  </a:lnTo>
                  <a:cubicBezTo>
                    <a:pt x="24877" y="224"/>
                    <a:pt x="24877" y="145"/>
                    <a:pt x="24837" y="66"/>
                  </a:cubicBezTo>
                  <a:cubicBezTo>
                    <a:pt x="24814" y="19"/>
                    <a:pt x="24764" y="0"/>
                    <a:pt x="2471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3"/>
            <p:cNvSpPr/>
            <p:nvPr/>
          </p:nvSpPr>
          <p:spPr>
            <a:xfrm>
              <a:off x="1255975" y="4510325"/>
              <a:ext cx="499150" cy="270000"/>
            </a:xfrm>
            <a:custGeom>
              <a:avLst/>
              <a:gdLst/>
              <a:ahLst/>
              <a:cxnLst/>
              <a:rect l="l" t="t" r="r" b="b"/>
              <a:pathLst>
                <a:path w="19966" h="10800" extrusionOk="0">
                  <a:moveTo>
                    <a:pt x="19965" y="0"/>
                  </a:moveTo>
                  <a:cubicBezTo>
                    <a:pt x="17232" y="792"/>
                    <a:pt x="14499" y="1545"/>
                    <a:pt x="11805" y="2219"/>
                  </a:cubicBezTo>
                  <a:cubicBezTo>
                    <a:pt x="10459" y="2535"/>
                    <a:pt x="9072" y="2852"/>
                    <a:pt x="7765" y="3130"/>
                  </a:cubicBezTo>
                  <a:cubicBezTo>
                    <a:pt x="6497" y="3367"/>
                    <a:pt x="5230" y="3565"/>
                    <a:pt x="3923" y="3645"/>
                  </a:cubicBezTo>
                  <a:cubicBezTo>
                    <a:pt x="1665" y="3684"/>
                    <a:pt x="1" y="5863"/>
                    <a:pt x="555" y="8081"/>
                  </a:cubicBezTo>
                  <a:cubicBezTo>
                    <a:pt x="970" y="9739"/>
                    <a:pt x="2447" y="10800"/>
                    <a:pt x="4026" y="10800"/>
                  </a:cubicBezTo>
                  <a:cubicBezTo>
                    <a:pt x="4560" y="10800"/>
                    <a:pt x="5106" y="10678"/>
                    <a:pt x="5626" y="10418"/>
                  </a:cubicBezTo>
                  <a:lnTo>
                    <a:pt x="5586" y="10418"/>
                  </a:lnTo>
                  <a:lnTo>
                    <a:pt x="5864" y="10299"/>
                  </a:lnTo>
                  <a:cubicBezTo>
                    <a:pt x="7210" y="9586"/>
                    <a:pt x="8557" y="8794"/>
                    <a:pt x="9825" y="7883"/>
                  </a:cubicBezTo>
                  <a:cubicBezTo>
                    <a:pt x="11013" y="7051"/>
                    <a:pt x="12162" y="6219"/>
                    <a:pt x="13311" y="5348"/>
                  </a:cubicBezTo>
                  <a:cubicBezTo>
                    <a:pt x="15569" y="3605"/>
                    <a:pt x="17747" y="1822"/>
                    <a:pt x="19965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3"/>
            <p:cNvSpPr/>
            <p:nvPr/>
          </p:nvSpPr>
          <p:spPr>
            <a:xfrm>
              <a:off x="1694700" y="4727200"/>
              <a:ext cx="270375" cy="488325"/>
            </a:xfrm>
            <a:custGeom>
              <a:avLst/>
              <a:gdLst/>
              <a:ahLst/>
              <a:cxnLst/>
              <a:rect l="l" t="t" r="r" b="b"/>
              <a:pathLst>
                <a:path w="10815" h="19533" extrusionOk="0">
                  <a:moveTo>
                    <a:pt x="10814" y="0"/>
                  </a:moveTo>
                  <a:lnTo>
                    <a:pt x="10814" y="0"/>
                  </a:lnTo>
                  <a:cubicBezTo>
                    <a:pt x="8992" y="2179"/>
                    <a:pt x="7249" y="4397"/>
                    <a:pt x="5506" y="6655"/>
                  </a:cubicBezTo>
                  <a:cubicBezTo>
                    <a:pt x="4635" y="7804"/>
                    <a:pt x="3763" y="8953"/>
                    <a:pt x="2931" y="10141"/>
                  </a:cubicBezTo>
                  <a:cubicBezTo>
                    <a:pt x="2060" y="11409"/>
                    <a:pt x="1228" y="12756"/>
                    <a:pt x="555" y="14102"/>
                  </a:cubicBezTo>
                  <a:lnTo>
                    <a:pt x="396" y="14380"/>
                  </a:lnTo>
                  <a:cubicBezTo>
                    <a:pt x="159" y="14855"/>
                    <a:pt x="40" y="15330"/>
                    <a:pt x="40" y="15845"/>
                  </a:cubicBezTo>
                  <a:cubicBezTo>
                    <a:pt x="0" y="17826"/>
                    <a:pt x="1545" y="19490"/>
                    <a:pt x="3526" y="19529"/>
                  </a:cubicBezTo>
                  <a:cubicBezTo>
                    <a:pt x="3573" y="19531"/>
                    <a:pt x="3621" y="19532"/>
                    <a:pt x="3668" y="19532"/>
                  </a:cubicBezTo>
                  <a:cubicBezTo>
                    <a:pt x="5583" y="19532"/>
                    <a:pt x="7132" y="17977"/>
                    <a:pt x="7210" y="16083"/>
                  </a:cubicBezTo>
                  <a:cubicBezTo>
                    <a:pt x="7289" y="14776"/>
                    <a:pt x="7447" y="13469"/>
                    <a:pt x="7725" y="12201"/>
                  </a:cubicBezTo>
                  <a:cubicBezTo>
                    <a:pt x="8002" y="10894"/>
                    <a:pt x="8279" y="9507"/>
                    <a:pt x="8636" y="8161"/>
                  </a:cubicBezTo>
                  <a:cubicBezTo>
                    <a:pt x="9309" y="5467"/>
                    <a:pt x="10022" y="2734"/>
                    <a:pt x="108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3"/>
            <p:cNvSpPr/>
            <p:nvPr/>
          </p:nvSpPr>
          <p:spPr>
            <a:xfrm>
              <a:off x="2794925" y="4596725"/>
              <a:ext cx="621925" cy="610850"/>
            </a:xfrm>
            <a:custGeom>
              <a:avLst/>
              <a:gdLst/>
              <a:ahLst/>
              <a:cxnLst/>
              <a:rect l="l" t="t" r="r" b="b"/>
              <a:pathLst>
                <a:path w="24877" h="24434" extrusionOk="0">
                  <a:moveTo>
                    <a:pt x="198" y="0"/>
                  </a:moveTo>
                  <a:cubicBezTo>
                    <a:pt x="159" y="0"/>
                    <a:pt x="119" y="10"/>
                    <a:pt x="80" y="30"/>
                  </a:cubicBezTo>
                  <a:cubicBezTo>
                    <a:pt x="0" y="109"/>
                    <a:pt x="0" y="228"/>
                    <a:pt x="80" y="307"/>
                  </a:cubicBezTo>
                  <a:lnTo>
                    <a:pt x="18222" y="23124"/>
                  </a:lnTo>
                  <a:cubicBezTo>
                    <a:pt x="18381" y="23322"/>
                    <a:pt x="18579" y="23520"/>
                    <a:pt x="18777" y="23679"/>
                  </a:cubicBezTo>
                  <a:cubicBezTo>
                    <a:pt x="19419" y="24186"/>
                    <a:pt x="20191" y="24433"/>
                    <a:pt x="20958" y="24433"/>
                  </a:cubicBezTo>
                  <a:cubicBezTo>
                    <a:pt x="21988" y="24433"/>
                    <a:pt x="23007" y="23987"/>
                    <a:pt x="23689" y="23124"/>
                  </a:cubicBezTo>
                  <a:cubicBezTo>
                    <a:pt x="24877" y="21619"/>
                    <a:pt x="24639" y="19440"/>
                    <a:pt x="23134" y="18212"/>
                  </a:cubicBezTo>
                  <a:lnTo>
                    <a:pt x="317" y="30"/>
                  </a:lnTo>
                  <a:cubicBezTo>
                    <a:pt x="278" y="10"/>
                    <a:pt x="238" y="0"/>
                    <a:pt x="198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13"/>
            <p:cNvSpPr/>
            <p:nvPr/>
          </p:nvSpPr>
          <p:spPr>
            <a:xfrm>
              <a:off x="2708775" y="4724225"/>
              <a:ext cx="286225" cy="487975"/>
            </a:xfrm>
            <a:custGeom>
              <a:avLst/>
              <a:gdLst/>
              <a:ahLst/>
              <a:cxnLst/>
              <a:rect l="l" t="t" r="r" b="b"/>
              <a:pathLst>
                <a:path w="11449" h="19519" extrusionOk="0">
                  <a:moveTo>
                    <a:pt x="0" y="1"/>
                  </a:moveTo>
                  <a:lnTo>
                    <a:pt x="0" y="1"/>
                  </a:lnTo>
                  <a:cubicBezTo>
                    <a:pt x="792" y="2734"/>
                    <a:pt x="1545" y="5467"/>
                    <a:pt x="2218" y="8161"/>
                  </a:cubicBezTo>
                  <a:cubicBezTo>
                    <a:pt x="2535" y="9508"/>
                    <a:pt x="2852" y="10854"/>
                    <a:pt x="3130" y="12201"/>
                  </a:cubicBezTo>
                  <a:cubicBezTo>
                    <a:pt x="3367" y="13469"/>
                    <a:pt x="3565" y="14736"/>
                    <a:pt x="3644" y="16044"/>
                  </a:cubicBezTo>
                  <a:cubicBezTo>
                    <a:pt x="3679" y="18005"/>
                    <a:pt x="5327" y="19518"/>
                    <a:pt x="7214" y="19518"/>
                  </a:cubicBezTo>
                  <a:cubicBezTo>
                    <a:pt x="7499" y="19518"/>
                    <a:pt x="7790" y="19483"/>
                    <a:pt x="8081" y="19411"/>
                  </a:cubicBezTo>
                  <a:cubicBezTo>
                    <a:pt x="10299" y="18856"/>
                    <a:pt x="11448" y="16360"/>
                    <a:pt x="10418" y="14340"/>
                  </a:cubicBezTo>
                  <a:lnTo>
                    <a:pt x="10299" y="14103"/>
                  </a:lnTo>
                  <a:cubicBezTo>
                    <a:pt x="9586" y="12716"/>
                    <a:pt x="8794" y="11409"/>
                    <a:pt x="7883" y="10141"/>
                  </a:cubicBezTo>
                  <a:cubicBezTo>
                    <a:pt x="7051" y="8953"/>
                    <a:pt x="6219" y="7804"/>
                    <a:pt x="5348" y="6655"/>
                  </a:cubicBezTo>
                  <a:cubicBezTo>
                    <a:pt x="3605" y="4398"/>
                    <a:pt x="1822" y="2179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3"/>
            <p:cNvSpPr/>
            <p:nvPr/>
          </p:nvSpPr>
          <p:spPr>
            <a:xfrm>
              <a:off x="2925650" y="4514275"/>
              <a:ext cx="499125" cy="269450"/>
            </a:xfrm>
            <a:custGeom>
              <a:avLst/>
              <a:gdLst/>
              <a:ahLst/>
              <a:cxnLst/>
              <a:rect l="l" t="t" r="r" b="b"/>
              <a:pathLst>
                <a:path w="19965" h="10778" extrusionOk="0">
                  <a:moveTo>
                    <a:pt x="0" y="1"/>
                  </a:moveTo>
                  <a:lnTo>
                    <a:pt x="0" y="1"/>
                  </a:lnTo>
                  <a:cubicBezTo>
                    <a:pt x="2179" y="1783"/>
                    <a:pt x="4397" y="3566"/>
                    <a:pt x="6655" y="5309"/>
                  </a:cubicBezTo>
                  <a:cubicBezTo>
                    <a:pt x="7804" y="6180"/>
                    <a:pt x="8953" y="7012"/>
                    <a:pt x="10141" y="7884"/>
                  </a:cubicBezTo>
                  <a:cubicBezTo>
                    <a:pt x="11409" y="8755"/>
                    <a:pt x="12755" y="9547"/>
                    <a:pt x="14102" y="10260"/>
                  </a:cubicBezTo>
                  <a:lnTo>
                    <a:pt x="14379" y="10419"/>
                  </a:lnTo>
                  <a:cubicBezTo>
                    <a:pt x="14888" y="10663"/>
                    <a:pt x="15417" y="10777"/>
                    <a:pt x="15936" y="10777"/>
                  </a:cubicBezTo>
                  <a:cubicBezTo>
                    <a:pt x="17518" y="10777"/>
                    <a:pt x="18992" y="9713"/>
                    <a:pt x="19410" y="8042"/>
                  </a:cubicBezTo>
                  <a:cubicBezTo>
                    <a:pt x="19965" y="5824"/>
                    <a:pt x="18341" y="3685"/>
                    <a:pt x="16043" y="3605"/>
                  </a:cubicBezTo>
                  <a:cubicBezTo>
                    <a:pt x="14776" y="3526"/>
                    <a:pt x="13508" y="3368"/>
                    <a:pt x="12240" y="3090"/>
                  </a:cubicBezTo>
                  <a:cubicBezTo>
                    <a:pt x="10894" y="2813"/>
                    <a:pt x="9507" y="2536"/>
                    <a:pt x="8160" y="2179"/>
                  </a:cubicBezTo>
                  <a:cubicBezTo>
                    <a:pt x="5467" y="1506"/>
                    <a:pt x="2733" y="793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3"/>
            <p:cNvSpPr/>
            <p:nvPr/>
          </p:nvSpPr>
          <p:spPr>
            <a:xfrm>
              <a:off x="2794925" y="3073325"/>
              <a:ext cx="621925" cy="610250"/>
            </a:xfrm>
            <a:custGeom>
              <a:avLst/>
              <a:gdLst/>
              <a:ahLst/>
              <a:cxnLst/>
              <a:rect l="l" t="t" r="r" b="b"/>
              <a:pathLst>
                <a:path w="24877" h="24410" extrusionOk="0">
                  <a:moveTo>
                    <a:pt x="20968" y="1"/>
                  </a:moveTo>
                  <a:cubicBezTo>
                    <a:pt x="19949" y="1"/>
                    <a:pt x="18943" y="447"/>
                    <a:pt x="18262" y="1310"/>
                  </a:cubicBezTo>
                  <a:lnTo>
                    <a:pt x="80" y="24127"/>
                  </a:lnTo>
                  <a:cubicBezTo>
                    <a:pt x="0" y="24166"/>
                    <a:pt x="0" y="24285"/>
                    <a:pt x="40" y="24364"/>
                  </a:cubicBezTo>
                  <a:cubicBezTo>
                    <a:pt x="86" y="24387"/>
                    <a:pt x="145" y="24410"/>
                    <a:pt x="202" y="24410"/>
                  </a:cubicBezTo>
                  <a:cubicBezTo>
                    <a:pt x="243" y="24410"/>
                    <a:pt x="284" y="24398"/>
                    <a:pt x="317" y="24364"/>
                  </a:cubicBezTo>
                  <a:lnTo>
                    <a:pt x="23134" y="6222"/>
                  </a:lnTo>
                  <a:cubicBezTo>
                    <a:pt x="23332" y="6024"/>
                    <a:pt x="23530" y="5865"/>
                    <a:pt x="23689" y="5667"/>
                  </a:cubicBezTo>
                  <a:cubicBezTo>
                    <a:pt x="24877" y="4162"/>
                    <a:pt x="24639" y="1944"/>
                    <a:pt x="23134" y="755"/>
                  </a:cubicBezTo>
                  <a:cubicBezTo>
                    <a:pt x="22492" y="248"/>
                    <a:pt x="21726" y="1"/>
                    <a:pt x="20968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3"/>
            <p:cNvSpPr/>
            <p:nvPr/>
          </p:nvSpPr>
          <p:spPr>
            <a:xfrm>
              <a:off x="2922675" y="3500800"/>
              <a:ext cx="501125" cy="268800"/>
            </a:xfrm>
            <a:custGeom>
              <a:avLst/>
              <a:gdLst/>
              <a:ahLst/>
              <a:cxnLst/>
              <a:rect l="l" t="t" r="r" b="b"/>
              <a:pathLst>
                <a:path w="20045" h="10752" extrusionOk="0">
                  <a:moveTo>
                    <a:pt x="15939" y="1"/>
                  </a:moveTo>
                  <a:cubicBezTo>
                    <a:pt x="15403" y="1"/>
                    <a:pt x="14856" y="120"/>
                    <a:pt x="14340" y="373"/>
                  </a:cubicBezTo>
                  <a:lnTo>
                    <a:pt x="14102" y="491"/>
                  </a:lnTo>
                  <a:cubicBezTo>
                    <a:pt x="12716" y="1204"/>
                    <a:pt x="11409" y="1997"/>
                    <a:pt x="10141" y="2908"/>
                  </a:cubicBezTo>
                  <a:cubicBezTo>
                    <a:pt x="8953" y="3740"/>
                    <a:pt x="7804" y="4572"/>
                    <a:pt x="6655" y="5443"/>
                  </a:cubicBezTo>
                  <a:cubicBezTo>
                    <a:pt x="4358" y="7186"/>
                    <a:pt x="2179" y="8969"/>
                    <a:pt x="0" y="10751"/>
                  </a:cubicBezTo>
                  <a:cubicBezTo>
                    <a:pt x="2694" y="9959"/>
                    <a:pt x="5467" y="9246"/>
                    <a:pt x="8161" y="8572"/>
                  </a:cubicBezTo>
                  <a:cubicBezTo>
                    <a:pt x="9507" y="8256"/>
                    <a:pt x="10854" y="7939"/>
                    <a:pt x="12201" y="7661"/>
                  </a:cubicBezTo>
                  <a:cubicBezTo>
                    <a:pt x="13469" y="7384"/>
                    <a:pt x="14736" y="7226"/>
                    <a:pt x="16043" y="7146"/>
                  </a:cubicBezTo>
                  <a:cubicBezTo>
                    <a:pt x="16558" y="7107"/>
                    <a:pt x="17073" y="6988"/>
                    <a:pt x="17549" y="6790"/>
                  </a:cubicBezTo>
                  <a:cubicBezTo>
                    <a:pt x="19292" y="5879"/>
                    <a:pt x="20044" y="3740"/>
                    <a:pt x="19133" y="1957"/>
                  </a:cubicBezTo>
                  <a:cubicBezTo>
                    <a:pt x="18514" y="719"/>
                    <a:pt x="17256" y="1"/>
                    <a:pt x="1593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3"/>
            <p:cNvSpPr/>
            <p:nvPr/>
          </p:nvSpPr>
          <p:spPr>
            <a:xfrm>
              <a:off x="2712725" y="3064750"/>
              <a:ext cx="285225" cy="487950"/>
            </a:xfrm>
            <a:custGeom>
              <a:avLst/>
              <a:gdLst/>
              <a:ahLst/>
              <a:cxnLst/>
              <a:rect l="l" t="t" r="r" b="b"/>
              <a:pathLst>
                <a:path w="11409" h="19518" extrusionOk="0">
                  <a:moveTo>
                    <a:pt x="7177" y="0"/>
                  </a:moveTo>
                  <a:cubicBezTo>
                    <a:pt x="5297" y="0"/>
                    <a:pt x="3674" y="1513"/>
                    <a:pt x="3605" y="3475"/>
                  </a:cubicBezTo>
                  <a:cubicBezTo>
                    <a:pt x="3526" y="4782"/>
                    <a:pt x="3368" y="6050"/>
                    <a:pt x="3090" y="7317"/>
                  </a:cubicBezTo>
                  <a:cubicBezTo>
                    <a:pt x="2813" y="8664"/>
                    <a:pt x="2536" y="10011"/>
                    <a:pt x="2179" y="11358"/>
                  </a:cubicBezTo>
                  <a:cubicBezTo>
                    <a:pt x="1506" y="14091"/>
                    <a:pt x="793" y="16824"/>
                    <a:pt x="1" y="19518"/>
                  </a:cubicBezTo>
                  <a:cubicBezTo>
                    <a:pt x="1783" y="17339"/>
                    <a:pt x="3566" y="15121"/>
                    <a:pt x="5309" y="12863"/>
                  </a:cubicBezTo>
                  <a:cubicBezTo>
                    <a:pt x="6180" y="11754"/>
                    <a:pt x="7012" y="10605"/>
                    <a:pt x="7883" y="9377"/>
                  </a:cubicBezTo>
                  <a:cubicBezTo>
                    <a:pt x="8755" y="8110"/>
                    <a:pt x="9547" y="6802"/>
                    <a:pt x="10260" y="5416"/>
                  </a:cubicBezTo>
                  <a:lnTo>
                    <a:pt x="10419" y="5178"/>
                  </a:lnTo>
                  <a:cubicBezTo>
                    <a:pt x="11409" y="3118"/>
                    <a:pt x="10260" y="662"/>
                    <a:pt x="8042" y="108"/>
                  </a:cubicBezTo>
                  <a:cubicBezTo>
                    <a:pt x="7751" y="35"/>
                    <a:pt x="7461" y="0"/>
                    <a:pt x="7177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3"/>
            <p:cNvSpPr/>
            <p:nvPr/>
          </p:nvSpPr>
          <p:spPr>
            <a:xfrm>
              <a:off x="3329700" y="3822975"/>
              <a:ext cx="128550" cy="106625"/>
            </a:xfrm>
            <a:custGeom>
              <a:avLst/>
              <a:gdLst/>
              <a:ahLst/>
              <a:cxnLst/>
              <a:rect l="l" t="t" r="r" b="b"/>
              <a:pathLst>
                <a:path w="5142" h="4265" extrusionOk="0">
                  <a:moveTo>
                    <a:pt x="2827" y="1"/>
                  </a:moveTo>
                  <a:cubicBezTo>
                    <a:pt x="2692" y="1"/>
                    <a:pt x="2554" y="14"/>
                    <a:pt x="2416" y="43"/>
                  </a:cubicBezTo>
                  <a:cubicBezTo>
                    <a:pt x="515" y="360"/>
                    <a:pt x="0" y="2776"/>
                    <a:pt x="1545" y="3885"/>
                  </a:cubicBezTo>
                  <a:cubicBezTo>
                    <a:pt x="1933" y="4147"/>
                    <a:pt x="2352" y="4264"/>
                    <a:pt x="2758" y="4264"/>
                  </a:cubicBezTo>
                  <a:cubicBezTo>
                    <a:pt x="4010" y="4264"/>
                    <a:pt x="5142" y="3152"/>
                    <a:pt x="4872" y="1746"/>
                  </a:cubicBezTo>
                  <a:cubicBezTo>
                    <a:pt x="4698" y="735"/>
                    <a:pt x="3818" y="1"/>
                    <a:pt x="282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3"/>
            <p:cNvSpPr/>
            <p:nvPr/>
          </p:nvSpPr>
          <p:spPr>
            <a:xfrm>
              <a:off x="3344550" y="4390125"/>
              <a:ext cx="126850" cy="107150"/>
            </a:xfrm>
            <a:custGeom>
              <a:avLst/>
              <a:gdLst/>
              <a:ahLst/>
              <a:cxnLst/>
              <a:rect l="l" t="t" r="r" b="b"/>
              <a:pathLst>
                <a:path w="5074" h="4286" extrusionOk="0">
                  <a:moveTo>
                    <a:pt x="2300" y="1"/>
                  </a:moveTo>
                  <a:cubicBezTo>
                    <a:pt x="1334" y="1"/>
                    <a:pt x="388" y="657"/>
                    <a:pt x="198" y="1798"/>
                  </a:cubicBezTo>
                  <a:cubicBezTo>
                    <a:pt x="0" y="2946"/>
                    <a:pt x="792" y="4056"/>
                    <a:pt x="1941" y="4254"/>
                  </a:cubicBezTo>
                  <a:cubicBezTo>
                    <a:pt x="2069" y="4275"/>
                    <a:pt x="2194" y="4286"/>
                    <a:pt x="2316" y="4286"/>
                  </a:cubicBezTo>
                  <a:cubicBezTo>
                    <a:pt x="3976" y="4286"/>
                    <a:pt x="5074" y="2365"/>
                    <a:pt x="4041" y="926"/>
                  </a:cubicBezTo>
                  <a:cubicBezTo>
                    <a:pt x="3597" y="292"/>
                    <a:pt x="2944" y="1"/>
                    <a:pt x="230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3"/>
            <p:cNvSpPr/>
            <p:nvPr/>
          </p:nvSpPr>
          <p:spPr>
            <a:xfrm>
              <a:off x="3159350" y="4292975"/>
              <a:ext cx="141575" cy="106650"/>
            </a:xfrm>
            <a:custGeom>
              <a:avLst/>
              <a:gdLst/>
              <a:ahLst/>
              <a:cxnLst/>
              <a:rect l="l" t="t" r="r" b="b"/>
              <a:pathLst>
                <a:path w="5663" h="4266" extrusionOk="0">
                  <a:moveTo>
                    <a:pt x="2836" y="0"/>
                  </a:moveTo>
                  <a:cubicBezTo>
                    <a:pt x="2354" y="0"/>
                    <a:pt x="1868" y="163"/>
                    <a:pt x="1466" y="494"/>
                  </a:cubicBezTo>
                  <a:cubicBezTo>
                    <a:pt x="1" y="1722"/>
                    <a:pt x="793" y="4099"/>
                    <a:pt x="2694" y="4258"/>
                  </a:cubicBezTo>
                  <a:cubicBezTo>
                    <a:pt x="2759" y="4263"/>
                    <a:pt x="2823" y="4266"/>
                    <a:pt x="2886" y="4266"/>
                  </a:cubicBezTo>
                  <a:cubicBezTo>
                    <a:pt x="4669" y="4266"/>
                    <a:pt x="5663" y="2149"/>
                    <a:pt x="4477" y="772"/>
                  </a:cubicBezTo>
                  <a:cubicBezTo>
                    <a:pt x="4056" y="262"/>
                    <a:pt x="3449" y="0"/>
                    <a:pt x="28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3"/>
            <p:cNvSpPr/>
            <p:nvPr/>
          </p:nvSpPr>
          <p:spPr>
            <a:xfrm>
              <a:off x="3108850" y="4108250"/>
              <a:ext cx="124800" cy="107600"/>
            </a:xfrm>
            <a:custGeom>
              <a:avLst/>
              <a:gdLst/>
              <a:ahLst/>
              <a:cxnLst/>
              <a:rect l="l" t="t" r="r" b="b"/>
              <a:pathLst>
                <a:path w="4992" h="4304" extrusionOk="0">
                  <a:moveTo>
                    <a:pt x="2140" y="1"/>
                  </a:moveTo>
                  <a:cubicBezTo>
                    <a:pt x="951" y="40"/>
                    <a:pt x="0" y="991"/>
                    <a:pt x="0" y="2179"/>
                  </a:cubicBezTo>
                  <a:cubicBezTo>
                    <a:pt x="0" y="3456"/>
                    <a:pt x="1054" y="4304"/>
                    <a:pt x="2142" y="4304"/>
                  </a:cubicBezTo>
                  <a:cubicBezTo>
                    <a:pt x="2674" y="4304"/>
                    <a:pt x="3215" y="4101"/>
                    <a:pt x="3645" y="3645"/>
                  </a:cubicBezTo>
                  <a:cubicBezTo>
                    <a:pt x="4992" y="2298"/>
                    <a:pt x="4041" y="1"/>
                    <a:pt x="2140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3"/>
            <p:cNvSpPr/>
            <p:nvPr/>
          </p:nvSpPr>
          <p:spPr>
            <a:xfrm>
              <a:off x="3158450" y="3922600"/>
              <a:ext cx="140575" cy="106650"/>
            </a:xfrm>
            <a:custGeom>
              <a:avLst/>
              <a:gdLst/>
              <a:ahLst/>
              <a:cxnLst/>
              <a:rect l="l" t="t" r="r" b="b"/>
              <a:pathLst>
                <a:path w="5623" h="4266" extrusionOk="0">
                  <a:moveTo>
                    <a:pt x="2813" y="0"/>
                  </a:moveTo>
                  <a:cubicBezTo>
                    <a:pt x="2194" y="0"/>
                    <a:pt x="1584" y="262"/>
                    <a:pt x="1185" y="772"/>
                  </a:cubicBezTo>
                  <a:cubicBezTo>
                    <a:pt x="0" y="2186"/>
                    <a:pt x="1029" y="4266"/>
                    <a:pt x="2813" y="4266"/>
                  </a:cubicBezTo>
                  <a:cubicBezTo>
                    <a:pt x="2877" y="4266"/>
                    <a:pt x="2942" y="4263"/>
                    <a:pt x="3008" y="4258"/>
                  </a:cubicBezTo>
                  <a:cubicBezTo>
                    <a:pt x="4909" y="4060"/>
                    <a:pt x="5622" y="1683"/>
                    <a:pt x="4196" y="494"/>
                  </a:cubicBezTo>
                  <a:cubicBezTo>
                    <a:pt x="3795" y="163"/>
                    <a:pt x="3301" y="0"/>
                    <a:pt x="281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3"/>
            <p:cNvSpPr/>
            <p:nvPr/>
          </p:nvSpPr>
          <p:spPr>
            <a:xfrm>
              <a:off x="1219250" y="3822250"/>
              <a:ext cx="126875" cy="107200"/>
            </a:xfrm>
            <a:custGeom>
              <a:avLst/>
              <a:gdLst/>
              <a:ahLst/>
              <a:cxnLst/>
              <a:rect l="l" t="t" r="r" b="b"/>
              <a:pathLst>
                <a:path w="5075" h="4288" extrusionOk="0">
                  <a:moveTo>
                    <a:pt x="2759" y="0"/>
                  </a:moveTo>
                  <a:cubicBezTo>
                    <a:pt x="1099" y="0"/>
                    <a:pt x="1" y="1920"/>
                    <a:pt x="1034" y="3360"/>
                  </a:cubicBezTo>
                  <a:cubicBezTo>
                    <a:pt x="1464" y="3996"/>
                    <a:pt x="2111" y="4288"/>
                    <a:pt x="2754" y="4288"/>
                  </a:cubicBezTo>
                  <a:cubicBezTo>
                    <a:pt x="3713" y="4288"/>
                    <a:pt x="4663" y="3642"/>
                    <a:pt x="4877" y="2528"/>
                  </a:cubicBezTo>
                  <a:cubicBezTo>
                    <a:pt x="5075" y="1379"/>
                    <a:pt x="4322" y="270"/>
                    <a:pt x="3134" y="32"/>
                  </a:cubicBezTo>
                  <a:cubicBezTo>
                    <a:pt x="3006" y="10"/>
                    <a:pt x="2881" y="0"/>
                    <a:pt x="275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3"/>
            <p:cNvSpPr/>
            <p:nvPr/>
          </p:nvSpPr>
          <p:spPr>
            <a:xfrm>
              <a:off x="1226550" y="4390200"/>
              <a:ext cx="128500" cy="107050"/>
            </a:xfrm>
            <a:custGeom>
              <a:avLst/>
              <a:gdLst/>
              <a:ahLst/>
              <a:cxnLst/>
              <a:rect l="l" t="t" r="r" b="b"/>
              <a:pathLst>
                <a:path w="5140" h="4282" extrusionOk="0">
                  <a:moveTo>
                    <a:pt x="2354" y="1"/>
                  </a:moveTo>
                  <a:cubicBezTo>
                    <a:pt x="1124" y="1"/>
                    <a:pt x="1" y="1089"/>
                    <a:pt x="267" y="2508"/>
                  </a:cubicBezTo>
                  <a:cubicBezTo>
                    <a:pt x="444" y="3538"/>
                    <a:pt x="1354" y="4281"/>
                    <a:pt x="2369" y="4281"/>
                  </a:cubicBezTo>
                  <a:cubicBezTo>
                    <a:pt x="2486" y="4281"/>
                    <a:pt x="2604" y="4271"/>
                    <a:pt x="2723" y="4251"/>
                  </a:cubicBezTo>
                  <a:cubicBezTo>
                    <a:pt x="4585" y="3934"/>
                    <a:pt x="5139" y="1478"/>
                    <a:pt x="3594" y="408"/>
                  </a:cubicBezTo>
                  <a:cubicBezTo>
                    <a:pt x="3202" y="127"/>
                    <a:pt x="2772" y="1"/>
                    <a:pt x="2354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3"/>
            <p:cNvSpPr/>
            <p:nvPr/>
          </p:nvSpPr>
          <p:spPr>
            <a:xfrm>
              <a:off x="1397600" y="4292725"/>
              <a:ext cx="115725" cy="107175"/>
            </a:xfrm>
            <a:custGeom>
              <a:avLst/>
              <a:gdLst/>
              <a:ahLst/>
              <a:cxnLst/>
              <a:rect l="l" t="t" r="r" b="b"/>
              <a:pathLst>
                <a:path w="4629" h="4287" extrusionOk="0">
                  <a:moveTo>
                    <a:pt x="2357" y="1"/>
                  </a:moveTo>
                  <a:cubicBezTo>
                    <a:pt x="1778" y="1"/>
                    <a:pt x="1192" y="232"/>
                    <a:pt x="753" y="742"/>
                  </a:cubicBezTo>
                  <a:cubicBezTo>
                    <a:pt x="0" y="1653"/>
                    <a:pt x="80" y="3000"/>
                    <a:pt x="991" y="3753"/>
                  </a:cubicBezTo>
                  <a:cubicBezTo>
                    <a:pt x="1418" y="4122"/>
                    <a:pt x="1909" y="4286"/>
                    <a:pt x="2387" y="4286"/>
                  </a:cubicBezTo>
                  <a:cubicBezTo>
                    <a:pt x="3548" y="4286"/>
                    <a:pt x="4628" y="3317"/>
                    <a:pt x="4516" y="1970"/>
                  </a:cubicBezTo>
                  <a:cubicBezTo>
                    <a:pt x="4414" y="748"/>
                    <a:pt x="3397" y="1"/>
                    <a:pt x="235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3"/>
            <p:cNvSpPr/>
            <p:nvPr/>
          </p:nvSpPr>
          <p:spPr>
            <a:xfrm>
              <a:off x="1453050" y="4107350"/>
              <a:ext cx="125800" cy="106925"/>
            </a:xfrm>
            <a:custGeom>
              <a:avLst/>
              <a:gdLst/>
              <a:ahLst/>
              <a:cxnLst/>
              <a:rect l="l" t="t" r="r" b="b"/>
              <a:pathLst>
                <a:path w="5032" h="4277" extrusionOk="0">
                  <a:moveTo>
                    <a:pt x="2867" y="1"/>
                  </a:moveTo>
                  <a:cubicBezTo>
                    <a:pt x="2337" y="1"/>
                    <a:pt x="1795" y="196"/>
                    <a:pt x="1348" y="631"/>
                  </a:cubicBezTo>
                  <a:cubicBezTo>
                    <a:pt x="1" y="1978"/>
                    <a:pt x="951" y="4275"/>
                    <a:pt x="2853" y="4275"/>
                  </a:cubicBezTo>
                  <a:cubicBezTo>
                    <a:pt x="2876" y="4276"/>
                    <a:pt x="2899" y="4276"/>
                    <a:pt x="2922" y="4276"/>
                  </a:cubicBezTo>
                  <a:cubicBezTo>
                    <a:pt x="4078" y="4276"/>
                    <a:pt x="4993" y="3302"/>
                    <a:pt x="5031" y="2176"/>
                  </a:cubicBezTo>
                  <a:cubicBezTo>
                    <a:pt x="5031" y="861"/>
                    <a:pt x="3978" y="1"/>
                    <a:pt x="2867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3"/>
            <p:cNvSpPr/>
            <p:nvPr/>
          </p:nvSpPr>
          <p:spPr>
            <a:xfrm>
              <a:off x="1388725" y="3921875"/>
              <a:ext cx="140600" cy="106650"/>
            </a:xfrm>
            <a:custGeom>
              <a:avLst/>
              <a:gdLst/>
              <a:ahLst/>
              <a:cxnLst/>
              <a:rect l="l" t="t" r="r" b="b"/>
              <a:pathLst>
                <a:path w="5624" h="4266" extrusionOk="0">
                  <a:moveTo>
                    <a:pt x="2814" y="0"/>
                  </a:moveTo>
                  <a:cubicBezTo>
                    <a:pt x="1031" y="0"/>
                    <a:pt x="1" y="2079"/>
                    <a:pt x="1148" y="3494"/>
                  </a:cubicBezTo>
                  <a:cubicBezTo>
                    <a:pt x="1569" y="4004"/>
                    <a:pt x="2176" y="4266"/>
                    <a:pt x="2788" y="4266"/>
                  </a:cubicBezTo>
                  <a:cubicBezTo>
                    <a:pt x="3271" y="4266"/>
                    <a:pt x="3757" y="4103"/>
                    <a:pt x="4158" y="3772"/>
                  </a:cubicBezTo>
                  <a:cubicBezTo>
                    <a:pt x="5624" y="2583"/>
                    <a:pt x="4871" y="206"/>
                    <a:pt x="3009" y="8"/>
                  </a:cubicBezTo>
                  <a:cubicBezTo>
                    <a:pt x="2944" y="3"/>
                    <a:pt x="2878" y="0"/>
                    <a:pt x="2814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3"/>
            <p:cNvSpPr/>
            <p:nvPr/>
          </p:nvSpPr>
          <p:spPr>
            <a:xfrm>
              <a:off x="2570125" y="3052650"/>
              <a:ext cx="126650" cy="106925"/>
            </a:xfrm>
            <a:custGeom>
              <a:avLst/>
              <a:gdLst/>
              <a:ahLst/>
              <a:cxnLst/>
              <a:rect l="l" t="t" r="r" b="b"/>
              <a:pathLst>
                <a:path w="5066" h="4277" extrusionOk="0">
                  <a:moveTo>
                    <a:pt x="2311" y="1"/>
                  </a:moveTo>
                  <a:cubicBezTo>
                    <a:pt x="1345" y="1"/>
                    <a:pt x="388" y="642"/>
                    <a:pt x="198" y="1780"/>
                  </a:cubicBezTo>
                  <a:cubicBezTo>
                    <a:pt x="0" y="2929"/>
                    <a:pt x="753" y="4038"/>
                    <a:pt x="1941" y="4236"/>
                  </a:cubicBezTo>
                  <a:cubicBezTo>
                    <a:pt x="2083" y="4263"/>
                    <a:pt x="2222" y="4276"/>
                    <a:pt x="2357" y="4276"/>
                  </a:cubicBezTo>
                  <a:cubicBezTo>
                    <a:pt x="3994" y="4276"/>
                    <a:pt x="5066" y="2373"/>
                    <a:pt x="4041" y="909"/>
                  </a:cubicBezTo>
                  <a:cubicBezTo>
                    <a:pt x="3612" y="289"/>
                    <a:pt x="2959" y="1"/>
                    <a:pt x="231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3"/>
            <p:cNvSpPr/>
            <p:nvPr/>
          </p:nvSpPr>
          <p:spPr>
            <a:xfrm>
              <a:off x="2000700" y="3049475"/>
              <a:ext cx="128750" cy="107875"/>
            </a:xfrm>
            <a:custGeom>
              <a:avLst/>
              <a:gdLst/>
              <a:ahLst/>
              <a:cxnLst/>
              <a:rect l="l" t="t" r="r" b="b"/>
              <a:pathLst>
                <a:path w="5150" h="4315" extrusionOk="0">
                  <a:moveTo>
                    <a:pt x="2349" y="1"/>
                  </a:moveTo>
                  <a:cubicBezTo>
                    <a:pt x="1122" y="1"/>
                    <a:pt x="0" y="1115"/>
                    <a:pt x="238" y="2541"/>
                  </a:cubicBezTo>
                  <a:cubicBezTo>
                    <a:pt x="416" y="3571"/>
                    <a:pt x="1326" y="4314"/>
                    <a:pt x="2340" y="4314"/>
                  </a:cubicBezTo>
                  <a:cubicBezTo>
                    <a:pt x="2457" y="4314"/>
                    <a:pt x="2575" y="4304"/>
                    <a:pt x="2694" y="4284"/>
                  </a:cubicBezTo>
                  <a:cubicBezTo>
                    <a:pt x="4595" y="3927"/>
                    <a:pt x="5150" y="1511"/>
                    <a:pt x="3565" y="402"/>
                  </a:cubicBezTo>
                  <a:cubicBezTo>
                    <a:pt x="3179" y="125"/>
                    <a:pt x="2758" y="1"/>
                    <a:pt x="23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3"/>
            <p:cNvSpPr/>
            <p:nvPr/>
          </p:nvSpPr>
          <p:spPr>
            <a:xfrm>
              <a:off x="2097750" y="3221225"/>
              <a:ext cx="115750" cy="107500"/>
            </a:xfrm>
            <a:custGeom>
              <a:avLst/>
              <a:gdLst/>
              <a:ahLst/>
              <a:cxnLst/>
              <a:rect l="l" t="t" r="r" b="b"/>
              <a:pathLst>
                <a:path w="4630" h="4300" extrusionOk="0">
                  <a:moveTo>
                    <a:pt x="2356" y="0"/>
                  </a:moveTo>
                  <a:cubicBezTo>
                    <a:pt x="1778" y="0"/>
                    <a:pt x="1192" y="232"/>
                    <a:pt x="753" y="741"/>
                  </a:cubicBezTo>
                  <a:cubicBezTo>
                    <a:pt x="0" y="1653"/>
                    <a:pt x="119" y="2999"/>
                    <a:pt x="1030" y="3792"/>
                  </a:cubicBezTo>
                  <a:cubicBezTo>
                    <a:pt x="1439" y="4143"/>
                    <a:pt x="1912" y="4300"/>
                    <a:pt x="2376" y="4300"/>
                  </a:cubicBezTo>
                  <a:cubicBezTo>
                    <a:pt x="3532" y="4300"/>
                    <a:pt x="4629" y="3326"/>
                    <a:pt x="4516" y="1969"/>
                  </a:cubicBezTo>
                  <a:cubicBezTo>
                    <a:pt x="4414" y="748"/>
                    <a:pt x="3397" y="0"/>
                    <a:pt x="235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3"/>
            <p:cNvSpPr/>
            <p:nvPr/>
          </p:nvSpPr>
          <p:spPr>
            <a:xfrm>
              <a:off x="2288875" y="3289325"/>
              <a:ext cx="124525" cy="106925"/>
            </a:xfrm>
            <a:custGeom>
              <a:avLst/>
              <a:gdLst/>
              <a:ahLst/>
              <a:cxnLst/>
              <a:rect l="l" t="t" r="r" b="b"/>
              <a:pathLst>
                <a:path w="4981" h="4277" extrusionOk="0">
                  <a:moveTo>
                    <a:pt x="2148" y="0"/>
                  </a:moveTo>
                  <a:cubicBezTo>
                    <a:pt x="1051" y="0"/>
                    <a:pt x="1" y="851"/>
                    <a:pt x="1" y="2137"/>
                  </a:cubicBezTo>
                  <a:cubicBezTo>
                    <a:pt x="1" y="3325"/>
                    <a:pt x="951" y="4276"/>
                    <a:pt x="2140" y="4276"/>
                  </a:cubicBezTo>
                  <a:cubicBezTo>
                    <a:pt x="2156" y="4277"/>
                    <a:pt x="2171" y="4277"/>
                    <a:pt x="2187" y="4277"/>
                  </a:cubicBezTo>
                  <a:cubicBezTo>
                    <a:pt x="4057" y="4277"/>
                    <a:pt x="4980" y="1967"/>
                    <a:pt x="3645" y="632"/>
                  </a:cubicBezTo>
                  <a:cubicBezTo>
                    <a:pt x="3209" y="196"/>
                    <a:pt x="2673" y="0"/>
                    <a:pt x="2148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3"/>
            <p:cNvSpPr/>
            <p:nvPr/>
          </p:nvSpPr>
          <p:spPr>
            <a:xfrm>
              <a:off x="2457525" y="3223600"/>
              <a:ext cx="141350" cy="106750"/>
            </a:xfrm>
            <a:custGeom>
              <a:avLst/>
              <a:gdLst/>
              <a:ahLst/>
              <a:cxnLst/>
              <a:rect l="l" t="t" r="r" b="b"/>
              <a:pathLst>
                <a:path w="5654" h="4270" extrusionOk="0">
                  <a:moveTo>
                    <a:pt x="2767" y="0"/>
                  </a:moveTo>
                  <a:cubicBezTo>
                    <a:pt x="1041" y="0"/>
                    <a:pt x="1" y="2095"/>
                    <a:pt x="1177" y="3499"/>
                  </a:cubicBezTo>
                  <a:cubicBezTo>
                    <a:pt x="1598" y="4008"/>
                    <a:pt x="2205" y="4270"/>
                    <a:pt x="2817" y="4270"/>
                  </a:cubicBezTo>
                  <a:cubicBezTo>
                    <a:pt x="3300" y="4270"/>
                    <a:pt x="3786" y="4107"/>
                    <a:pt x="4188" y="3776"/>
                  </a:cubicBezTo>
                  <a:cubicBezTo>
                    <a:pt x="5653" y="2548"/>
                    <a:pt x="4901" y="171"/>
                    <a:pt x="2999" y="13"/>
                  </a:cubicBezTo>
                  <a:cubicBezTo>
                    <a:pt x="2921" y="4"/>
                    <a:pt x="2843" y="0"/>
                    <a:pt x="276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7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9" name="Google Shape;7879;p26"/>
          <p:cNvSpPr txBox="1">
            <a:spLocks noGrp="1"/>
          </p:cNvSpPr>
          <p:nvPr>
            <p:ph type="title"/>
          </p:nvPr>
        </p:nvSpPr>
        <p:spPr>
          <a:xfrm>
            <a:off x="714850" y="383989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80" name="Google Shape;7880;p26"/>
          <p:cNvSpPr txBox="1">
            <a:spLocks noGrp="1"/>
          </p:cNvSpPr>
          <p:nvPr>
            <p:ph type="subTitle" idx="1"/>
          </p:nvPr>
        </p:nvSpPr>
        <p:spPr>
          <a:xfrm>
            <a:off x="714850" y="1369306"/>
            <a:ext cx="3781800" cy="29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881" name="Google Shape;7881;p26"/>
          <p:cNvSpPr txBox="1">
            <a:spLocks noGrp="1"/>
          </p:cNvSpPr>
          <p:nvPr>
            <p:ph type="subTitle" idx="2"/>
          </p:nvPr>
        </p:nvSpPr>
        <p:spPr>
          <a:xfrm>
            <a:off x="4647350" y="1369306"/>
            <a:ext cx="3750600" cy="29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882" name="Google Shape;7882;p26"/>
          <p:cNvSpPr txBox="1">
            <a:spLocks noGrp="1"/>
          </p:cNvSpPr>
          <p:nvPr>
            <p:ph type="subTitle" idx="3"/>
          </p:nvPr>
        </p:nvSpPr>
        <p:spPr>
          <a:xfrm>
            <a:off x="714850" y="956700"/>
            <a:ext cx="378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883" name="Google Shape;7883;p26"/>
          <p:cNvSpPr txBox="1">
            <a:spLocks noGrp="1"/>
          </p:cNvSpPr>
          <p:nvPr>
            <p:ph type="subTitle" idx="4"/>
          </p:nvPr>
        </p:nvSpPr>
        <p:spPr>
          <a:xfrm>
            <a:off x="4647350" y="956700"/>
            <a:ext cx="378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884" name="Google Shape;7884;p26"/>
          <p:cNvSpPr/>
          <p:nvPr/>
        </p:nvSpPr>
        <p:spPr>
          <a:xfrm rot="5400000">
            <a:off x="309445" y="285908"/>
            <a:ext cx="473347" cy="464461"/>
          </a:xfrm>
          <a:custGeom>
            <a:avLst/>
            <a:gdLst/>
            <a:ahLst/>
            <a:cxnLst/>
            <a:rect l="l" t="t" r="r" b="b"/>
            <a:pathLst>
              <a:path w="24877" h="24410" extrusionOk="0">
                <a:moveTo>
                  <a:pt x="20968" y="1"/>
                </a:moveTo>
                <a:cubicBezTo>
                  <a:pt x="19949" y="1"/>
                  <a:pt x="18943" y="447"/>
                  <a:pt x="18262" y="1310"/>
                </a:cubicBezTo>
                <a:lnTo>
                  <a:pt x="80" y="24127"/>
                </a:lnTo>
                <a:cubicBezTo>
                  <a:pt x="0" y="24166"/>
                  <a:pt x="0" y="24285"/>
                  <a:pt x="40" y="24364"/>
                </a:cubicBezTo>
                <a:cubicBezTo>
                  <a:pt x="86" y="24387"/>
                  <a:pt x="145" y="24410"/>
                  <a:pt x="202" y="24410"/>
                </a:cubicBezTo>
                <a:cubicBezTo>
                  <a:pt x="243" y="24410"/>
                  <a:pt x="284" y="24398"/>
                  <a:pt x="317" y="24364"/>
                </a:cubicBezTo>
                <a:lnTo>
                  <a:pt x="23134" y="6222"/>
                </a:lnTo>
                <a:cubicBezTo>
                  <a:pt x="23332" y="6024"/>
                  <a:pt x="23530" y="5865"/>
                  <a:pt x="23689" y="5667"/>
                </a:cubicBezTo>
                <a:cubicBezTo>
                  <a:pt x="24877" y="4162"/>
                  <a:pt x="24639" y="1944"/>
                  <a:pt x="23134" y="755"/>
                </a:cubicBezTo>
                <a:cubicBezTo>
                  <a:pt x="22492" y="248"/>
                  <a:pt x="21726" y="1"/>
                  <a:pt x="20968" y="1"/>
                </a:cubicBezTo>
                <a:close/>
              </a:path>
            </a:pathLst>
          </a:custGeom>
          <a:solidFill>
            <a:srgbClr val="E0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5" name="Google Shape;7885;p26"/>
          <p:cNvSpPr/>
          <p:nvPr/>
        </p:nvSpPr>
        <p:spPr>
          <a:xfrm rot="5400000">
            <a:off x="160021" y="467101"/>
            <a:ext cx="381406" cy="204584"/>
          </a:xfrm>
          <a:custGeom>
            <a:avLst/>
            <a:gdLst/>
            <a:ahLst/>
            <a:cxnLst/>
            <a:rect l="l" t="t" r="r" b="b"/>
            <a:pathLst>
              <a:path w="20045" h="10752" extrusionOk="0">
                <a:moveTo>
                  <a:pt x="15939" y="1"/>
                </a:moveTo>
                <a:cubicBezTo>
                  <a:pt x="15403" y="1"/>
                  <a:pt x="14856" y="120"/>
                  <a:pt x="14340" y="373"/>
                </a:cubicBezTo>
                <a:lnTo>
                  <a:pt x="14102" y="491"/>
                </a:lnTo>
                <a:cubicBezTo>
                  <a:pt x="12716" y="1204"/>
                  <a:pt x="11409" y="1997"/>
                  <a:pt x="10141" y="2908"/>
                </a:cubicBezTo>
                <a:cubicBezTo>
                  <a:pt x="8953" y="3740"/>
                  <a:pt x="7804" y="4572"/>
                  <a:pt x="6655" y="5443"/>
                </a:cubicBezTo>
                <a:cubicBezTo>
                  <a:pt x="4358" y="7186"/>
                  <a:pt x="2179" y="8969"/>
                  <a:pt x="0" y="10751"/>
                </a:cubicBezTo>
                <a:cubicBezTo>
                  <a:pt x="2694" y="9959"/>
                  <a:pt x="5467" y="9246"/>
                  <a:pt x="8161" y="8572"/>
                </a:cubicBezTo>
                <a:cubicBezTo>
                  <a:pt x="9507" y="8256"/>
                  <a:pt x="10854" y="7939"/>
                  <a:pt x="12201" y="7661"/>
                </a:cubicBezTo>
                <a:cubicBezTo>
                  <a:pt x="13469" y="7384"/>
                  <a:pt x="14736" y="7226"/>
                  <a:pt x="16043" y="7146"/>
                </a:cubicBezTo>
                <a:cubicBezTo>
                  <a:pt x="16558" y="7107"/>
                  <a:pt x="17073" y="6988"/>
                  <a:pt x="17549" y="6790"/>
                </a:cubicBezTo>
                <a:cubicBezTo>
                  <a:pt x="19292" y="5879"/>
                  <a:pt x="20044" y="3740"/>
                  <a:pt x="19133" y="1957"/>
                </a:cubicBezTo>
                <a:cubicBezTo>
                  <a:pt x="18514" y="719"/>
                  <a:pt x="17256" y="1"/>
                  <a:pt x="15939" y="1"/>
                </a:cubicBezTo>
                <a:close/>
              </a:path>
            </a:pathLst>
          </a:custGeom>
          <a:solidFill>
            <a:srgbClr val="FF8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6" name="Google Shape;7886;p26"/>
          <p:cNvSpPr/>
          <p:nvPr/>
        </p:nvSpPr>
        <p:spPr>
          <a:xfrm rot="5400000">
            <a:off x="490643" y="141759"/>
            <a:ext cx="217085" cy="371379"/>
          </a:xfrm>
          <a:custGeom>
            <a:avLst/>
            <a:gdLst/>
            <a:ahLst/>
            <a:cxnLst/>
            <a:rect l="l" t="t" r="r" b="b"/>
            <a:pathLst>
              <a:path w="11409" h="19518" extrusionOk="0">
                <a:moveTo>
                  <a:pt x="7177" y="0"/>
                </a:moveTo>
                <a:cubicBezTo>
                  <a:pt x="5297" y="0"/>
                  <a:pt x="3674" y="1513"/>
                  <a:pt x="3605" y="3475"/>
                </a:cubicBezTo>
                <a:cubicBezTo>
                  <a:pt x="3526" y="4782"/>
                  <a:pt x="3368" y="6050"/>
                  <a:pt x="3090" y="7317"/>
                </a:cubicBezTo>
                <a:cubicBezTo>
                  <a:pt x="2813" y="8664"/>
                  <a:pt x="2536" y="10011"/>
                  <a:pt x="2179" y="11358"/>
                </a:cubicBezTo>
                <a:cubicBezTo>
                  <a:pt x="1506" y="14091"/>
                  <a:pt x="793" y="16824"/>
                  <a:pt x="1" y="19518"/>
                </a:cubicBezTo>
                <a:cubicBezTo>
                  <a:pt x="1783" y="17339"/>
                  <a:pt x="3566" y="15121"/>
                  <a:pt x="5309" y="12863"/>
                </a:cubicBezTo>
                <a:cubicBezTo>
                  <a:pt x="6180" y="11754"/>
                  <a:pt x="7012" y="10605"/>
                  <a:pt x="7883" y="9377"/>
                </a:cubicBezTo>
                <a:cubicBezTo>
                  <a:pt x="8755" y="8110"/>
                  <a:pt x="9547" y="6802"/>
                  <a:pt x="10260" y="5416"/>
                </a:cubicBezTo>
                <a:lnTo>
                  <a:pt x="10419" y="5178"/>
                </a:lnTo>
                <a:cubicBezTo>
                  <a:pt x="11409" y="3118"/>
                  <a:pt x="10260" y="662"/>
                  <a:pt x="8042" y="108"/>
                </a:cubicBezTo>
                <a:cubicBezTo>
                  <a:pt x="7751" y="35"/>
                  <a:pt x="7461" y="0"/>
                  <a:pt x="7177" y="0"/>
                </a:cubicBezTo>
                <a:close/>
              </a:path>
            </a:pathLst>
          </a:custGeom>
          <a:solidFill>
            <a:srgbClr val="FF8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7" name="Google Shape;7887;p26"/>
          <p:cNvSpPr/>
          <p:nvPr/>
        </p:nvSpPr>
        <p:spPr>
          <a:xfrm rot="-5400000" flipH="1">
            <a:off x="119425" y="107222"/>
            <a:ext cx="172800" cy="172800"/>
          </a:xfrm>
          <a:prstGeom prst="ellipse">
            <a:avLst/>
          </a:prstGeom>
          <a:solidFill>
            <a:srgbClr val="3964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8" name="Google Shape;7888;p26"/>
          <p:cNvSpPr/>
          <p:nvPr/>
        </p:nvSpPr>
        <p:spPr>
          <a:xfrm rot="-5400000" flipH="1">
            <a:off x="8385258" y="285908"/>
            <a:ext cx="473347" cy="464461"/>
          </a:xfrm>
          <a:custGeom>
            <a:avLst/>
            <a:gdLst/>
            <a:ahLst/>
            <a:cxnLst/>
            <a:rect l="l" t="t" r="r" b="b"/>
            <a:pathLst>
              <a:path w="24877" h="24410" extrusionOk="0">
                <a:moveTo>
                  <a:pt x="20968" y="1"/>
                </a:moveTo>
                <a:cubicBezTo>
                  <a:pt x="19949" y="1"/>
                  <a:pt x="18943" y="447"/>
                  <a:pt x="18262" y="1310"/>
                </a:cubicBezTo>
                <a:lnTo>
                  <a:pt x="80" y="24127"/>
                </a:lnTo>
                <a:cubicBezTo>
                  <a:pt x="0" y="24166"/>
                  <a:pt x="0" y="24285"/>
                  <a:pt x="40" y="24364"/>
                </a:cubicBezTo>
                <a:cubicBezTo>
                  <a:pt x="86" y="24387"/>
                  <a:pt x="145" y="24410"/>
                  <a:pt x="202" y="24410"/>
                </a:cubicBezTo>
                <a:cubicBezTo>
                  <a:pt x="243" y="24410"/>
                  <a:pt x="284" y="24398"/>
                  <a:pt x="317" y="24364"/>
                </a:cubicBezTo>
                <a:lnTo>
                  <a:pt x="23134" y="6222"/>
                </a:lnTo>
                <a:cubicBezTo>
                  <a:pt x="23332" y="6024"/>
                  <a:pt x="23530" y="5865"/>
                  <a:pt x="23689" y="5667"/>
                </a:cubicBezTo>
                <a:cubicBezTo>
                  <a:pt x="24877" y="4162"/>
                  <a:pt x="24639" y="1944"/>
                  <a:pt x="23134" y="755"/>
                </a:cubicBezTo>
                <a:cubicBezTo>
                  <a:pt x="22492" y="248"/>
                  <a:pt x="21726" y="1"/>
                  <a:pt x="20968" y="1"/>
                </a:cubicBezTo>
                <a:close/>
              </a:path>
            </a:pathLst>
          </a:custGeom>
          <a:solidFill>
            <a:srgbClr val="E0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9" name="Google Shape;7889;p26"/>
          <p:cNvSpPr/>
          <p:nvPr/>
        </p:nvSpPr>
        <p:spPr>
          <a:xfrm rot="-5400000" flipH="1">
            <a:off x="8626623" y="467101"/>
            <a:ext cx="381406" cy="204584"/>
          </a:xfrm>
          <a:custGeom>
            <a:avLst/>
            <a:gdLst/>
            <a:ahLst/>
            <a:cxnLst/>
            <a:rect l="l" t="t" r="r" b="b"/>
            <a:pathLst>
              <a:path w="20045" h="10752" extrusionOk="0">
                <a:moveTo>
                  <a:pt x="15939" y="1"/>
                </a:moveTo>
                <a:cubicBezTo>
                  <a:pt x="15403" y="1"/>
                  <a:pt x="14856" y="120"/>
                  <a:pt x="14340" y="373"/>
                </a:cubicBezTo>
                <a:lnTo>
                  <a:pt x="14102" y="491"/>
                </a:lnTo>
                <a:cubicBezTo>
                  <a:pt x="12716" y="1204"/>
                  <a:pt x="11409" y="1997"/>
                  <a:pt x="10141" y="2908"/>
                </a:cubicBezTo>
                <a:cubicBezTo>
                  <a:pt x="8953" y="3740"/>
                  <a:pt x="7804" y="4572"/>
                  <a:pt x="6655" y="5443"/>
                </a:cubicBezTo>
                <a:cubicBezTo>
                  <a:pt x="4358" y="7186"/>
                  <a:pt x="2179" y="8969"/>
                  <a:pt x="0" y="10751"/>
                </a:cubicBezTo>
                <a:cubicBezTo>
                  <a:pt x="2694" y="9959"/>
                  <a:pt x="5467" y="9246"/>
                  <a:pt x="8161" y="8572"/>
                </a:cubicBezTo>
                <a:cubicBezTo>
                  <a:pt x="9507" y="8256"/>
                  <a:pt x="10854" y="7939"/>
                  <a:pt x="12201" y="7661"/>
                </a:cubicBezTo>
                <a:cubicBezTo>
                  <a:pt x="13469" y="7384"/>
                  <a:pt x="14736" y="7226"/>
                  <a:pt x="16043" y="7146"/>
                </a:cubicBezTo>
                <a:cubicBezTo>
                  <a:pt x="16558" y="7107"/>
                  <a:pt x="17073" y="6988"/>
                  <a:pt x="17549" y="6790"/>
                </a:cubicBezTo>
                <a:cubicBezTo>
                  <a:pt x="19292" y="5879"/>
                  <a:pt x="20044" y="3740"/>
                  <a:pt x="19133" y="1957"/>
                </a:cubicBezTo>
                <a:cubicBezTo>
                  <a:pt x="18514" y="719"/>
                  <a:pt x="17256" y="1"/>
                  <a:pt x="15939" y="1"/>
                </a:cubicBezTo>
                <a:close/>
              </a:path>
            </a:pathLst>
          </a:custGeom>
          <a:solidFill>
            <a:srgbClr val="FF8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0" name="Google Shape;7890;p26"/>
          <p:cNvSpPr/>
          <p:nvPr/>
        </p:nvSpPr>
        <p:spPr>
          <a:xfrm rot="-5400000" flipH="1">
            <a:off x="8460322" y="141759"/>
            <a:ext cx="217085" cy="371379"/>
          </a:xfrm>
          <a:custGeom>
            <a:avLst/>
            <a:gdLst/>
            <a:ahLst/>
            <a:cxnLst/>
            <a:rect l="l" t="t" r="r" b="b"/>
            <a:pathLst>
              <a:path w="11409" h="19518" extrusionOk="0">
                <a:moveTo>
                  <a:pt x="7177" y="0"/>
                </a:moveTo>
                <a:cubicBezTo>
                  <a:pt x="5297" y="0"/>
                  <a:pt x="3674" y="1513"/>
                  <a:pt x="3605" y="3475"/>
                </a:cubicBezTo>
                <a:cubicBezTo>
                  <a:pt x="3526" y="4782"/>
                  <a:pt x="3368" y="6050"/>
                  <a:pt x="3090" y="7317"/>
                </a:cubicBezTo>
                <a:cubicBezTo>
                  <a:pt x="2813" y="8664"/>
                  <a:pt x="2536" y="10011"/>
                  <a:pt x="2179" y="11358"/>
                </a:cubicBezTo>
                <a:cubicBezTo>
                  <a:pt x="1506" y="14091"/>
                  <a:pt x="793" y="16824"/>
                  <a:pt x="1" y="19518"/>
                </a:cubicBezTo>
                <a:cubicBezTo>
                  <a:pt x="1783" y="17339"/>
                  <a:pt x="3566" y="15121"/>
                  <a:pt x="5309" y="12863"/>
                </a:cubicBezTo>
                <a:cubicBezTo>
                  <a:pt x="6180" y="11754"/>
                  <a:pt x="7012" y="10605"/>
                  <a:pt x="7883" y="9377"/>
                </a:cubicBezTo>
                <a:cubicBezTo>
                  <a:pt x="8755" y="8110"/>
                  <a:pt x="9547" y="6802"/>
                  <a:pt x="10260" y="5416"/>
                </a:cubicBezTo>
                <a:lnTo>
                  <a:pt x="10419" y="5178"/>
                </a:lnTo>
                <a:cubicBezTo>
                  <a:pt x="11409" y="3118"/>
                  <a:pt x="10260" y="662"/>
                  <a:pt x="8042" y="108"/>
                </a:cubicBezTo>
                <a:cubicBezTo>
                  <a:pt x="7751" y="35"/>
                  <a:pt x="7461" y="0"/>
                  <a:pt x="7177" y="0"/>
                </a:cubicBezTo>
                <a:close/>
              </a:path>
            </a:pathLst>
          </a:custGeom>
          <a:solidFill>
            <a:srgbClr val="FF8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1" name="Google Shape;7891;p26"/>
          <p:cNvSpPr/>
          <p:nvPr/>
        </p:nvSpPr>
        <p:spPr>
          <a:xfrm rot="5400000">
            <a:off x="8875825" y="107222"/>
            <a:ext cx="172800" cy="172800"/>
          </a:xfrm>
          <a:prstGeom prst="ellipse">
            <a:avLst/>
          </a:prstGeom>
          <a:solidFill>
            <a:srgbClr val="3964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2" name="Google Shape;7892;p26"/>
          <p:cNvSpPr/>
          <p:nvPr/>
        </p:nvSpPr>
        <p:spPr>
          <a:xfrm rot="5400000" flipH="1">
            <a:off x="309445" y="4406674"/>
            <a:ext cx="473347" cy="464461"/>
          </a:xfrm>
          <a:custGeom>
            <a:avLst/>
            <a:gdLst/>
            <a:ahLst/>
            <a:cxnLst/>
            <a:rect l="l" t="t" r="r" b="b"/>
            <a:pathLst>
              <a:path w="24877" h="24410" extrusionOk="0">
                <a:moveTo>
                  <a:pt x="20968" y="1"/>
                </a:moveTo>
                <a:cubicBezTo>
                  <a:pt x="19949" y="1"/>
                  <a:pt x="18943" y="447"/>
                  <a:pt x="18262" y="1310"/>
                </a:cubicBezTo>
                <a:lnTo>
                  <a:pt x="80" y="24127"/>
                </a:lnTo>
                <a:cubicBezTo>
                  <a:pt x="0" y="24166"/>
                  <a:pt x="0" y="24285"/>
                  <a:pt x="40" y="24364"/>
                </a:cubicBezTo>
                <a:cubicBezTo>
                  <a:pt x="86" y="24387"/>
                  <a:pt x="145" y="24410"/>
                  <a:pt x="202" y="24410"/>
                </a:cubicBezTo>
                <a:cubicBezTo>
                  <a:pt x="243" y="24410"/>
                  <a:pt x="284" y="24398"/>
                  <a:pt x="317" y="24364"/>
                </a:cubicBezTo>
                <a:lnTo>
                  <a:pt x="23134" y="6222"/>
                </a:lnTo>
                <a:cubicBezTo>
                  <a:pt x="23332" y="6024"/>
                  <a:pt x="23530" y="5865"/>
                  <a:pt x="23689" y="5667"/>
                </a:cubicBezTo>
                <a:cubicBezTo>
                  <a:pt x="24877" y="4162"/>
                  <a:pt x="24639" y="1944"/>
                  <a:pt x="23134" y="755"/>
                </a:cubicBezTo>
                <a:cubicBezTo>
                  <a:pt x="22492" y="248"/>
                  <a:pt x="21726" y="1"/>
                  <a:pt x="20968" y="1"/>
                </a:cubicBezTo>
                <a:close/>
              </a:path>
            </a:pathLst>
          </a:custGeom>
          <a:solidFill>
            <a:srgbClr val="E0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3" name="Google Shape;7893;p26"/>
          <p:cNvSpPr/>
          <p:nvPr/>
        </p:nvSpPr>
        <p:spPr>
          <a:xfrm rot="5400000" flipH="1">
            <a:off x="160021" y="4485358"/>
            <a:ext cx="381406" cy="204584"/>
          </a:xfrm>
          <a:custGeom>
            <a:avLst/>
            <a:gdLst/>
            <a:ahLst/>
            <a:cxnLst/>
            <a:rect l="l" t="t" r="r" b="b"/>
            <a:pathLst>
              <a:path w="20045" h="10752" extrusionOk="0">
                <a:moveTo>
                  <a:pt x="15939" y="1"/>
                </a:moveTo>
                <a:cubicBezTo>
                  <a:pt x="15403" y="1"/>
                  <a:pt x="14856" y="120"/>
                  <a:pt x="14340" y="373"/>
                </a:cubicBezTo>
                <a:lnTo>
                  <a:pt x="14102" y="491"/>
                </a:lnTo>
                <a:cubicBezTo>
                  <a:pt x="12716" y="1204"/>
                  <a:pt x="11409" y="1997"/>
                  <a:pt x="10141" y="2908"/>
                </a:cubicBezTo>
                <a:cubicBezTo>
                  <a:pt x="8953" y="3740"/>
                  <a:pt x="7804" y="4572"/>
                  <a:pt x="6655" y="5443"/>
                </a:cubicBezTo>
                <a:cubicBezTo>
                  <a:pt x="4358" y="7186"/>
                  <a:pt x="2179" y="8969"/>
                  <a:pt x="0" y="10751"/>
                </a:cubicBezTo>
                <a:cubicBezTo>
                  <a:pt x="2694" y="9959"/>
                  <a:pt x="5467" y="9246"/>
                  <a:pt x="8161" y="8572"/>
                </a:cubicBezTo>
                <a:cubicBezTo>
                  <a:pt x="9507" y="8256"/>
                  <a:pt x="10854" y="7939"/>
                  <a:pt x="12201" y="7661"/>
                </a:cubicBezTo>
                <a:cubicBezTo>
                  <a:pt x="13469" y="7384"/>
                  <a:pt x="14736" y="7226"/>
                  <a:pt x="16043" y="7146"/>
                </a:cubicBezTo>
                <a:cubicBezTo>
                  <a:pt x="16558" y="7107"/>
                  <a:pt x="17073" y="6988"/>
                  <a:pt x="17549" y="6790"/>
                </a:cubicBezTo>
                <a:cubicBezTo>
                  <a:pt x="19292" y="5879"/>
                  <a:pt x="20044" y="3740"/>
                  <a:pt x="19133" y="1957"/>
                </a:cubicBezTo>
                <a:cubicBezTo>
                  <a:pt x="18514" y="719"/>
                  <a:pt x="17256" y="1"/>
                  <a:pt x="15939" y="1"/>
                </a:cubicBezTo>
                <a:close/>
              </a:path>
            </a:pathLst>
          </a:custGeom>
          <a:solidFill>
            <a:srgbClr val="FF8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4" name="Google Shape;7894;p26"/>
          <p:cNvSpPr/>
          <p:nvPr/>
        </p:nvSpPr>
        <p:spPr>
          <a:xfrm rot="5400000" flipH="1">
            <a:off x="490643" y="4643905"/>
            <a:ext cx="217085" cy="371379"/>
          </a:xfrm>
          <a:custGeom>
            <a:avLst/>
            <a:gdLst/>
            <a:ahLst/>
            <a:cxnLst/>
            <a:rect l="l" t="t" r="r" b="b"/>
            <a:pathLst>
              <a:path w="11409" h="19518" extrusionOk="0">
                <a:moveTo>
                  <a:pt x="7177" y="0"/>
                </a:moveTo>
                <a:cubicBezTo>
                  <a:pt x="5297" y="0"/>
                  <a:pt x="3674" y="1513"/>
                  <a:pt x="3605" y="3475"/>
                </a:cubicBezTo>
                <a:cubicBezTo>
                  <a:pt x="3526" y="4782"/>
                  <a:pt x="3368" y="6050"/>
                  <a:pt x="3090" y="7317"/>
                </a:cubicBezTo>
                <a:cubicBezTo>
                  <a:pt x="2813" y="8664"/>
                  <a:pt x="2536" y="10011"/>
                  <a:pt x="2179" y="11358"/>
                </a:cubicBezTo>
                <a:cubicBezTo>
                  <a:pt x="1506" y="14091"/>
                  <a:pt x="793" y="16824"/>
                  <a:pt x="1" y="19518"/>
                </a:cubicBezTo>
                <a:cubicBezTo>
                  <a:pt x="1783" y="17339"/>
                  <a:pt x="3566" y="15121"/>
                  <a:pt x="5309" y="12863"/>
                </a:cubicBezTo>
                <a:cubicBezTo>
                  <a:pt x="6180" y="11754"/>
                  <a:pt x="7012" y="10605"/>
                  <a:pt x="7883" y="9377"/>
                </a:cubicBezTo>
                <a:cubicBezTo>
                  <a:pt x="8755" y="8110"/>
                  <a:pt x="9547" y="6802"/>
                  <a:pt x="10260" y="5416"/>
                </a:cubicBezTo>
                <a:lnTo>
                  <a:pt x="10419" y="5178"/>
                </a:lnTo>
                <a:cubicBezTo>
                  <a:pt x="11409" y="3118"/>
                  <a:pt x="10260" y="662"/>
                  <a:pt x="8042" y="108"/>
                </a:cubicBezTo>
                <a:cubicBezTo>
                  <a:pt x="7751" y="35"/>
                  <a:pt x="7461" y="0"/>
                  <a:pt x="7177" y="0"/>
                </a:cubicBezTo>
                <a:close/>
              </a:path>
            </a:pathLst>
          </a:custGeom>
          <a:solidFill>
            <a:srgbClr val="FF8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5" name="Google Shape;7895;p26"/>
          <p:cNvSpPr/>
          <p:nvPr/>
        </p:nvSpPr>
        <p:spPr>
          <a:xfrm rot="-5400000">
            <a:off x="119425" y="4877021"/>
            <a:ext cx="172800" cy="172800"/>
          </a:xfrm>
          <a:prstGeom prst="ellipse">
            <a:avLst/>
          </a:prstGeom>
          <a:solidFill>
            <a:srgbClr val="3964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6" name="Google Shape;7896;p26"/>
          <p:cNvSpPr/>
          <p:nvPr/>
        </p:nvSpPr>
        <p:spPr>
          <a:xfrm rot="-5400000">
            <a:off x="8385258" y="4406674"/>
            <a:ext cx="473347" cy="464461"/>
          </a:xfrm>
          <a:custGeom>
            <a:avLst/>
            <a:gdLst/>
            <a:ahLst/>
            <a:cxnLst/>
            <a:rect l="l" t="t" r="r" b="b"/>
            <a:pathLst>
              <a:path w="24877" h="24410" extrusionOk="0">
                <a:moveTo>
                  <a:pt x="20968" y="1"/>
                </a:moveTo>
                <a:cubicBezTo>
                  <a:pt x="19949" y="1"/>
                  <a:pt x="18943" y="447"/>
                  <a:pt x="18262" y="1310"/>
                </a:cubicBezTo>
                <a:lnTo>
                  <a:pt x="80" y="24127"/>
                </a:lnTo>
                <a:cubicBezTo>
                  <a:pt x="0" y="24166"/>
                  <a:pt x="0" y="24285"/>
                  <a:pt x="40" y="24364"/>
                </a:cubicBezTo>
                <a:cubicBezTo>
                  <a:pt x="86" y="24387"/>
                  <a:pt x="145" y="24410"/>
                  <a:pt x="202" y="24410"/>
                </a:cubicBezTo>
                <a:cubicBezTo>
                  <a:pt x="243" y="24410"/>
                  <a:pt x="284" y="24398"/>
                  <a:pt x="317" y="24364"/>
                </a:cubicBezTo>
                <a:lnTo>
                  <a:pt x="23134" y="6222"/>
                </a:lnTo>
                <a:cubicBezTo>
                  <a:pt x="23332" y="6024"/>
                  <a:pt x="23530" y="5865"/>
                  <a:pt x="23689" y="5667"/>
                </a:cubicBezTo>
                <a:cubicBezTo>
                  <a:pt x="24877" y="4162"/>
                  <a:pt x="24639" y="1944"/>
                  <a:pt x="23134" y="755"/>
                </a:cubicBezTo>
                <a:cubicBezTo>
                  <a:pt x="22492" y="248"/>
                  <a:pt x="21726" y="1"/>
                  <a:pt x="20968" y="1"/>
                </a:cubicBezTo>
                <a:close/>
              </a:path>
            </a:pathLst>
          </a:custGeom>
          <a:solidFill>
            <a:srgbClr val="E0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7" name="Google Shape;7897;p26"/>
          <p:cNvSpPr/>
          <p:nvPr/>
        </p:nvSpPr>
        <p:spPr>
          <a:xfrm rot="-5400000">
            <a:off x="8626623" y="4485358"/>
            <a:ext cx="381406" cy="204584"/>
          </a:xfrm>
          <a:custGeom>
            <a:avLst/>
            <a:gdLst/>
            <a:ahLst/>
            <a:cxnLst/>
            <a:rect l="l" t="t" r="r" b="b"/>
            <a:pathLst>
              <a:path w="20045" h="10752" extrusionOk="0">
                <a:moveTo>
                  <a:pt x="15939" y="1"/>
                </a:moveTo>
                <a:cubicBezTo>
                  <a:pt x="15403" y="1"/>
                  <a:pt x="14856" y="120"/>
                  <a:pt x="14340" y="373"/>
                </a:cubicBezTo>
                <a:lnTo>
                  <a:pt x="14102" y="491"/>
                </a:lnTo>
                <a:cubicBezTo>
                  <a:pt x="12716" y="1204"/>
                  <a:pt x="11409" y="1997"/>
                  <a:pt x="10141" y="2908"/>
                </a:cubicBezTo>
                <a:cubicBezTo>
                  <a:pt x="8953" y="3740"/>
                  <a:pt x="7804" y="4572"/>
                  <a:pt x="6655" y="5443"/>
                </a:cubicBezTo>
                <a:cubicBezTo>
                  <a:pt x="4358" y="7186"/>
                  <a:pt x="2179" y="8969"/>
                  <a:pt x="0" y="10751"/>
                </a:cubicBezTo>
                <a:cubicBezTo>
                  <a:pt x="2694" y="9959"/>
                  <a:pt x="5467" y="9246"/>
                  <a:pt x="8161" y="8572"/>
                </a:cubicBezTo>
                <a:cubicBezTo>
                  <a:pt x="9507" y="8256"/>
                  <a:pt x="10854" y="7939"/>
                  <a:pt x="12201" y="7661"/>
                </a:cubicBezTo>
                <a:cubicBezTo>
                  <a:pt x="13469" y="7384"/>
                  <a:pt x="14736" y="7226"/>
                  <a:pt x="16043" y="7146"/>
                </a:cubicBezTo>
                <a:cubicBezTo>
                  <a:pt x="16558" y="7107"/>
                  <a:pt x="17073" y="6988"/>
                  <a:pt x="17549" y="6790"/>
                </a:cubicBezTo>
                <a:cubicBezTo>
                  <a:pt x="19292" y="5879"/>
                  <a:pt x="20044" y="3740"/>
                  <a:pt x="19133" y="1957"/>
                </a:cubicBezTo>
                <a:cubicBezTo>
                  <a:pt x="18514" y="719"/>
                  <a:pt x="17256" y="1"/>
                  <a:pt x="15939" y="1"/>
                </a:cubicBezTo>
                <a:close/>
              </a:path>
            </a:pathLst>
          </a:custGeom>
          <a:solidFill>
            <a:srgbClr val="FF8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8" name="Google Shape;7898;p26"/>
          <p:cNvSpPr/>
          <p:nvPr/>
        </p:nvSpPr>
        <p:spPr>
          <a:xfrm rot="-5400000">
            <a:off x="8460322" y="4643905"/>
            <a:ext cx="217085" cy="371379"/>
          </a:xfrm>
          <a:custGeom>
            <a:avLst/>
            <a:gdLst/>
            <a:ahLst/>
            <a:cxnLst/>
            <a:rect l="l" t="t" r="r" b="b"/>
            <a:pathLst>
              <a:path w="11409" h="19518" extrusionOk="0">
                <a:moveTo>
                  <a:pt x="7177" y="0"/>
                </a:moveTo>
                <a:cubicBezTo>
                  <a:pt x="5297" y="0"/>
                  <a:pt x="3674" y="1513"/>
                  <a:pt x="3605" y="3475"/>
                </a:cubicBezTo>
                <a:cubicBezTo>
                  <a:pt x="3526" y="4782"/>
                  <a:pt x="3368" y="6050"/>
                  <a:pt x="3090" y="7317"/>
                </a:cubicBezTo>
                <a:cubicBezTo>
                  <a:pt x="2813" y="8664"/>
                  <a:pt x="2536" y="10011"/>
                  <a:pt x="2179" y="11358"/>
                </a:cubicBezTo>
                <a:cubicBezTo>
                  <a:pt x="1506" y="14091"/>
                  <a:pt x="793" y="16824"/>
                  <a:pt x="1" y="19518"/>
                </a:cubicBezTo>
                <a:cubicBezTo>
                  <a:pt x="1783" y="17339"/>
                  <a:pt x="3566" y="15121"/>
                  <a:pt x="5309" y="12863"/>
                </a:cubicBezTo>
                <a:cubicBezTo>
                  <a:pt x="6180" y="11754"/>
                  <a:pt x="7012" y="10605"/>
                  <a:pt x="7883" y="9377"/>
                </a:cubicBezTo>
                <a:cubicBezTo>
                  <a:pt x="8755" y="8110"/>
                  <a:pt x="9547" y="6802"/>
                  <a:pt x="10260" y="5416"/>
                </a:cubicBezTo>
                <a:lnTo>
                  <a:pt x="10419" y="5178"/>
                </a:lnTo>
                <a:cubicBezTo>
                  <a:pt x="11409" y="3118"/>
                  <a:pt x="10260" y="662"/>
                  <a:pt x="8042" y="108"/>
                </a:cubicBezTo>
                <a:cubicBezTo>
                  <a:pt x="7751" y="35"/>
                  <a:pt x="7461" y="0"/>
                  <a:pt x="7177" y="0"/>
                </a:cubicBezTo>
                <a:close/>
              </a:path>
            </a:pathLst>
          </a:custGeom>
          <a:solidFill>
            <a:srgbClr val="FF8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9" name="Google Shape;7899;p26"/>
          <p:cNvSpPr/>
          <p:nvPr/>
        </p:nvSpPr>
        <p:spPr>
          <a:xfrm rot="5400000" flipH="1">
            <a:off x="8875825" y="4877021"/>
            <a:ext cx="172800" cy="172800"/>
          </a:xfrm>
          <a:prstGeom prst="ellipse">
            <a:avLst/>
          </a:prstGeom>
          <a:solidFill>
            <a:srgbClr val="3964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_AND_TWO_COLUMNS_1_4_1">
    <p:spTree>
      <p:nvGrpSpPr>
        <p:cNvPr id="1" name="Shape 8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3" name="Google Shape;8113;p30"/>
          <p:cNvSpPr txBox="1">
            <a:spLocks noGrp="1"/>
          </p:cNvSpPr>
          <p:nvPr>
            <p:ph type="title"/>
          </p:nvPr>
        </p:nvSpPr>
        <p:spPr>
          <a:xfrm>
            <a:off x="714850" y="383989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14" name="Google Shape;8114;p30"/>
          <p:cNvSpPr txBox="1">
            <a:spLocks noGrp="1"/>
          </p:cNvSpPr>
          <p:nvPr>
            <p:ph type="subTitle" idx="1"/>
          </p:nvPr>
        </p:nvSpPr>
        <p:spPr>
          <a:xfrm>
            <a:off x="4266386" y="1556275"/>
            <a:ext cx="396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115" name="Google Shape;8115;p30"/>
          <p:cNvSpPr txBox="1">
            <a:spLocks noGrp="1"/>
          </p:cNvSpPr>
          <p:nvPr>
            <p:ph type="subTitle" idx="2"/>
          </p:nvPr>
        </p:nvSpPr>
        <p:spPr>
          <a:xfrm>
            <a:off x="4266386" y="2382408"/>
            <a:ext cx="396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116" name="Google Shape;8116;p30"/>
          <p:cNvSpPr txBox="1">
            <a:spLocks noGrp="1"/>
          </p:cNvSpPr>
          <p:nvPr>
            <p:ph type="subTitle" idx="3"/>
          </p:nvPr>
        </p:nvSpPr>
        <p:spPr>
          <a:xfrm>
            <a:off x="4266362" y="3208542"/>
            <a:ext cx="396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117" name="Google Shape;8117;p30"/>
          <p:cNvSpPr txBox="1">
            <a:spLocks noGrp="1"/>
          </p:cNvSpPr>
          <p:nvPr>
            <p:ph type="subTitle" idx="4"/>
          </p:nvPr>
        </p:nvSpPr>
        <p:spPr>
          <a:xfrm>
            <a:off x="1168700" y="1556275"/>
            <a:ext cx="185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118" name="Google Shape;8118;p30"/>
          <p:cNvSpPr txBox="1">
            <a:spLocks noGrp="1"/>
          </p:cNvSpPr>
          <p:nvPr>
            <p:ph type="subTitle" idx="5"/>
          </p:nvPr>
        </p:nvSpPr>
        <p:spPr>
          <a:xfrm>
            <a:off x="1168700" y="2382408"/>
            <a:ext cx="185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119" name="Google Shape;8119;p30"/>
          <p:cNvSpPr txBox="1">
            <a:spLocks noGrp="1"/>
          </p:cNvSpPr>
          <p:nvPr>
            <p:ph type="subTitle" idx="6"/>
          </p:nvPr>
        </p:nvSpPr>
        <p:spPr>
          <a:xfrm>
            <a:off x="1168700" y="3208542"/>
            <a:ext cx="185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120" name="Google Shape;8120;p30"/>
          <p:cNvSpPr txBox="1">
            <a:spLocks noGrp="1"/>
          </p:cNvSpPr>
          <p:nvPr>
            <p:ph type="subTitle" idx="7"/>
          </p:nvPr>
        </p:nvSpPr>
        <p:spPr>
          <a:xfrm>
            <a:off x="4266362" y="4034675"/>
            <a:ext cx="396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121" name="Google Shape;8121;p30"/>
          <p:cNvSpPr txBox="1">
            <a:spLocks noGrp="1"/>
          </p:cNvSpPr>
          <p:nvPr>
            <p:ph type="subTitle" idx="8"/>
          </p:nvPr>
        </p:nvSpPr>
        <p:spPr>
          <a:xfrm>
            <a:off x="1168700" y="4034675"/>
            <a:ext cx="185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122" name="Google Shape;8122;p30"/>
          <p:cNvGrpSpPr/>
          <p:nvPr/>
        </p:nvGrpSpPr>
        <p:grpSpPr>
          <a:xfrm>
            <a:off x="5" y="4409286"/>
            <a:ext cx="734512" cy="734512"/>
            <a:chOff x="4008050" y="3011975"/>
            <a:chExt cx="2289625" cy="2289625"/>
          </a:xfrm>
        </p:grpSpPr>
        <p:sp>
          <p:nvSpPr>
            <p:cNvPr id="8123" name="Google Shape;8123;p30"/>
            <p:cNvSpPr/>
            <p:nvPr/>
          </p:nvSpPr>
          <p:spPr>
            <a:xfrm>
              <a:off x="4008050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47971" y="5467"/>
                  </a:moveTo>
                  <a:lnTo>
                    <a:pt x="47971" y="5467"/>
                  </a:lnTo>
                  <a:cubicBezTo>
                    <a:pt x="49833" y="6339"/>
                    <a:pt x="51734" y="7091"/>
                    <a:pt x="53715" y="7765"/>
                  </a:cubicBezTo>
                  <a:cubicBezTo>
                    <a:pt x="54626" y="8042"/>
                    <a:pt x="55577" y="8319"/>
                    <a:pt x="56567" y="8517"/>
                  </a:cubicBezTo>
                  <a:lnTo>
                    <a:pt x="57280" y="8636"/>
                  </a:lnTo>
                  <a:lnTo>
                    <a:pt x="57914" y="8676"/>
                  </a:lnTo>
                  <a:lnTo>
                    <a:pt x="58508" y="8676"/>
                  </a:lnTo>
                  <a:cubicBezTo>
                    <a:pt x="58706" y="8676"/>
                    <a:pt x="58825" y="8596"/>
                    <a:pt x="58944" y="8557"/>
                  </a:cubicBezTo>
                  <a:lnTo>
                    <a:pt x="59260" y="8517"/>
                  </a:lnTo>
                  <a:cubicBezTo>
                    <a:pt x="59349" y="8506"/>
                    <a:pt x="59435" y="8501"/>
                    <a:pt x="59518" y="8501"/>
                  </a:cubicBezTo>
                  <a:cubicBezTo>
                    <a:pt x="61509" y="8501"/>
                    <a:pt x="61826" y="11578"/>
                    <a:pt x="59696" y="11845"/>
                  </a:cubicBezTo>
                  <a:lnTo>
                    <a:pt x="59419" y="11845"/>
                  </a:lnTo>
                  <a:cubicBezTo>
                    <a:pt x="59023" y="11845"/>
                    <a:pt x="58666" y="11805"/>
                    <a:pt x="58310" y="11765"/>
                  </a:cubicBezTo>
                  <a:cubicBezTo>
                    <a:pt x="57993" y="11686"/>
                    <a:pt x="57636" y="11647"/>
                    <a:pt x="57359" y="11528"/>
                  </a:cubicBezTo>
                  <a:lnTo>
                    <a:pt x="56527" y="11250"/>
                  </a:lnTo>
                  <a:lnTo>
                    <a:pt x="55775" y="10894"/>
                  </a:lnTo>
                  <a:cubicBezTo>
                    <a:pt x="54784" y="10379"/>
                    <a:pt x="53873" y="9864"/>
                    <a:pt x="52962" y="9270"/>
                  </a:cubicBezTo>
                  <a:cubicBezTo>
                    <a:pt x="51219" y="8081"/>
                    <a:pt x="49555" y="6814"/>
                    <a:pt x="47971" y="5467"/>
                  </a:cubicBezTo>
                  <a:close/>
                  <a:moveTo>
                    <a:pt x="43931" y="5467"/>
                  </a:moveTo>
                  <a:lnTo>
                    <a:pt x="43931" y="5467"/>
                  </a:lnTo>
                  <a:cubicBezTo>
                    <a:pt x="42346" y="6814"/>
                    <a:pt x="40682" y="8081"/>
                    <a:pt x="38939" y="9270"/>
                  </a:cubicBezTo>
                  <a:cubicBezTo>
                    <a:pt x="38068" y="9864"/>
                    <a:pt x="37117" y="10419"/>
                    <a:pt x="36166" y="10894"/>
                  </a:cubicBezTo>
                  <a:lnTo>
                    <a:pt x="35374" y="11250"/>
                  </a:lnTo>
                  <a:lnTo>
                    <a:pt x="34542" y="11567"/>
                  </a:lnTo>
                  <a:cubicBezTo>
                    <a:pt x="34265" y="11647"/>
                    <a:pt x="33948" y="11726"/>
                    <a:pt x="33631" y="11765"/>
                  </a:cubicBezTo>
                  <a:cubicBezTo>
                    <a:pt x="33275" y="11845"/>
                    <a:pt x="32918" y="11845"/>
                    <a:pt x="32562" y="11845"/>
                  </a:cubicBezTo>
                  <a:cubicBezTo>
                    <a:pt x="32535" y="11846"/>
                    <a:pt x="32509" y="11846"/>
                    <a:pt x="32483" y="11846"/>
                  </a:cubicBezTo>
                  <a:cubicBezTo>
                    <a:pt x="30301" y="11846"/>
                    <a:pt x="30211" y="8596"/>
                    <a:pt x="32403" y="8517"/>
                  </a:cubicBezTo>
                  <a:lnTo>
                    <a:pt x="32364" y="8478"/>
                  </a:lnTo>
                  <a:lnTo>
                    <a:pt x="32681" y="8478"/>
                  </a:lnTo>
                  <a:lnTo>
                    <a:pt x="32958" y="8517"/>
                  </a:lnTo>
                  <a:cubicBezTo>
                    <a:pt x="33116" y="8517"/>
                    <a:pt x="33235" y="8636"/>
                    <a:pt x="33394" y="8636"/>
                  </a:cubicBezTo>
                  <a:cubicBezTo>
                    <a:pt x="33493" y="8656"/>
                    <a:pt x="33592" y="8666"/>
                    <a:pt x="33691" y="8666"/>
                  </a:cubicBezTo>
                  <a:cubicBezTo>
                    <a:pt x="33790" y="8666"/>
                    <a:pt x="33889" y="8656"/>
                    <a:pt x="33988" y="8636"/>
                  </a:cubicBezTo>
                  <a:lnTo>
                    <a:pt x="34661" y="8596"/>
                  </a:lnTo>
                  <a:lnTo>
                    <a:pt x="35374" y="8478"/>
                  </a:lnTo>
                  <a:cubicBezTo>
                    <a:pt x="36325" y="8280"/>
                    <a:pt x="37276" y="8002"/>
                    <a:pt x="38226" y="7725"/>
                  </a:cubicBezTo>
                  <a:cubicBezTo>
                    <a:pt x="40167" y="7091"/>
                    <a:pt x="42069" y="6339"/>
                    <a:pt x="43931" y="5467"/>
                  </a:cubicBezTo>
                  <a:close/>
                  <a:moveTo>
                    <a:pt x="45999" y="10933"/>
                  </a:moveTo>
                  <a:cubicBezTo>
                    <a:pt x="47670" y="10933"/>
                    <a:pt x="48475" y="12965"/>
                    <a:pt x="47298" y="14142"/>
                  </a:cubicBezTo>
                  <a:cubicBezTo>
                    <a:pt x="46913" y="14527"/>
                    <a:pt x="46436" y="14700"/>
                    <a:pt x="45968" y="14700"/>
                  </a:cubicBezTo>
                  <a:cubicBezTo>
                    <a:pt x="44991" y="14700"/>
                    <a:pt x="44049" y="13947"/>
                    <a:pt x="44049" y="12795"/>
                  </a:cubicBezTo>
                  <a:cubicBezTo>
                    <a:pt x="44049" y="11765"/>
                    <a:pt x="44921" y="10934"/>
                    <a:pt x="45951" y="10934"/>
                  </a:cubicBezTo>
                  <a:cubicBezTo>
                    <a:pt x="45967" y="10933"/>
                    <a:pt x="45983" y="10933"/>
                    <a:pt x="45999" y="10933"/>
                  </a:cubicBezTo>
                  <a:close/>
                  <a:moveTo>
                    <a:pt x="37240" y="15573"/>
                  </a:moveTo>
                  <a:cubicBezTo>
                    <a:pt x="37698" y="15573"/>
                    <a:pt x="38163" y="15743"/>
                    <a:pt x="38543" y="16123"/>
                  </a:cubicBezTo>
                  <a:cubicBezTo>
                    <a:pt x="39771" y="17351"/>
                    <a:pt x="38900" y="19371"/>
                    <a:pt x="37236" y="19371"/>
                  </a:cubicBezTo>
                  <a:cubicBezTo>
                    <a:pt x="36166" y="19371"/>
                    <a:pt x="35335" y="18539"/>
                    <a:pt x="35335" y="17509"/>
                  </a:cubicBezTo>
                  <a:lnTo>
                    <a:pt x="35335" y="17470"/>
                  </a:lnTo>
                  <a:cubicBezTo>
                    <a:pt x="35335" y="16338"/>
                    <a:pt x="36269" y="15573"/>
                    <a:pt x="37240" y="15573"/>
                  </a:cubicBezTo>
                  <a:close/>
                  <a:moveTo>
                    <a:pt x="54709" y="15573"/>
                  </a:moveTo>
                  <a:cubicBezTo>
                    <a:pt x="55167" y="15573"/>
                    <a:pt x="55632" y="15743"/>
                    <a:pt x="56012" y="16123"/>
                  </a:cubicBezTo>
                  <a:cubicBezTo>
                    <a:pt x="57240" y="17351"/>
                    <a:pt x="56369" y="19371"/>
                    <a:pt x="54665" y="19371"/>
                  </a:cubicBezTo>
                  <a:cubicBezTo>
                    <a:pt x="53636" y="19371"/>
                    <a:pt x="52804" y="18539"/>
                    <a:pt x="52804" y="17509"/>
                  </a:cubicBezTo>
                  <a:lnTo>
                    <a:pt x="52804" y="17470"/>
                  </a:lnTo>
                  <a:cubicBezTo>
                    <a:pt x="52804" y="16338"/>
                    <a:pt x="53738" y="15573"/>
                    <a:pt x="54709" y="15573"/>
                  </a:cubicBezTo>
                  <a:close/>
                  <a:moveTo>
                    <a:pt x="32059" y="17585"/>
                  </a:moveTo>
                  <a:cubicBezTo>
                    <a:pt x="33025" y="17585"/>
                    <a:pt x="33948" y="18338"/>
                    <a:pt x="33948" y="19490"/>
                  </a:cubicBezTo>
                  <a:cubicBezTo>
                    <a:pt x="33948" y="20612"/>
                    <a:pt x="33029" y="21374"/>
                    <a:pt x="32066" y="21374"/>
                  </a:cubicBezTo>
                  <a:cubicBezTo>
                    <a:pt x="31601" y="21374"/>
                    <a:pt x="31126" y="21197"/>
                    <a:pt x="30740" y="20797"/>
                  </a:cubicBezTo>
                  <a:cubicBezTo>
                    <a:pt x="29987" y="20084"/>
                    <a:pt x="29987" y="18896"/>
                    <a:pt x="30740" y="18143"/>
                  </a:cubicBezTo>
                  <a:cubicBezTo>
                    <a:pt x="31125" y="17758"/>
                    <a:pt x="31597" y="17585"/>
                    <a:pt x="32059" y="17585"/>
                  </a:cubicBezTo>
                  <a:close/>
                  <a:moveTo>
                    <a:pt x="59753" y="17823"/>
                  </a:moveTo>
                  <a:cubicBezTo>
                    <a:pt x="60221" y="17823"/>
                    <a:pt x="60698" y="17996"/>
                    <a:pt x="61083" y="18381"/>
                  </a:cubicBezTo>
                  <a:cubicBezTo>
                    <a:pt x="61835" y="19133"/>
                    <a:pt x="61835" y="20322"/>
                    <a:pt x="61083" y="21074"/>
                  </a:cubicBezTo>
                  <a:cubicBezTo>
                    <a:pt x="60702" y="21455"/>
                    <a:pt x="60233" y="21624"/>
                    <a:pt x="59770" y="21624"/>
                  </a:cubicBezTo>
                  <a:cubicBezTo>
                    <a:pt x="58787" y="21624"/>
                    <a:pt x="57834" y="20859"/>
                    <a:pt x="57834" y="19728"/>
                  </a:cubicBezTo>
                  <a:cubicBezTo>
                    <a:pt x="57834" y="18576"/>
                    <a:pt x="58776" y="17823"/>
                    <a:pt x="59753" y="17823"/>
                  </a:cubicBezTo>
                  <a:close/>
                  <a:moveTo>
                    <a:pt x="22562" y="20477"/>
                  </a:moveTo>
                  <a:cubicBezTo>
                    <a:pt x="23539" y="20477"/>
                    <a:pt x="24481" y="21230"/>
                    <a:pt x="24481" y="22382"/>
                  </a:cubicBezTo>
                  <a:cubicBezTo>
                    <a:pt x="24481" y="23504"/>
                    <a:pt x="23544" y="24266"/>
                    <a:pt x="22569" y="24266"/>
                  </a:cubicBezTo>
                  <a:cubicBezTo>
                    <a:pt x="22098" y="24266"/>
                    <a:pt x="21619" y="24088"/>
                    <a:pt x="21233" y="23689"/>
                  </a:cubicBezTo>
                  <a:cubicBezTo>
                    <a:pt x="20520" y="22976"/>
                    <a:pt x="20520" y="21748"/>
                    <a:pt x="21233" y="21035"/>
                  </a:cubicBezTo>
                  <a:cubicBezTo>
                    <a:pt x="21618" y="20650"/>
                    <a:pt x="22094" y="20477"/>
                    <a:pt x="22562" y="20477"/>
                  </a:cubicBezTo>
                  <a:close/>
                  <a:moveTo>
                    <a:pt x="69222" y="20696"/>
                  </a:moveTo>
                  <a:cubicBezTo>
                    <a:pt x="70185" y="20696"/>
                    <a:pt x="71105" y="21457"/>
                    <a:pt x="71105" y="22580"/>
                  </a:cubicBezTo>
                  <a:cubicBezTo>
                    <a:pt x="71105" y="23731"/>
                    <a:pt x="70181" y="24484"/>
                    <a:pt x="69216" y="24484"/>
                  </a:cubicBezTo>
                  <a:cubicBezTo>
                    <a:pt x="68753" y="24484"/>
                    <a:pt x="68281" y="24311"/>
                    <a:pt x="67896" y="23926"/>
                  </a:cubicBezTo>
                  <a:cubicBezTo>
                    <a:pt x="67143" y="23174"/>
                    <a:pt x="67143" y="21985"/>
                    <a:pt x="67896" y="21272"/>
                  </a:cubicBezTo>
                  <a:cubicBezTo>
                    <a:pt x="68283" y="20873"/>
                    <a:pt x="68757" y="20696"/>
                    <a:pt x="69222" y="20696"/>
                  </a:cubicBezTo>
                  <a:close/>
                  <a:moveTo>
                    <a:pt x="45792" y="16559"/>
                  </a:moveTo>
                  <a:cubicBezTo>
                    <a:pt x="47218" y="16559"/>
                    <a:pt x="48248" y="17985"/>
                    <a:pt x="47773" y="19371"/>
                  </a:cubicBezTo>
                  <a:lnTo>
                    <a:pt x="45792" y="25313"/>
                  </a:lnTo>
                  <a:lnTo>
                    <a:pt x="43772" y="19371"/>
                  </a:lnTo>
                  <a:cubicBezTo>
                    <a:pt x="43297" y="17985"/>
                    <a:pt x="44327" y="16559"/>
                    <a:pt x="45792" y="16559"/>
                  </a:cubicBezTo>
                  <a:close/>
                  <a:moveTo>
                    <a:pt x="26614" y="24502"/>
                  </a:moveTo>
                  <a:cubicBezTo>
                    <a:pt x="27403" y="24502"/>
                    <a:pt x="28154" y="24934"/>
                    <a:pt x="28521" y="25669"/>
                  </a:cubicBezTo>
                  <a:lnTo>
                    <a:pt x="31294" y="31294"/>
                  </a:lnTo>
                  <a:lnTo>
                    <a:pt x="25669" y="28522"/>
                  </a:lnTo>
                  <a:cubicBezTo>
                    <a:pt x="25273" y="28323"/>
                    <a:pt x="24917" y="27967"/>
                    <a:pt x="24719" y="27571"/>
                  </a:cubicBezTo>
                  <a:cubicBezTo>
                    <a:pt x="24204" y="26501"/>
                    <a:pt x="24639" y="25234"/>
                    <a:pt x="25669" y="24719"/>
                  </a:cubicBezTo>
                  <a:cubicBezTo>
                    <a:pt x="25975" y="24571"/>
                    <a:pt x="26298" y="24502"/>
                    <a:pt x="26614" y="24502"/>
                  </a:cubicBezTo>
                  <a:close/>
                  <a:moveTo>
                    <a:pt x="65019" y="24466"/>
                  </a:moveTo>
                  <a:cubicBezTo>
                    <a:pt x="66981" y="24466"/>
                    <a:pt x="68060" y="27464"/>
                    <a:pt x="65876" y="28522"/>
                  </a:cubicBezTo>
                  <a:lnTo>
                    <a:pt x="60290" y="31334"/>
                  </a:lnTo>
                  <a:lnTo>
                    <a:pt x="63024" y="25709"/>
                  </a:lnTo>
                  <a:cubicBezTo>
                    <a:pt x="63222" y="25273"/>
                    <a:pt x="63578" y="24917"/>
                    <a:pt x="64014" y="24719"/>
                  </a:cubicBezTo>
                  <a:cubicBezTo>
                    <a:pt x="64365" y="24543"/>
                    <a:pt x="64703" y="24466"/>
                    <a:pt x="65019" y="24466"/>
                  </a:cubicBezTo>
                  <a:close/>
                  <a:moveTo>
                    <a:pt x="19710" y="29944"/>
                  </a:moveTo>
                  <a:cubicBezTo>
                    <a:pt x="20687" y="29944"/>
                    <a:pt x="21629" y="30697"/>
                    <a:pt x="21629" y="31849"/>
                  </a:cubicBezTo>
                  <a:cubicBezTo>
                    <a:pt x="21629" y="32980"/>
                    <a:pt x="20676" y="33745"/>
                    <a:pt x="19693" y="33745"/>
                  </a:cubicBezTo>
                  <a:cubicBezTo>
                    <a:pt x="19230" y="33745"/>
                    <a:pt x="18761" y="33576"/>
                    <a:pt x="18381" y="33196"/>
                  </a:cubicBezTo>
                  <a:cubicBezTo>
                    <a:pt x="17628" y="32443"/>
                    <a:pt x="17628" y="31255"/>
                    <a:pt x="18381" y="30502"/>
                  </a:cubicBezTo>
                  <a:cubicBezTo>
                    <a:pt x="18766" y="30117"/>
                    <a:pt x="19242" y="29944"/>
                    <a:pt x="19710" y="29944"/>
                  </a:cubicBezTo>
                  <a:close/>
                  <a:moveTo>
                    <a:pt x="72095" y="30175"/>
                  </a:moveTo>
                  <a:cubicBezTo>
                    <a:pt x="72580" y="30175"/>
                    <a:pt x="73065" y="30364"/>
                    <a:pt x="73442" y="30740"/>
                  </a:cubicBezTo>
                  <a:cubicBezTo>
                    <a:pt x="74630" y="31928"/>
                    <a:pt x="73759" y="33948"/>
                    <a:pt x="72095" y="33948"/>
                  </a:cubicBezTo>
                  <a:cubicBezTo>
                    <a:pt x="70392" y="33948"/>
                    <a:pt x="69560" y="31928"/>
                    <a:pt x="70748" y="30740"/>
                  </a:cubicBezTo>
                  <a:cubicBezTo>
                    <a:pt x="71124" y="30364"/>
                    <a:pt x="71610" y="30175"/>
                    <a:pt x="72095" y="30175"/>
                  </a:cubicBezTo>
                  <a:close/>
                  <a:moveTo>
                    <a:pt x="17469" y="35018"/>
                  </a:moveTo>
                  <a:cubicBezTo>
                    <a:pt x="19173" y="35018"/>
                    <a:pt x="20005" y="37038"/>
                    <a:pt x="18816" y="38227"/>
                  </a:cubicBezTo>
                  <a:cubicBezTo>
                    <a:pt x="18431" y="38625"/>
                    <a:pt x="17954" y="38802"/>
                    <a:pt x="17486" y="38802"/>
                  </a:cubicBezTo>
                  <a:cubicBezTo>
                    <a:pt x="16509" y="38802"/>
                    <a:pt x="15568" y="38031"/>
                    <a:pt x="15568" y="36880"/>
                  </a:cubicBezTo>
                  <a:cubicBezTo>
                    <a:pt x="15568" y="35850"/>
                    <a:pt x="16440" y="35018"/>
                    <a:pt x="17469" y="35018"/>
                  </a:cubicBezTo>
                  <a:close/>
                  <a:moveTo>
                    <a:pt x="74071" y="35340"/>
                  </a:moveTo>
                  <a:cubicBezTo>
                    <a:pt x="75043" y="35340"/>
                    <a:pt x="75977" y="36105"/>
                    <a:pt x="75977" y="37236"/>
                  </a:cubicBezTo>
                  <a:cubicBezTo>
                    <a:pt x="75977" y="38299"/>
                    <a:pt x="75155" y="39127"/>
                    <a:pt x="74095" y="39138"/>
                  </a:cubicBezTo>
                  <a:lnTo>
                    <a:pt x="74095" y="39138"/>
                  </a:lnTo>
                  <a:cubicBezTo>
                    <a:pt x="72405" y="39122"/>
                    <a:pt x="71545" y="37073"/>
                    <a:pt x="72768" y="35889"/>
                  </a:cubicBezTo>
                  <a:cubicBezTo>
                    <a:pt x="73148" y="35509"/>
                    <a:pt x="73614" y="35340"/>
                    <a:pt x="74071" y="35340"/>
                  </a:cubicBezTo>
                  <a:close/>
                  <a:moveTo>
                    <a:pt x="10217" y="30427"/>
                  </a:moveTo>
                  <a:cubicBezTo>
                    <a:pt x="10973" y="30427"/>
                    <a:pt x="11719" y="30887"/>
                    <a:pt x="11845" y="31889"/>
                  </a:cubicBezTo>
                  <a:cubicBezTo>
                    <a:pt x="11845" y="31968"/>
                    <a:pt x="11845" y="32087"/>
                    <a:pt x="11845" y="32166"/>
                  </a:cubicBezTo>
                  <a:cubicBezTo>
                    <a:pt x="11845" y="32562"/>
                    <a:pt x="11805" y="32919"/>
                    <a:pt x="11765" y="33275"/>
                  </a:cubicBezTo>
                  <a:cubicBezTo>
                    <a:pt x="11686" y="33592"/>
                    <a:pt x="11607" y="33909"/>
                    <a:pt x="11528" y="34226"/>
                  </a:cubicBezTo>
                  <a:lnTo>
                    <a:pt x="11211" y="35058"/>
                  </a:lnTo>
                  <a:lnTo>
                    <a:pt x="10854" y="35810"/>
                  </a:lnTo>
                  <a:cubicBezTo>
                    <a:pt x="10379" y="36801"/>
                    <a:pt x="9864" y="37712"/>
                    <a:pt x="9230" y="38623"/>
                  </a:cubicBezTo>
                  <a:cubicBezTo>
                    <a:pt x="8081" y="40366"/>
                    <a:pt x="6814" y="42029"/>
                    <a:pt x="5467" y="43574"/>
                  </a:cubicBezTo>
                  <a:cubicBezTo>
                    <a:pt x="6338" y="41752"/>
                    <a:pt x="7091" y="39811"/>
                    <a:pt x="7725" y="37870"/>
                  </a:cubicBezTo>
                  <a:cubicBezTo>
                    <a:pt x="8042" y="36959"/>
                    <a:pt x="8319" y="35969"/>
                    <a:pt x="8517" y="35018"/>
                  </a:cubicBezTo>
                  <a:lnTo>
                    <a:pt x="8596" y="34305"/>
                  </a:lnTo>
                  <a:lnTo>
                    <a:pt x="8676" y="33671"/>
                  </a:lnTo>
                  <a:lnTo>
                    <a:pt x="8676" y="33077"/>
                  </a:lnTo>
                  <a:cubicBezTo>
                    <a:pt x="8676" y="32879"/>
                    <a:pt x="8596" y="32760"/>
                    <a:pt x="8557" y="32641"/>
                  </a:cubicBezTo>
                  <a:lnTo>
                    <a:pt x="8517" y="32324"/>
                  </a:lnTo>
                  <a:cubicBezTo>
                    <a:pt x="8365" y="31107"/>
                    <a:pt x="9298" y="30427"/>
                    <a:pt x="10217" y="30427"/>
                  </a:cubicBezTo>
                  <a:close/>
                  <a:moveTo>
                    <a:pt x="81427" y="30803"/>
                  </a:moveTo>
                  <a:cubicBezTo>
                    <a:pt x="82239" y="30803"/>
                    <a:pt x="83049" y="31329"/>
                    <a:pt x="83107" y="32404"/>
                  </a:cubicBezTo>
                  <a:cubicBezTo>
                    <a:pt x="83107" y="32483"/>
                    <a:pt x="83107" y="32602"/>
                    <a:pt x="83107" y="32681"/>
                  </a:cubicBezTo>
                  <a:lnTo>
                    <a:pt x="83028" y="32998"/>
                  </a:lnTo>
                  <a:cubicBezTo>
                    <a:pt x="83028" y="33156"/>
                    <a:pt x="82949" y="33235"/>
                    <a:pt x="82949" y="33433"/>
                  </a:cubicBezTo>
                  <a:cubicBezTo>
                    <a:pt x="82949" y="33632"/>
                    <a:pt x="82949" y="33830"/>
                    <a:pt x="82949" y="34028"/>
                  </a:cubicBezTo>
                  <a:lnTo>
                    <a:pt x="82988" y="34701"/>
                  </a:lnTo>
                  <a:lnTo>
                    <a:pt x="83107" y="35374"/>
                  </a:lnTo>
                  <a:cubicBezTo>
                    <a:pt x="83305" y="36365"/>
                    <a:pt x="83543" y="37316"/>
                    <a:pt x="83860" y="38266"/>
                  </a:cubicBezTo>
                  <a:cubicBezTo>
                    <a:pt x="84533" y="40207"/>
                    <a:pt x="85286" y="42109"/>
                    <a:pt x="86157" y="43970"/>
                  </a:cubicBezTo>
                  <a:cubicBezTo>
                    <a:pt x="84771" y="42386"/>
                    <a:pt x="83503" y="40722"/>
                    <a:pt x="82315" y="38979"/>
                  </a:cubicBezTo>
                  <a:lnTo>
                    <a:pt x="82354" y="38979"/>
                  </a:lnTo>
                  <a:cubicBezTo>
                    <a:pt x="81760" y="38068"/>
                    <a:pt x="81206" y="37157"/>
                    <a:pt x="80730" y="36167"/>
                  </a:cubicBezTo>
                  <a:lnTo>
                    <a:pt x="80374" y="35414"/>
                  </a:lnTo>
                  <a:lnTo>
                    <a:pt x="80057" y="34582"/>
                  </a:lnTo>
                  <a:cubicBezTo>
                    <a:pt x="79978" y="34265"/>
                    <a:pt x="79898" y="33948"/>
                    <a:pt x="79819" y="33632"/>
                  </a:cubicBezTo>
                  <a:cubicBezTo>
                    <a:pt x="79780" y="33275"/>
                    <a:pt x="79740" y="32919"/>
                    <a:pt x="79740" y="32562"/>
                  </a:cubicBezTo>
                  <a:cubicBezTo>
                    <a:pt x="79699" y="31398"/>
                    <a:pt x="80564" y="30803"/>
                    <a:pt x="81427" y="30803"/>
                  </a:cubicBezTo>
                  <a:close/>
                  <a:moveTo>
                    <a:pt x="12778" y="43729"/>
                  </a:moveTo>
                  <a:cubicBezTo>
                    <a:pt x="13755" y="43729"/>
                    <a:pt x="14697" y="44483"/>
                    <a:pt x="14697" y="45634"/>
                  </a:cubicBezTo>
                  <a:cubicBezTo>
                    <a:pt x="14697" y="46664"/>
                    <a:pt x="13825" y="47496"/>
                    <a:pt x="12795" y="47536"/>
                  </a:cubicBezTo>
                  <a:cubicBezTo>
                    <a:pt x="11092" y="47536"/>
                    <a:pt x="10260" y="45476"/>
                    <a:pt x="11448" y="44287"/>
                  </a:cubicBezTo>
                  <a:cubicBezTo>
                    <a:pt x="11833" y="43902"/>
                    <a:pt x="12310" y="43729"/>
                    <a:pt x="12778" y="43729"/>
                  </a:cubicBezTo>
                  <a:close/>
                  <a:moveTo>
                    <a:pt x="78777" y="44086"/>
                  </a:moveTo>
                  <a:cubicBezTo>
                    <a:pt x="79239" y="44086"/>
                    <a:pt x="79712" y="44259"/>
                    <a:pt x="80097" y="44644"/>
                  </a:cubicBezTo>
                  <a:cubicBezTo>
                    <a:pt x="81325" y="45832"/>
                    <a:pt x="80453" y="47892"/>
                    <a:pt x="78789" y="47892"/>
                  </a:cubicBezTo>
                  <a:cubicBezTo>
                    <a:pt x="77720" y="47892"/>
                    <a:pt x="76848" y="47021"/>
                    <a:pt x="76848" y="45991"/>
                  </a:cubicBezTo>
                  <a:lnTo>
                    <a:pt x="76888" y="45991"/>
                  </a:lnTo>
                  <a:cubicBezTo>
                    <a:pt x="76888" y="44839"/>
                    <a:pt x="77811" y="44086"/>
                    <a:pt x="78777" y="44086"/>
                  </a:cubicBezTo>
                  <a:close/>
                  <a:moveTo>
                    <a:pt x="18569" y="43638"/>
                  </a:moveTo>
                  <a:cubicBezTo>
                    <a:pt x="18808" y="43638"/>
                    <a:pt x="19063" y="43680"/>
                    <a:pt x="19331" y="43772"/>
                  </a:cubicBezTo>
                  <a:lnTo>
                    <a:pt x="25273" y="45793"/>
                  </a:lnTo>
                  <a:lnTo>
                    <a:pt x="19331" y="47813"/>
                  </a:lnTo>
                  <a:cubicBezTo>
                    <a:pt x="19113" y="47872"/>
                    <a:pt x="18886" y="47902"/>
                    <a:pt x="18658" y="47902"/>
                  </a:cubicBezTo>
                  <a:cubicBezTo>
                    <a:pt x="18430" y="47902"/>
                    <a:pt x="18202" y="47872"/>
                    <a:pt x="17984" y="47813"/>
                  </a:cubicBezTo>
                  <a:cubicBezTo>
                    <a:pt x="15563" y="46958"/>
                    <a:pt x="16439" y="43638"/>
                    <a:pt x="18569" y="43638"/>
                  </a:cubicBezTo>
                  <a:close/>
                  <a:moveTo>
                    <a:pt x="72859" y="43660"/>
                  </a:moveTo>
                  <a:cubicBezTo>
                    <a:pt x="74246" y="43660"/>
                    <a:pt x="75379" y="45033"/>
                    <a:pt x="74868" y="46466"/>
                  </a:cubicBezTo>
                  <a:cubicBezTo>
                    <a:pt x="74581" y="47357"/>
                    <a:pt x="73732" y="47916"/>
                    <a:pt x="72834" y="47916"/>
                  </a:cubicBezTo>
                  <a:cubicBezTo>
                    <a:pt x="72614" y="47916"/>
                    <a:pt x="72392" y="47883"/>
                    <a:pt x="72174" y="47813"/>
                  </a:cubicBezTo>
                  <a:lnTo>
                    <a:pt x="66272" y="45793"/>
                  </a:lnTo>
                  <a:lnTo>
                    <a:pt x="72174" y="43772"/>
                  </a:lnTo>
                  <a:cubicBezTo>
                    <a:pt x="72405" y="43695"/>
                    <a:pt x="72636" y="43660"/>
                    <a:pt x="72859" y="43660"/>
                  </a:cubicBezTo>
                  <a:close/>
                  <a:moveTo>
                    <a:pt x="17504" y="52452"/>
                  </a:moveTo>
                  <a:cubicBezTo>
                    <a:pt x="17967" y="52452"/>
                    <a:pt x="18436" y="52622"/>
                    <a:pt x="18816" y="53002"/>
                  </a:cubicBezTo>
                  <a:cubicBezTo>
                    <a:pt x="20005" y="54230"/>
                    <a:pt x="19133" y="56250"/>
                    <a:pt x="17469" y="56250"/>
                  </a:cubicBezTo>
                  <a:cubicBezTo>
                    <a:pt x="16440" y="56250"/>
                    <a:pt x="15568" y="55379"/>
                    <a:pt x="15568" y="54349"/>
                  </a:cubicBezTo>
                  <a:cubicBezTo>
                    <a:pt x="15568" y="53217"/>
                    <a:pt x="16521" y="52452"/>
                    <a:pt x="17504" y="52452"/>
                  </a:cubicBezTo>
                  <a:close/>
                  <a:moveTo>
                    <a:pt x="74088" y="52801"/>
                  </a:moveTo>
                  <a:cubicBezTo>
                    <a:pt x="75054" y="52801"/>
                    <a:pt x="75977" y="53554"/>
                    <a:pt x="75977" y="54705"/>
                  </a:cubicBezTo>
                  <a:cubicBezTo>
                    <a:pt x="75977" y="55768"/>
                    <a:pt x="75155" y="56597"/>
                    <a:pt x="74095" y="56607"/>
                  </a:cubicBezTo>
                  <a:lnTo>
                    <a:pt x="74095" y="56607"/>
                  </a:lnTo>
                  <a:cubicBezTo>
                    <a:pt x="72405" y="56591"/>
                    <a:pt x="71545" y="54542"/>
                    <a:pt x="72768" y="53359"/>
                  </a:cubicBezTo>
                  <a:cubicBezTo>
                    <a:pt x="73153" y="52974"/>
                    <a:pt x="73626" y="52801"/>
                    <a:pt x="74088" y="52801"/>
                  </a:cubicBezTo>
                  <a:close/>
                  <a:moveTo>
                    <a:pt x="5388" y="47654"/>
                  </a:moveTo>
                  <a:lnTo>
                    <a:pt x="5388" y="47654"/>
                  </a:lnTo>
                  <a:cubicBezTo>
                    <a:pt x="6774" y="49239"/>
                    <a:pt x="8002" y="50903"/>
                    <a:pt x="9191" y="52646"/>
                  </a:cubicBezTo>
                  <a:cubicBezTo>
                    <a:pt x="9785" y="53517"/>
                    <a:pt x="10339" y="54468"/>
                    <a:pt x="10815" y="55418"/>
                  </a:cubicBezTo>
                  <a:lnTo>
                    <a:pt x="11171" y="56211"/>
                  </a:lnTo>
                  <a:lnTo>
                    <a:pt x="11488" y="57043"/>
                  </a:lnTo>
                  <a:cubicBezTo>
                    <a:pt x="11567" y="57320"/>
                    <a:pt x="11646" y="57637"/>
                    <a:pt x="11726" y="57954"/>
                  </a:cubicBezTo>
                  <a:cubicBezTo>
                    <a:pt x="11765" y="58310"/>
                    <a:pt x="11765" y="58706"/>
                    <a:pt x="11805" y="59063"/>
                  </a:cubicBezTo>
                  <a:cubicBezTo>
                    <a:pt x="11845" y="59974"/>
                    <a:pt x="11132" y="60726"/>
                    <a:pt x="10220" y="60806"/>
                  </a:cubicBezTo>
                  <a:cubicBezTo>
                    <a:pt x="10196" y="60807"/>
                    <a:pt x="10172" y="60807"/>
                    <a:pt x="10148" y="60807"/>
                  </a:cubicBezTo>
                  <a:cubicBezTo>
                    <a:pt x="9268" y="60807"/>
                    <a:pt x="8516" y="60108"/>
                    <a:pt x="8477" y="59221"/>
                  </a:cubicBezTo>
                  <a:cubicBezTo>
                    <a:pt x="8477" y="59102"/>
                    <a:pt x="8477" y="59023"/>
                    <a:pt x="8477" y="58904"/>
                  </a:cubicBezTo>
                  <a:lnTo>
                    <a:pt x="8517" y="58587"/>
                  </a:lnTo>
                  <a:cubicBezTo>
                    <a:pt x="8517" y="58469"/>
                    <a:pt x="8596" y="58350"/>
                    <a:pt x="8596" y="58191"/>
                  </a:cubicBezTo>
                  <a:cubicBezTo>
                    <a:pt x="8636" y="57993"/>
                    <a:pt x="8636" y="57795"/>
                    <a:pt x="8596" y="57597"/>
                  </a:cubicBezTo>
                  <a:lnTo>
                    <a:pt x="8557" y="56924"/>
                  </a:lnTo>
                  <a:lnTo>
                    <a:pt x="8438" y="56211"/>
                  </a:lnTo>
                  <a:cubicBezTo>
                    <a:pt x="8240" y="55260"/>
                    <a:pt x="8002" y="54309"/>
                    <a:pt x="7685" y="53359"/>
                  </a:cubicBezTo>
                  <a:cubicBezTo>
                    <a:pt x="7051" y="51418"/>
                    <a:pt x="6259" y="49516"/>
                    <a:pt x="5388" y="47654"/>
                  </a:cubicBezTo>
                  <a:close/>
                  <a:moveTo>
                    <a:pt x="86118" y="48011"/>
                  </a:moveTo>
                  <a:cubicBezTo>
                    <a:pt x="85246" y="49873"/>
                    <a:pt x="84454" y="51774"/>
                    <a:pt x="83820" y="53715"/>
                  </a:cubicBezTo>
                  <a:cubicBezTo>
                    <a:pt x="83503" y="54666"/>
                    <a:pt x="83266" y="55616"/>
                    <a:pt x="83067" y="56607"/>
                  </a:cubicBezTo>
                  <a:lnTo>
                    <a:pt x="82949" y="57280"/>
                  </a:lnTo>
                  <a:lnTo>
                    <a:pt x="82909" y="57954"/>
                  </a:lnTo>
                  <a:cubicBezTo>
                    <a:pt x="82909" y="58152"/>
                    <a:pt x="82909" y="58350"/>
                    <a:pt x="82909" y="58548"/>
                  </a:cubicBezTo>
                  <a:cubicBezTo>
                    <a:pt x="82909" y="58706"/>
                    <a:pt x="82988" y="58825"/>
                    <a:pt x="82988" y="58984"/>
                  </a:cubicBezTo>
                  <a:lnTo>
                    <a:pt x="83067" y="59261"/>
                  </a:lnTo>
                  <a:cubicBezTo>
                    <a:pt x="83220" y="60484"/>
                    <a:pt x="82278" y="61165"/>
                    <a:pt x="81354" y="61165"/>
                  </a:cubicBezTo>
                  <a:cubicBezTo>
                    <a:pt x="80603" y="61165"/>
                    <a:pt x="79864" y="60714"/>
                    <a:pt x="79740" y="59736"/>
                  </a:cubicBezTo>
                  <a:cubicBezTo>
                    <a:pt x="79740" y="59617"/>
                    <a:pt x="79740" y="59538"/>
                    <a:pt x="79740" y="59419"/>
                  </a:cubicBezTo>
                  <a:cubicBezTo>
                    <a:pt x="79740" y="59063"/>
                    <a:pt x="79780" y="58667"/>
                    <a:pt x="79819" y="58310"/>
                  </a:cubicBezTo>
                  <a:cubicBezTo>
                    <a:pt x="79859" y="57993"/>
                    <a:pt x="79938" y="57676"/>
                    <a:pt x="80057" y="57399"/>
                  </a:cubicBezTo>
                  <a:lnTo>
                    <a:pt x="80374" y="56567"/>
                  </a:lnTo>
                  <a:lnTo>
                    <a:pt x="80691" y="55775"/>
                  </a:lnTo>
                  <a:cubicBezTo>
                    <a:pt x="81206" y="54824"/>
                    <a:pt x="81721" y="53874"/>
                    <a:pt x="82354" y="53002"/>
                  </a:cubicBezTo>
                  <a:cubicBezTo>
                    <a:pt x="83503" y="51259"/>
                    <a:pt x="84771" y="49595"/>
                    <a:pt x="86118" y="48011"/>
                  </a:cubicBezTo>
                  <a:close/>
                  <a:moveTo>
                    <a:pt x="19450" y="57637"/>
                  </a:moveTo>
                  <a:cubicBezTo>
                    <a:pt x="21153" y="57637"/>
                    <a:pt x="21985" y="59657"/>
                    <a:pt x="20797" y="60885"/>
                  </a:cubicBezTo>
                  <a:cubicBezTo>
                    <a:pt x="20440" y="61241"/>
                    <a:pt x="19955" y="61420"/>
                    <a:pt x="19470" y="61420"/>
                  </a:cubicBezTo>
                  <a:cubicBezTo>
                    <a:pt x="18985" y="61420"/>
                    <a:pt x="18499" y="61241"/>
                    <a:pt x="18143" y="60885"/>
                  </a:cubicBezTo>
                  <a:cubicBezTo>
                    <a:pt x="16915" y="59657"/>
                    <a:pt x="17786" y="57637"/>
                    <a:pt x="19450" y="57637"/>
                  </a:cubicBezTo>
                  <a:close/>
                  <a:moveTo>
                    <a:pt x="71874" y="57871"/>
                  </a:moveTo>
                  <a:cubicBezTo>
                    <a:pt x="72343" y="57871"/>
                    <a:pt x="72819" y="58044"/>
                    <a:pt x="73204" y="58429"/>
                  </a:cubicBezTo>
                  <a:cubicBezTo>
                    <a:pt x="73917" y="59182"/>
                    <a:pt x="73917" y="60370"/>
                    <a:pt x="73164" y="61123"/>
                  </a:cubicBezTo>
                  <a:lnTo>
                    <a:pt x="73204" y="61123"/>
                  </a:lnTo>
                  <a:cubicBezTo>
                    <a:pt x="72824" y="61503"/>
                    <a:pt x="72354" y="61672"/>
                    <a:pt x="71892" y="61672"/>
                  </a:cubicBezTo>
                  <a:cubicBezTo>
                    <a:pt x="70908" y="61672"/>
                    <a:pt x="69956" y="60907"/>
                    <a:pt x="69956" y="59776"/>
                  </a:cubicBezTo>
                  <a:cubicBezTo>
                    <a:pt x="69956" y="58624"/>
                    <a:pt x="70897" y="57871"/>
                    <a:pt x="71874" y="57871"/>
                  </a:cubicBezTo>
                  <a:close/>
                  <a:moveTo>
                    <a:pt x="52426" y="25324"/>
                  </a:moveTo>
                  <a:cubicBezTo>
                    <a:pt x="54378" y="25324"/>
                    <a:pt x="56225" y="26604"/>
                    <a:pt x="56765" y="28680"/>
                  </a:cubicBezTo>
                  <a:lnTo>
                    <a:pt x="57359" y="30978"/>
                  </a:lnTo>
                  <a:cubicBezTo>
                    <a:pt x="57755" y="32562"/>
                    <a:pt x="59023" y="33790"/>
                    <a:pt x="60568" y="34226"/>
                  </a:cubicBezTo>
                  <a:lnTo>
                    <a:pt x="62905" y="34820"/>
                  </a:lnTo>
                  <a:cubicBezTo>
                    <a:pt x="65796" y="35573"/>
                    <a:pt x="67143" y="38860"/>
                    <a:pt x="65638" y="41475"/>
                  </a:cubicBezTo>
                  <a:lnTo>
                    <a:pt x="64450" y="43535"/>
                  </a:lnTo>
                  <a:cubicBezTo>
                    <a:pt x="63618" y="44921"/>
                    <a:pt x="63618" y="46664"/>
                    <a:pt x="64450" y="48090"/>
                  </a:cubicBezTo>
                  <a:lnTo>
                    <a:pt x="64450" y="48050"/>
                  </a:lnTo>
                  <a:lnTo>
                    <a:pt x="65638" y="50110"/>
                  </a:lnTo>
                  <a:cubicBezTo>
                    <a:pt x="67143" y="52685"/>
                    <a:pt x="65796" y="56013"/>
                    <a:pt x="62905" y="56765"/>
                  </a:cubicBezTo>
                  <a:lnTo>
                    <a:pt x="60568" y="57399"/>
                  </a:lnTo>
                  <a:cubicBezTo>
                    <a:pt x="59023" y="57795"/>
                    <a:pt x="57795" y="59023"/>
                    <a:pt x="57359" y="60608"/>
                  </a:cubicBezTo>
                  <a:lnTo>
                    <a:pt x="56765" y="62945"/>
                  </a:lnTo>
                  <a:cubicBezTo>
                    <a:pt x="56225" y="65021"/>
                    <a:pt x="54357" y="66300"/>
                    <a:pt x="52394" y="66300"/>
                  </a:cubicBezTo>
                  <a:cubicBezTo>
                    <a:pt x="51623" y="66300"/>
                    <a:pt x="50836" y="66103"/>
                    <a:pt x="50110" y="65678"/>
                  </a:cubicBezTo>
                  <a:lnTo>
                    <a:pt x="48050" y="64490"/>
                  </a:lnTo>
                  <a:cubicBezTo>
                    <a:pt x="47357" y="64074"/>
                    <a:pt x="46575" y="63866"/>
                    <a:pt x="45787" y="63866"/>
                  </a:cubicBezTo>
                  <a:cubicBezTo>
                    <a:pt x="45000" y="63866"/>
                    <a:pt x="44208" y="64074"/>
                    <a:pt x="43495" y="64490"/>
                  </a:cubicBezTo>
                  <a:lnTo>
                    <a:pt x="41475" y="65678"/>
                  </a:lnTo>
                  <a:cubicBezTo>
                    <a:pt x="40745" y="66098"/>
                    <a:pt x="39964" y="66293"/>
                    <a:pt x="39199" y="66293"/>
                  </a:cubicBezTo>
                  <a:cubicBezTo>
                    <a:pt x="37223" y="66293"/>
                    <a:pt x="35362" y="64990"/>
                    <a:pt x="34820" y="62905"/>
                  </a:cubicBezTo>
                  <a:lnTo>
                    <a:pt x="34186" y="60608"/>
                  </a:lnTo>
                  <a:cubicBezTo>
                    <a:pt x="33790" y="59023"/>
                    <a:pt x="32562" y="57795"/>
                    <a:pt x="30977" y="57399"/>
                  </a:cubicBezTo>
                  <a:lnTo>
                    <a:pt x="28680" y="56765"/>
                  </a:lnTo>
                  <a:cubicBezTo>
                    <a:pt x="25788" y="56013"/>
                    <a:pt x="24402" y="52725"/>
                    <a:pt x="25907" y="50150"/>
                  </a:cubicBezTo>
                  <a:lnTo>
                    <a:pt x="27135" y="48090"/>
                  </a:lnTo>
                  <a:cubicBezTo>
                    <a:pt x="27967" y="46664"/>
                    <a:pt x="27967" y="44921"/>
                    <a:pt x="27135" y="43535"/>
                  </a:cubicBezTo>
                  <a:lnTo>
                    <a:pt x="25907" y="41475"/>
                  </a:lnTo>
                  <a:cubicBezTo>
                    <a:pt x="24402" y="38900"/>
                    <a:pt x="25788" y="35573"/>
                    <a:pt x="28680" y="34820"/>
                  </a:cubicBezTo>
                  <a:lnTo>
                    <a:pt x="30977" y="34226"/>
                  </a:lnTo>
                  <a:cubicBezTo>
                    <a:pt x="32562" y="33790"/>
                    <a:pt x="33790" y="32562"/>
                    <a:pt x="34186" y="30978"/>
                  </a:cubicBezTo>
                  <a:lnTo>
                    <a:pt x="34820" y="28680"/>
                  </a:lnTo>
                  <a:cubicBezTo>
                    <a:pt x="35360" y="26604"/>
                    <a:pt x="37207" y="25324"/>
                    <a:pt x="39173" y="25324"/>
                  </a:cubicBezTo>
                  <a:cubicBezTo>
                    <a:pt x="39946" y="25324"/>
                    <a:pt x="40737" y="25522"/>
                    <a:pt x="41475" y="25947"/>
                  </a:cubicBezTo>
                  <a:lnTo>
                    <a:pt x="43534" y="27135"/>
                  </a:lnTo>
                  <a:cubicBezTo>
                    <a:pt x="44228" y="27551"/>
                    <a:pt x="45010" y="27759"/>
                    <a:pt x="45797" y="27759"/>
                  </a:cubicBezTo>
                  <a:cubicBezTo>
                    <a:pt x="46585" y="27759"/>
                    <a:pt x="47377" y="27551"/>
                    <a:pt x="48090" y="27135"/>
                  </a:cubicBezTo>
                  <a:lnTo>
                    <a:pt x="50150" y="25947"/>
                  </a:lnTo>
                  <a:cubicBezTo>
                    <a:pt x="50876" y="25522"/>
                    <a:pt x="51659" y="25324"/>
                    <a:pt x="52426" y="25324"/>
                  </a:cubicBezTo>
                  <a:close/>
                  <a:moveTo>
                    <a:pt x="60290" y="60291"/>
                  </a:moveTo>
                  <a:lnTo>
                    <a:pt x="65876" y="63064"/>
                  </a:lnTo>
                  <a:cubicBezTo>
                    <a:pt x="67460" y="63816"/>
                    <a:pt x="67460" y="66074"/>
                    <a:pt x="65876" y="66866"/>
                  </a:cubicBezTo>
                  <a:cubicBezTo>
                    <a:pt x="65572" y="67013"/>
                    <a:pt x="65252" y="67082"/>
                    <a:pt x="64937" y="67082"/>
                  </a:cubicBezTo>
                  <a:cubicBezTo>
                    <a:pt x="64146" y="67082"/>
                    <a:pt x="63392" y="66642"/>
                    <a:pt x="63024" y="65876"/>
                  </a:cubicBezTo>
                  <a:lnTo>
                    <a:pt x="60290" y="60291"/>
                  </a:lnTo>
                  <a:close/>
                  <a:moveTo>
                    <a:pt x="31294" y="60291"/>
                  </a:moveTo>
                  <a:lnTo>
                    <a:pt x="28521" y="65916"/>
                  </a:lnTo>
                  <a:cubicBezTo>
                    <a:pt x="28323" y="66312"/>
                    <a:pt x="27967" y="66668"/>
                    <a:pt x="27571" y="66866"/>
                  </a:cubicBezTo>
                  <a:cubicBezTo>
                    <a:pt x="27239" y="67019"/>
                    <a:pt x="26919" y="67087"/>
                    <a:pt x="26619" y="67087"/>
                  </a:cubicBezTo>
                  <a:cubicBezTo>
                    <a:pt x="24665" y="67087"/>
                    <a:pt x="23574" y="64197"/>
                    <a:pt x="25669" y="63064"/>
                  </a:cubicBezTo>
                  <a:lnTo>
                    <a:pt x="31294" y="60291"/>
                  </a:lnTo>
                  <a:close/>
                  <a:moveTo>
                    <a:pt x="22359" y="67101"/>
                  </a:moveTo>
                  <a:cubicBezTo>
                    <a:pt x="22827" y="67101"/>
                    <a:pt x="23304" y="67274"/>
                    <a:pt x="23689" y="67659"/>
                  </a:cubicBezTo>
                  <a:cubicBezTo>
                    <a:pt x="24402" y="68411"/>
                    <a:pt x="24402" y="69600"/>
                    <a:pt x="23689" y="70352"/>
                  </a:cubicBezTo>
                  <a:cubicBezTo>
                    <a:pt x="23304" y="70737"/>
                    <a:pt x="22827" y="70910"/>
                    <a:pt x="22359" y="70910"/>
                  </a:cubicBezTo>
                  <a:cubicBezTo>
                    <a:pt x="21382" y="70910"/>
                    <a:pt x="20440" y="70157"/>
                    <a:pt x="20440" y="69005"/>
                  </a:cubicBezTo>
                  <a:cubicBezTo>
                    <a:pt x="20440" y="67854"/>
                    <a:pt x="21382" y="67101"/>
                    <a:pt x="22359" y="67101"/>
                  </a:cubicBezTo>
                  <a:close/>
                  <a:moveTo>
                    <a:pt x="68992" y="67338"/>
                  </a:moveTo>
                  <a:cubicBezTo>
                    <a:pt x="69455" y="67338"/>
                    <a:pt x="69927" y="67511"/>
                    <a:pt x="70312" y="67896"/>
                  </a:cubicBezTo>
                  <a:cubicBezTo>
                    <a:pt x="71065" y="68649"/>
                    <a:pt x="71065" y="69837"/>
                    <a:pt x="70312" y="70590"/>
                  </a:cubicBezTo>
                  <a:cubicBezTo>
                    <a:pt x="69927" y="70975"/>
                    <a:pt x="69455" y="71148"/>
                    <a:pt x="68992" y="71148"/>
                  </a:cubicBezTo>
                  <a:cubicBezTo>
                    <a:pt x="68027" y="71148"/>
                    <a:pt x="67104" y="70395"/>
                    <a:pt x="67104" y="69243"/>
                  </a:cubicBezTo>
                  <a:cubicBezTo>
                    <a:pt x="67104" y="68092"/>
                    <a:pt x="68027" y="67338"/>
                    <a:pt x="68992" y="67338"/>
                  </a:cubicBezTo>
                  <a:close/>
                  <a:moveTo>
                    <a:pt x="31816" y="69973"/>
                  </a:moveTo>
                  <a:cubicBezTo>
                    <a:pt x="32791" y="69973"/>
                    <a:pt x="33711" y="70735"/>
                    <a:pt x="33711" y="71858"/>
                  </a:cubicBezTo>
                  <a:cubicBezTo>
                    <a:pt x="33711" y="73009"/>
                    <a:pt x="32787" y="73762"/>
                    <a:pt x="31810" y="73762"/>
                  </a:cubicBezTo>
                  <a:cubicBezTo>
                    <a:pt x="31341" y="73762"/>
                    <a:pt x="30860" y="73589"/>
                    <a:pt x="30462" y="73204"/>
                  </a:cubicBezTo>
                  <a:cubicBezTo>
                    <a:pt x="29710" y="72491"/>
                    <a:pt x="29710" y="71263"/>
                    <a:pt x="30462" y="70511"/>
                  </a:cubicBezTo>
                  <a:lnTo>
                    <a:pt x="30462" y="70550"/>
                  </a:lnTo>
                  <a:cubicBezTo>
                    <a:pt x="30862" y="70151"/>
                    <a:pt x="31345" y="69973"/>
                    <a:pt x="31816" y="69973"/>
                  </a:cubicBezTo>
                  <a:close/>
                  <a:moveTo>
                    <a:pt x="59491" y="70211"/>
                  </a:moveTo>
                  <a:cubicBezTo>
                    <a:pt x="59962" y="70211"/>
                    <a:pt x="60445" y="70388"/>
                    <a:pt x="60845" y="70788"/>
                  </a:cubicBezTo>
                  <a:cubicBezTo>
                    <a:pt x="61558" y="71501"/>
                    <a:pt x="61558" y="72729"/>
                    <a:pt x="60845" y="73442"/>
                  </a:cubicBezTo>
                  <a:cubicBezTo>
                    <a:pt x="60447" y="73827"/>
                    <a:pt x="59966" y="74000"/>
                    <a:pt x="59498" y="74000"/>
                  </a:cubicBezTo>
                  <a:cubicBezTo>
                    <a:pt x="58520" y="74000"/>
                    <a:pt x="57597" y="73247"/>
                    <a:pt x="57597" y="72095"/>
                  </a:cubicBezTo>
                  <a:cubicBezTo>
                    <a:pt x="57597" y="70973"/>
                    <a:pt x="58516" y="70211"/>
                    <a:pt x="59491" y="70211"/>
                  </a:cubicBezTo>
                  <a:close/>
                  <a:moveTo>
                    <a:pt x="45792" y="66272"/>
                  </a:moveTo>
                  <a:lnTo>
                    <a:pt x="47773" y="72214"/>
                  </a:lnTo>
                  <a:cubicBezTo>
                    <a:pt x="47931" y="72650"/>
                    <a:pt x="47931" y="73125"/>
                    <a:pt x="47773" y="73601"/>
                  </a:cubicBezTo>
                  <a:cubicBezTo>
                    <a:pt x="47427" y="74608"/>
                    <a:pt x="46637" y="75039"/>
                    <a:pt x="45838" y="75039"/>
                  </a:cubicBezTo>
                  <a:cubicBezTo>
                    <a:pt x="44533" y="75039"/>
                    <a:pt x="43207" y="73886"/>
                    <a:pt x="43772" y="72214"/>
                  </a:cubicBezTo>
                  <a:lnTo>
                    <a:pt x="45792" y="66272"/>
                  </a:lnTo>
                  <a:close/>
                  <a:moveTo>
                    <a:pt x="36880" y="72174"/>
                  </a:moveTo>
                  <a:cubicBezTo>
                    <a:pt x="37903" y="72174"/>
                    <a:pt x="38770" y="73035"/>
                    <a:pt x="38781" y="74096"/>
                  </a:cubicBezTo>
                  <a:lnTo>
                    <a:pt x="38781" y="74096"/>
                  </a:lnTo>
                  <a:cubicBezTo>
                    <a:pt x="38770" y="75236"/>
                    <a:pt x="37834" y="75981"/>
                    <a:pt x="36862" y="75981"/>
                  </a:cubicBezTo>
                  <a:cubicBezTo>
                    <a:pt x="36394" y="75981"/>
                    <a:pt x="35918" y="75808"/>
                    <a:pt x="35533" y="75423"/>
                  </a:cubicBezTo>
                  <a:cubicBezTo>
                    <a:pt x="34344" y="74234"/>
                    <a:pt x="35176" y="72174"/>
                    <a:pt x="36880" y="72174"/>
                  </a:cubicBezTo>
                  <a:close/>
                  <a:moveTo>
                    <a:pt x="54349" y="72174"/>
                  </a:moveTo>
                  <a:cubicBezTo>
                    <a:pt x="55372" y="72174"/>
                    <a:pt x="56239" y="73035"/>
                    <a:pt x="56250" y="74096"/>
                  </a:cubicBezTo>
                  <a:lnTo>
                    <a:pt x="56250" y="74096"/>
                  </a:lnTo>
                  <a:cubicBezTo>
                    <a:pt x="56239" y="75236"/>
                    <a:pt x="55303" y="75981"/>
                    <a:pt x="54331" y="75981"/>
                  </a:cubicBezTo>
                  <a:cubicBezTo>
                    <a:pt x="53863" y="75981"/>
                    <a:pt x="53387" y="75808"/>
                    <a:pt x="53002" y="75423"/>
                  </a:cubicBezTo>
                  <a:cubicBezTo>
                    <a:pt x="51813" y="74234"/>
                    <a:pt x="52645" y="72174"/>
                    <a:pt x="54349" y="72174"/>
                  </a:cubicBezTo>
                  <a:close/>
                  <a:moveTo>
                    <a:pt x="45577" y="76885"/>
                  </a:moveTo>
                  <a:cubicBezTo>
                    <a:pt x="46554" y="76885"/>
                    <a:pt x="47496" y="77638"/>
                    <a:pt x="47496" y="78790"/>
                  </a:cubicBezTo>
                  <a:cubicBezTo>
                    <a:pt x="47496" y="79820"/>
                    <a:pt x="46664" y="80652"/>
                    <a:pt x="45594" y="80691"/>
                  </a:cubicBezTo>
                  <a:cubicBezTo>
                    <a:pt x="43931" y="80691"/>
                    <a:pt x="43059" y="78631"/>
                    <a:pt x="44247" y="77443"/>
                  </a:cubicBezTo>
                  <a:cubicBezTo>
                    <a:pt x="44632" y="77058"/>
                    <a:pt x="45109" y="76885"/>
                    <a:pt x="45577" y="76885"/>
                  </a:cubicBezTo>
                  <a:close/>
                  <a:moveTo>
                    <a:pt x="32166" y="79740"/>
                  </a:moveTo>
                  <a:cubicBezTo>
                    <a:pt x="32522" y="79740"/>
                    <a:pt x="32879" y="79780"/>
                    <a:pt x="33275" y="79820"/>
                  </a:cubicBezTo>
                  <a:cubicBezTo>
                    <a:pt x="33552" y="79899"/>
                    <a:pt x="33909" y="79978"/>
                    <a:pt x="34186" y="80057"/>
                  </a:cubicBezTo>
                  <a:lnTo>
                    <a:pt x="35018" y="80374"/>
                  </a:lnTo>
                  <a:lnTo>
                    <a:pt x="35810" y="80731"/>
                  </a:lnTo>
                  <a:cubicBezTo>
                    <a:pt x="36761" y="81206"/>
                    <a:pt x="37672" y="81761"/>
                    <a:pt x="38583" y="82355"/>
                  </a:cubicBezTo>
                  <a:cubicBezTo>
                    <a:pt x="40326" y="83504"/>
                    <a:pt x="41990" y="84771"/>
                    <a:pt x="43574" y="86118"/>
                  </a:cubicBezTo>
                  <a:cubicBezTo>
                    <a:pt x="41712" y="85247"/>
                    <a:pt x="39811" y="84494"/>
                    <a:pt x="37870" y="83860"/>
                  </a:cubicBezTo>
                  <a:cubicBezTo>
                    <a:pt x="36919" y="83543"/>
                    <a:pt x="35968" y="83266"/>
                    <a:pt x="34978" y="83068"/>
                  </a:cubicBezTo>
                  <a:lnTo>
                    <a:pt x="34305" y="82989"/>
                  </a:lnTo>
                  <a:lnTo>
                    <a:pt x="33631" y="82909"/>
                  </a:lnTo>
                  <a:lnTo>
                    <a:pt x="33037" y="82909"/>
                  </a:lnTo>
                  <a:cubicBezTo>
                    <a:pt x="32839" y="82909"/>
                    <a:pt x="32760" y="82989"/>
                    <a:pt x="32601" y="83028"/>
                  </a:cubicBezTo>
                  <a:lnTo>
                    <a:pt x="32284" y="83068"/>
                  </a:lnTo>
                  <a:cubicBezTo>
                    <a:pt x="32197" y="83079"/>
                    <a:pt x="32111" y="83084"/>
                    <a:pt x="32029" y="83084"/>
                  </a:cubicBezTo>
                  <a:cubicBezTo>
                    <a:pt x="30072" y="83084"/>
                    <a:pt x="29720" y="80045"/>
                    <a:pt x="31849" y="79740"/>
                  </a:cubicBezTo>
                  <a:close/>
                  <a:moveTo>
                    <a:pt x="59138" y="79737"/>
                  </a:moveTo>
                  <a:cubicBezTo>
                    <a:pt x="61284" y="79737"/>
                    <a:pt x="61361" y="82990"/>
                    <a:pt x="59181" y="83068"/>
                  </a:cubicBezTo>
                  <a:lnTo>
                    <a:pt x="59181" y="83108"/>
                  </a:lnTo>
                  <a:lnTo>
                    <a:pt x="58904" y="83108"/>
                  </a:lnTo>
                  <a:lnTo>
                    <a:pt x="58587" y="83068"/>
                  </a:lnTo>
                  <a:cubicBezTo>
                    <a:pt x="58429" y="83068"/>
                    <a:pt x="58349" y="82949"/>
                    <a:pt x="58151" y="82949"/>
                  </a:cubicBezTo>
                  <a:cubicBezTo>
                    <a:pt x="58072" y="82929"/>
                    <a:pt x="57983" y="82919"/>
                    <a:pt x="57884" y="82919"/>
                  </a:cubicBezTo>
                  <a:cubicBezTo>
                    <a:pt x="57785" y="82919"/>
                    <a:pt x="57676" y="82929"/>
                    <a:pt x="57557" y="82949"/>
                  </a:cubicBezTo>
                  <a:lnTo>
                    <a:pt x="56884" y="82989"/>
                  </a:lnTo>
                  <a:lnTo>
                    <a:pt x="56210" y="83108"/>
                  </a:lnTo>
                  <a:cubicBezTo>
                    <a:pt x="55220" y="83306"/>
                    <a:pt x="54269" y="83543"/>
                    <a:pt x="53319" y="83860"/>
                  </a:cubicBezTo>
                  <a:cubicBezTo>
                    <a:pt x="51378" y="84494"/>
                    <a:pt x="49476" y="85247"/>
                    <a:pt x="47614" y="86118"/>
                  </a:cubicBezTo>
                  <a:cubicBezTo>
                    <a:pt x="49199" y="84771"/>
                    <a:pt x="50863" y="83504"/>
                    <a:pt x="52606" y="82315"/>
                  </a:cubicBezTo>
                  <a:cubicBezTo>
                    <a:pt x="53517" y="81721"/>
                    <a:pt x="54428" y="81206"/>
                    <a:pt x="55378" y="80691"/>
                  </a:cubicBezTo>
                  <a:lnTo>
                    <a:pt x="56171" y="80335"/>
                  </a:lnTo>
                  <a:lnTo>
                    <a:pt x="57003" y="80057"/>
                  </a:lnTo>
                  <a:cubicBezTo>
                    <a:pt x="57280" y="79939"/>
                    <a:pt x="57636" y="79899"/>
                    <a:pt x="57914" y="79820"/>
                  </a:cubicBezTo>
                  <a:cubicBezTo>
                    <a:pt x="58310" y="79740"/>
                    <a:pt x="58666" y="79740"/>
                    <a:pt x="59023" y="79740"/>
                  </a:cubicBezTo>
                  <a:cubicBezTo>
                    <a:pt x="59062" y="79738"/>
                    <a:pt x="59100" y="79737"/>
                    <a:pt x="59138" y="79737"/>
                  </a:cubicBezTo>
                  <a:close/>
                  <a:moveTo>
                    <a:pt x="18183" y="1"/>
                  </a:moveTo>
                  <a:cubicBezTo>
                    <a:pt x="18183" y="2258"/>
                    <a:pt x="17390" y="4437"/>
                    <a:pt x="15964" y="6140"/>
                  </a:cubicBezTo>
                  <a:cubicBezTo>
                    <a:pt x="17700" y="11382"/>
                    <a:pt x="13617" y="16389"/>
                    <a:pt x="8588" y="16389"/>
                  </a:cubicBezTo>
                  <a:cubicBezTo>
                    <a:pt x="7764" y="16389"/>
                    <a:pt x="6915" y="16254"/>
                    <a:pt x="6061" y="15964"/>
                  </a:cubicBezTo>
                  <a:cubicBezTo>
                    <a:pt x="4358" y="17390"/>
                    <a:pt x="2219" y="18183"/>
                    <a:pt x="0" y="18183"/>
                  </a:cubicBezTo>
                  <a:lnTo>
                    <a:pt x="0" y="41475"/>
                  </a:lnTo>
                  <a:cubicBezTo>
                    <a:pt x="2298" y="41475"/>
                    <a:pt x="4160" y="43337"/>
                    <a:pt x="4160" y="45634"/>
                  </a:cubicBezTo>
                  <a:cubicBezTo>
                    <a:pt x="4160" y="47932"/>
                    <a:pt x="2298" y="49793"/>
                    <a:pt x="0" y="49793"/>
                  </a:cubicBezTo>
                  <a:lnTo>
                    <a:pt x="0" y="73402"/>
                  </a:lnTo>
                  <a:cubicBezTo>
                    <a:pt x="2258" y="73402"/>
                    <a:pt x="4437" y="74195"/>
                    <a:pt x="6140" y="75621"/>
                  </a:cubicBezTo>
                  <a:cubicBezTo>
                    <a:pt x="6978" y="75343"/>
                    <a:pt x="7810" y="75215"/>
                    <a:pt x="8616" y="75215"/>
                  </a:cubicBezTo>
                  <a:cubicBezTo>
                    <a:pt x="13681" y="75215"/>
                    <a:pt x="17736" y="80296"/>
                    <a:pt x="15925" y="85524"/>
                  </a:cubicBezTo>
                  <a:cubicBezTo>
                    <a:pt x="17351" y="87227"/>
                    <a:pt x="18143" y="89366"/>
                    <a:pt x="18183" y="91585"/>
                  </a:cubicBezTo>
                  <a:lnTo>
                    <a:pt x="41475" y="91585"/>
                  </a:lnTo>
                  <a:cubicBezTo>
                    <a:pt x="41475" y="89287"/>
                    <a:pt x="43336" y="87425"/>
                    <a:pt x="45634" y="87425"/>
                  </a:cubicBezTo>
                  <a:cubicBezTo>
                    <a:pt x="47931" y="87425"/>
                    <a:pt x="49793" y="89287"/>
                    <a:pt x="49793" y="91585"/>
                  </a:cubicBezTo>
                  <a:lnTo>
                    <a:pt x="73402" y="91585"/>
                  </a:lnTo>
                  <a:cubicBezTo>
                    <a:pt x="73402" y="89366"/>
                    <a:pt x="74194" y="87188"/>
                    <a:pt x="75620" y="85445"/>
                  </a:cubicBezTo>
                  <a:cubicBezTo>
                    <a:pt x="73889" y="80217"/>
                    <a:pt x="77947" y="75221"/>
                    <a:pt x="82958" y="75221"/>
                  </a:cubicBezTo>
                  <a:cubicBezTo>
                    <a:pt x="83794" y="75221"/>
                    <a:pt x="84657" y="75360"/>
                    <a:pt x="85523" y="75660"/>
                  </a:cubicBezTo>
                  <a:cubicBezTo>
                    <a:pt x="87227" y="74234"/>
                    <a:pt x="89366" y="73442"/>
                    <a:pt x="91584" y="73402"/>
                  </a:cubicBezTo>
                  <a:lnTo>
                    <a:pt x="91584" y="50150"/>
                  </a:lnTo>
                  <a:cubicBezTo>
                    <a:pt x="89287" y="50150"/>
                    <a:pt x="87425" y="48288"/>
                    <a:pt x="87425" y="45951"/>
                  </a:cubicBezTo>
                  <a:cubicBezTo>
                    <a:pt x="87425" y="43654"/>
                    <a:pt x="89287" y="41792"/>
                    <a:pt x="91584" y="41792"/>
                  </a:cubicBezTo>
                  <a:lnTo>
                    <a:pt x="91584" y="18183"/>
                  </a:lnTo>
                  <a:cubicBezTo>
                    <a:pt x="89326" y="18183"/>
                    <a:pt x="87148" y="17430"/>
                    <a:pt x="85444" y="15964"/>
                  </a:cubicBezTo>
                  <a:cubicBezTo>
                    <a:pt x="84652" y="16242"/>
                    <a:pt x="83820" y="16361"/>
                    <a:pt x="82988" y="16361"/>
                  </a:cubicBezTo>
                  <a:cubicBezTo>
                    <a:pt x="82968" y="16361"/>
                    <a:pt x="82948" y="16361"/>
                    <a:pt x="82928" y="16361"/>
                  </a:cubicBezTo>
                  <a:cubicBezTo>
                    <a:pt x="77613" y="16361"/>
                    <a:pt x="73884" y="11113"/>
                    <a:pt x="75620" y="6061"/>
                  </a:cubicBezTo>
                  <a:cubicBezTo>
                    <a:pt x="74194" y="4358"/>
                    <a:pt x="73402" y="2219"/>
                    <a:pt x="73362" y="1"/>
                  </a:cubicBezTo>
                  <a:lnTo>
                    <a:pt x="50110" y="1"/>
                  </a:lnTo>
                  <a:cubicBezTo>
                    <a:pt x="50110" y="2298"/>
                    <a:pt x="48248" y="4160"/>
                    <a:pt x="45911" y="4160"/>
                  </a:cubicBezTo>
                  <a:cubicBezTo>
                    <a:pt x="43614" y="4160"/>
                    <a:pt x="41752" y="2298"/>
                    <a:pt x="41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30"/>
            <p:cNvSpPr/>
            <p:nvPr/>
          </p:nvSpPr>
          <p:spPr>
            <a:xfrm>
              <a:off x="5052825" y="3011975"/>
              <a:ext cx="208000" cy="105000"/>
            </a:xfrm>
            <a:custGeom>
              <a:avLst/>
              <a:gdLst/>
              <a:ahLst/>
              <a:cxnLst/>
              <a:rect l="l" t="t" r="r" b="b"/>
              <a:pathLst>
                <a:path w="8320" h="4200" extrusionOk="0">
                  <a:moveTo>
                    <a:pt x="0" y="1"/>
                  </a:moveTo>
                  <a:cubicBezTo>
                    <a:pt x="0" y="2298"/>
                    <a:pt x="1862" y="4199"/>
                    <a:pt x="4160" y="4199"/>
                  </a:cubicBezTo>
                  <a:cubicBezTo>
                    <a:pt x="6457" y="4199"/>
                    <a:pt x="8319" y="2298"/>
                    <a:pt x="831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30"/>
            <p:cNvSpPr/>
            <p:nvPr/>
          </p:nvSpPr>
          <p:spPr>
            <a:xfrm>
              <a:off x="4008050" y="4048825"/>
              <a:ext cx="104000" cy="208000"/>
            </a:xfrm>
            <a:custGeom>
              <a:avLst/>
              <a:gdLst/>
              <a:ahLst/>
              <a:cxnLst/>
              <a:rect l="l" t="t" r="r" b="b"/>
              <a:pathLst>
                <a:path w="4160" h="8320" extrusionOk="0">
                  <a:moveTo>
                    <a:pt x="0" y="1"/>
                  </a:moveTo>
                  <a:lnTo>
                    <a:pt x="0" y="8319"/>
                  </a:lnTo>
                  <a:cubicBezTo>
                    <a:pt x="2298" y="8319"/>
                    <a:pt x="4160" y="6458"/>
                    <a:pt x="4160" y="4160"/>
                  </a:cubicBezTo>
                  <a:cubicBezTo>
                    <a:pt x="4160" y="1863"/>
                    <a:pt x="2298" y="1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30"/>
            <p:cNvSpPr/>
            <p:nvPr/>
          </p:nvSpPr>
          <p:spPr>
            <a:xfrm>
              <a:off x="5043900" y="5197600"/>
              <a:ext cx="209000" cy="104000"/>
            </a:xfrm>
            <a:custGeom>
              <a:avLst/>
              <a:gdLst/>
              <a:ahLst/>
              <a:cxnLst/>
              <a:rect l="l" t="t" r="r" b="b"/>
              <a:pathLst>
                <a:path w="8360" h="4160" extrusionOk="0">
                  <a:moveTo>
                    <a:pt x="4160" y="0"/>
                  </a:moveTo>
                  <a:cubicBezTo>
                    <a:pt x="1863" y="0"/>
                    <a:pt x="1" y="1862"/>
                    <a:pt x="1" y="4160"/>
                  </a:cubicBezTo>
                  <a:lnTo>
                    <a:pt x="8359" y="4160"/>
                  </a:lnTo>
                  <a:cubicBezTo>
                    <a:pt x="8320" y="1862"/>
                    <a:pt x="6458" y="0"/>
                    <a:pt x="4160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30"/>
            <p:cNvSpPr/>
            <p:nvPr/>
          </p:nvSpPr>
          <p:spPr>
            <a:xfrm>
              <a:off x="6192675" y="4056750"/>
              <a:ext cx="105000" cy="208975"/>
            </a:xfrm>
            <a:custGeom>
              <a:avLst/>
              <a:gdLst/>
              <a:ahLst/>
              <a:cxnLst/>
              <a:rect l="l" t="t" r="r" b="b"/>
              <a:pathLst>
                <a:path w="4200" h="8359" extrusionOk="0">
                  <a:moveTo>
                    <a:pt x="4199" y="1"/>
                  </a:moveTo>
                  <a:cubicBezTo>
                    <a:pt x="1862" y="1"/>
                    <a:pt x="0" y="1863"/>
                    <a:pt x="0" y="4200"/>
                  </a:cubicBezTo>
                  <a:cubicBezTo>
                    <a:pt x="0" y="6497"/>
                    <a:pt x="1862" y="8359"/>
                    <a:pt x="4199" y="8359"/>
                  </a:cubicBezTo>
                  <a:lnTo>
                    <a:pt x="4199" y="1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30"/>
            <p:cNvSpPr/>
            <p:nvPr/>
          </p:nvSpPr>
          <p:spPr>
            <a:xfrm>
              <a:off x="4617100" y="3644650"/>
              <a:ext cx="1070525" cy="1025275"/>
            </a:xfrm>
            <a:custGeom>
              <a:avLst/>
              <a:gdLst/>
              <a:ahLst/>
              <a:cxnLst/>
              <a:rect l="l" t="t" r="r" b="b"/>
              <a:pathLst>
                <a:path w="42821" h="41011" extrusionOk="0">
                  <a:moveTo>
                    <a:pt x="24957" y="9486"/>
                  </a:moveTo>
                  <a:cubicBezTo>
                    <a:pt x="26011" y="9486"/>
                    <a:pt x="27009" y="10187"/>
                    <a:pt x="27293" y="11295"/>
                  </a:cubicBezTo>
                  <a:lnTo>
                    <a:pt x="27610" y="12523"/>
                  </a:lnTo>
                  <a:cubicBezTo>
                    <a:pt x="27847" y="13395"/>
                    <a:pt x="28481" y="14029"/>
                    <a:pt x="29353" y="14266"/>
                  </a:cubicBezTo>
                  <a:lnTo>
                    <a:pt x="30581" y="14583"/>
                  </a:lnTo>
                  <a:cubicBezTo>
                    <a:pt x="32126" y="14979"/>
                    <a:pt x="32878" y="16762"/>
                    <a:pt x="32046" y="18148"/>
                  </a:cubicBezTo>
                  <a:lnTo>
                    <a:pt x="31413" y="19258"/>
                  </a:lnTo>
                  <a:cubicBezTo>
                    <a:pt x="30977" y="20010"/>
                    <a:pt x="30977" y="20921"/>
                    <a:pt x="31413" y="21714"/>
                  </a:cubicBezTo>
                  <a:lnTo>
                    <a:pt x="32046" y="22783"/>
                  </a:lnTo>
                  <a:cubicBezTo>
                    <a:pt x="32878" y="24170"/>
                    <a:pt x="32126" y="25952"/>
                    <a:pt x="30581" y="26348"/>
                  </a:cubicBezTo>
                  <a:lnTo>
                    <a:pt x="29353" y="26705"/>
                  </a:lnTo>
                  <a:cubicBezTo>
                    <a:pt x="28481" y="26903"/>
                    <a:pt x="27847" y="27576"/>
                    <a:pt x="27610" y="28408"/>
                  </a:cubicBezTo>
                  <a:lnTo>
                    <a:pt x="27293" y="29636"/>
                  </a:lnTo>
                  <a:cubicBezTo>
                    <a:pt x="27008" y="30778"/>
                    <a:pt x="26003" y="31467"/>
                    <a:pt x="24945" y="31467"/>
                  </a:cubicBezTo>
                  <a:cubicBezTo>
                    <a:pt x="24534" y="31467"/>
                    <a:pt x="24115" y="31363"/>
                    <a:pt x="23728" y="31141"/>
                  </a:cubicBezTo>
                  <a:lnTo>
                    <a:pt x="22619" y="30508"/>
                  </a:lnTo>
                  <a:cubicBezTo>
                    <a:pt x="22242" y="30290"/>
                    <a:pt x="21817" y="30181"/>
                    <a:pt x="21391" y="30181"/>
                  </a:cubicBezTo>
                  <a:cubicBezTo>
                    <a:pt x="20965" y="30181"/>
                    <a:pt x="20539" y="30290"/>
                    <a:pt x="20163" y="30508"/>
                  </a:cubicBezTo>
                  <a:lnTo>
                    <a:pt x="19093" y="31141"/>
                  </a:lnTo>
                  <a:cubicBezTo>
                    <a:pt x="18705" y="31363"/>
                    <a:pt x="18287" y="31467"/>
                    <a:pt x="17876" y="31467"/>
                  </a:cubicBezTo>
                  <a:cubicBezTo>
                    <a:pt x="16818" y="31467"/>
                    <a:pt x="15813" y="30778"/>
                    <a:pt x="15528" y="29636"/>
                  </a:cubicBezTo>
                  <a:lnTo>
                    <a:pt x="15211" y="28408"/>
                  </a:lnTo>
                  <a:cubicBezTo>
                    <a:pt x="14973" y="27576"/>
                    <a:pt x="14300" y="26903"/>
                    <a:pt x="13468" y="26705"/>
                  </a:cubicBezTo>
                  <a:lnTo>
                    <a:pt x="12240" y="26348"/>
                  </a:lnTo>
                  <a:cubicBezTo>
                    <a:pt x="10656" y="25952"/>
                    <a:pt x="9943" y="24170"/>
                    <a:pt x="10735" y="22783"/>
                  </a:cubicBezTo>
                  <a:lnTo>
                    <a:pt x="11369" y="21714"/>
                  </a:lnTo>
                  <a:cubicBezTo>
                    <a:pt x="11844" y="20921"/>
                    <a:pt x="11844" y="20010"/>
                    <a:pt x="11369" y="19258"/>
                  </a:cubicBezTo>
                  <a:lnTo>
                    <a:pt x="10735" y="18148"/>
                  </a:lnTo>
                  <a:cubicBezTo>
                    <a:pt x="9943" y="16762"/>
                    <a:pt x="10656" y="14979"/>
                    <a:pt x="12240" y="14583"/>
                  </a:cubicBezTo>
                  <a:lnTo>
                    <a:pt x="13468" y="14266"/>
                  </a:lnTo>
                  <a:cubicBezTo>
                    <a:pt x="14300" y="14029"/>
                    <a:pt x="14973" y="13395"/>
                    <a:pt x="15211" y="12523"/>
                  </a:cubicBezTo>
                  <a:lnTo>
                    <a:pt x="15528" y="11295"/>
                  </a:lnTo>
                  <a:cubicBezTo>
                    <a:pt x="15812" y="10187"/>
                    <a:pt x="16810" y="9486"/>
                    <a:pt x="17864" y="9486"/>
                  </a:cubicBezTo>
                  <a:cubicBezTo>
                    <a:pt x="18278" y="9486"/>
                    <a:pt x="18702" y="9595"/>
                    <a:pt x="19093" y="9830"/>
                  </a:cubicBezTo>
                  <a:lnTo>
                    <a:pt x="20163" y="10464"/>
                  </a:lnTo>
                  <a:cubicBezTo>
                    <a:pt x="20539" y="10681"/>
                    <a:pt x="20965" y="10790"/>
                    <a:pt x="21391" y="10790"/>
                  </a:cubicBezTo>
                  <a:cubicBezTo>
                    <a:pt x="21817" y="10790"/>
                    <a:pt x="22242" y="10681"/>
                    <a:pt x="22619" y="10464"/>
                  </a:cubicBezTo>
                  <a:lnTo>
                    <a:pt x="23728" y="9830"/>
                  </a:lnTo>
                  <a:cubicBezTo>
                    <a:pt x="24119" y="9595"/>
                    <a:pt x="24543" y="9486"/>
                    <a:pt x="24957" y="9486"/>
                  </a:cubicBezTo>
                  <a:close/>
                  <a:moveTo>
                    <a:pt x="14803" y="0"/>
                  </a:moveTo>
                  <a:cubicBezTo>
                    <a:pt x="12837" y="0"/>
                    <a:pt x="10986" y="1300"/>
                    <a:pt x="10418" y="3373"/>
                  </a:cubicBezTo>
                  <a:lnTo>
                    <a:pt x="9824" y="5671"/>
                  </a:lnTo>
                  <a:cubicBezTo>
                    <a:pt x="9428" y="7255"/>
                    <a:pt x="8200" y="8483"/>
                    <a:pt x="6615" y="8919"/>
                  </a:cubicBezTo>
                  <a:lnTo>
                    <a:pt x="4278" y="9513"/>
                  </a:lnTo>
                  <a:cubicBezTo>
                    <a:pt x="1426" y="10266"/>
                    <a:pt x="40" y="13553"/>
                    <a:pt x="1545" y="16168"/>
                  </a:cubicBezTo>
                  <a:lnTo>
                    <a:pt x="2733" y="18228"/>
                  </a:lnTo>
                  <a:cubicBezTo>
                    <a:pt x="3565" y="19654"/>
                    <a:pt x="3565" y="21357"/>
                    <a:pt x="2733" y="22783"/>
                  </a:cubicBezTo>
                  <a:lnTo>
                    <a:pt x="1545" y="24843"/>
                  </a:lnTo>
                  <a:cubicBezTo>
                    <a:pt x="0" y="27418"/>
                    <a:pt x="1386" y="30745"/>
                    <a:pt x="4278" y="31498"/>
                  </a:cubicBezTo>
                  <a:lnTo>
                    <a:pt x="6576" y="32092"/>
                  </a:lnTo>
                  <a:cubicBezTo>
                    <a:pt x="8160" y="32488"/>
                    <a:pt x="9388" y="33716"/>
                    <a:pt x="9824" y="35301"/>
                  </a:cubicBezTo>
                  <a:lnTo>
                    <a:pt x="10418" y="37638"/>
                  </a:lnTo>
                  <a:cubicBezTo>
                    <a:pt x="10958" y="39711"/>
                    <a:pt x="12821" y="41011"/>
                    <a:pt x="14796" y="41011"/>
                  </a:cubicBezTo>
                  <a:cubicBezTo>
                    <a:pt x="15576" y="41011"/>
                    <a:pt x="16373" y="40808"/>
                    <a:pt x="17113" y="40371"/>
                  </a:cubicBezTo>
                  <a:lnTo>
                    <a:pt x="19172" y="39143"/>
                  </a:lnTo>
                  <a:cubicBezTo>
                    <a:pt x="19866" y="38747"/>
                    <a:pt x="20648" y="38549"/>
                    <a:pt x="21435" y="38549"/>
                  </a:cubicBezTo>
                  <a:cubicBezTo>
                    <a:pt x="22223" y="38549"/>
                    <a:pt x="23015" y="38747"/>
                    <a:pt x="23728" y="39143"/>
                  </a:cubicBezTo>
                  <a:lnTo>
                    <a:pt x="25788" y="40371"/>
                  </a:lnTo>
                  <a:cubicBezTo>
                    <a:pt x="26506" y="40791"/>
                    <a:pt x="27279" y="40986"/>
                    <a:pt x="28038" y="40986"/>
                  </a:cubicBezTo>
                  <a:cubicBezTo>
                    <a:pt x="29999" y="40986"/>
                    <a:pt x="31860" y="39683"/>
                    <a:pt x="32403" y="37598"/>
                  </a:cubicBezTo>
                  <a:lnTo>
                    <a:pt x="33037" y="35301"/>
                  </a:lnTo>
                  <a:cubicBezTo>
                    <a:pt x="33433" y="33716"/>
                    <a:pt x="34661" y="32488"/>
                    <a:pt x="36245" y="32092"/>
                  </a:cubicBezTo>
                  <a:lnTo>
                    <a:pt x="38543" y="31458"/>
                  </a:lnTo>
                  <a:cubicBezTo>
                    <a:pt x="41434" y="30706"/>
                    <a:pt x="42821" y="27418"/>
                    <a:pt x="41316" y="24843"/>
                  </a:cubicBezTo>
                  <a:lnTo>
                    <a:pt x="40088" y="22783"/>
                  </a:lnTo>
                  <a:cubicBezTo>
                    <a:pt x="39256" y="21357"/>
                    <a:pt x="39256" y="19614"/>
                    <a:pt x="40088" y="18228"/>
                  </a:cubicBezTo>
                  <a:lnTo>
                    <a:pt x="41276" y="16168"/>
                  </a:lnTo>
                  <a:cubicBezTo>
                    <a:pt x="42781" y="13593"/>
                    <a:pt x="41434" y="10266"/>
                    <a:pt x="38543" y="9513"/>
                  </a:cubicBezTo>
                  <a:lnTo>
                    <a:pt x="36206" y="8919"/>
                  </a:lnTo>
                  <a:cubicBezTo>
                    <a:pt x="34661" y="8483"/>
                    <a:pt x="33393" y="7255"/>
                    <a:pt x="32997" y="5671"/>
                  </a:cubicBezTo>
                  <a:lnTo>
                    <a:pt x="32403" y="3373"/>
                  </a:lnTo>
                  <a:cubicBezTo>
                    <a:pt x="31863" y="1300"/>
                    <a:pt x="30000" y="0"/>
                    <a:pt x="28039" y="0"/>
                  </a:cubicBezTo>
                  <a:cubicBezTo>
                    <a:pt x="27266" y="0"/>
                    <a:pt x="26477" y="203"/>
                    <a:pt x="25748" y="640"/>
                  </a:cubicBezTo>
                  <a:lnTo>
                    <a:pt x="23688" y="1828"/>
                  </a:lnTo>
                  <a:cubicBezTo>
                    <a:pt x="22995" y="2244"/>
                    <a:pt x="22213" y="2452"/>
                    <a:pt x="21425" y="2452"/>
                  </a:cubicBezTo>
                  <a:cubicBezTo>
                    <a:pt x="20638" y="2452"/>
                    <a:pt x="19846" y="2244"/>
                    <a:pt x="19133" y="1828"/>
                  </a:cubicBezTo>
                  <a:lnTo>
                    <a:pt x="17113" y="640"/>
                  </a:lnTo>
                  <a:cubicBezTo>
                    <a:pt x="16373" y="203"/>
                    <a:pt x="15579" y="0"/>
                    <a:pt x="1480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30"/>
            <p:cNvSpPr/>
            <p:nvPr/>
          </p:nvSpPr>
          <p:spPr>
            <a:xfrm>
              <a:off x="4865650" y="3882250"/>
              <a:ext cx="573425" cy="549075"/>
            </a:xfrm>
            <a:custGeom>
              <a:avLst/>
              <a:gdLst/>
              <a:ahLst/>
              <a:cxnLst/>
              <a:rect l="l" t="t" r="r" b="b"/>
              <a:pathLst>
                <a:path w="22937" h="21963" extrusionOk="0">
                  <a:moveTo>
                    <a:pt x="11442" y="5520"/>
                  </a:moveTo>
                  <a:cubicBezTo>
                    <a:pt x="14240" y="5520"/>
                    <a:pt x="16915" y="7690"/>
                    <a:pt x="16915" y="10982"/>
                  </a:cubicBezTo>
                  <a:cubicBezTo>
                    <a:pt x="16915" y="13992"/>
                    <a:pt x="14499" y="16408"/>
                    <a:pt x="11488" y="16408"/>
                  </a:cubicBezTo>
                  <a:cubicBezTo>
                    <a:pt x="6616" y="16408"/>
                    <a:pt x="4200" y="10546"/>
                    <a:pt x="7606" y="7139"/>
                  </a:cubicBezTo>
                  <a:cubicBezTo>
                    <a:pt x="8725" y="6021"/>
                    <a:pt x="10097" y="5520"/>
                    <a:pt x="11442" y="5520"/>
                  </a:cubicBezTo>
                  <a:close/>
                  <a:moveTo>
                    <a:pt x="15003" y="0"/>
                  </a:moveTo>
                  <a:cubicBezTo>
                    <a:pt x="14592" y="0"/>
                    <a:pt x="14173" y="104"/>
                    <a:pt x="13786" y="326"/>
                  </a:cubicBezTo>
                  <a:lnTo>
                    <a:pt x="12677" y="999"/>
                  </a:lnTo>
                  <a:cubicBezTo>
                    <a:pt x="12300" y="1217"/>
                    <a:pt x="11875" y="1326"/>
                    <a:pt x="11449" y="1326"/>
                  </a:cubicBezTo>
                  <a:cubicBezTo>
                    <a:pt x="11023" y="1326"/>
                    <a:pt x="10597" y="1217"/>
                    <a:pt x="10221" y="999"/>
                  </a:cubicBezTo>
                  <a:lnTo>
                    <a:pt x="9151" y="326"/>
                  </a:lnTo>
                  <a:cubicBezTo>
                    <a:pt x="8770" y="108"/>
                    <a:pt x="8359" y="7"/>
                    <a:pt x="7955" y="7"/>
                  </a:cubicBezTo>
                  <a:cubicBezTo>
                    <a:pt x="6890" y="7"/>
                    <a:pt x="5873" y="711"/>
                    <a:pt x="5586" y="1831"/>
                  </a:cubicBezTo>
                  <a:lnTo>
                    <a:pt x="5269" y="3059"/>
                  </a:lnTo>
                  <a:cubicBezTo>
                    <a:pt x="5031" y="3891"/>
                    <a:pt x="4358" y="4525"/>
                    <a:pt x="3526" y="4762"/>
                  </a:cubicBezTo>
                  <a:lnTo>
                    <a:pt x="2298" y="5079"/>
                  </a:lnTo>
                  <a:cubicBezTo>
                    <a:pt x="753" y="5475"/>
                    <a:pt x="1" y="7258"/>
                    <a:pt x="833" y="8644"/>
                  </a:cubicBezTo>
                  <a:lnTo>
                    <a:pt x="1466" y="9754"/>
                  </a:lnTo>
                  <a:cubicBezTo>
                    <a:pt x="1902" y="10506"/>
                    <a:pt x="1902" y="11417"/>
                    <a:pt x="1466" y="12210"/>
                  </a:cubicBezTo>
                  <a:lnTo>
                    <a:pt x="833" y="13279"/>
                  </a:lnTo>
                  <a:cubicBezTo>
                    <a:pt x="1" y="14666"/>
                    <a:pt x="753" y="16448"/>
                    <a:pt x="2298" y="16844"/>
                  </a:cubicBezTo>
                  <a:lnTo>
                    <a:pt x="3526" y="17201"/>
                  </a:lnTo>
                  <a:cubicBezTo>
                    <a:pt x="4398" y="17399"/>
                    <a:pt x="5031" y="18072"/>
                    <a:pt x="5269" y="18904"/>
                  </a:cubicBezTo>
                  <a:lnTo>
                    <a:pt x="5586" y="20132"/>
                  </a:lnTo>
                  <a:cubicBezTo>
                    <a:pt x="5871" y="21274"/>
                    <a:pt x="6876" y="21963"/>
                    <a:pt x="7934" y="21963"/>
                  </a:cubicBezTo>
                  <a:cubicBezTo>
                    <a:pt x="8345" y="21963"/>
                    <a:pt x="8763" y="21859"/>
                    <a:pt x="9151" y="21637"/>
                  </a:cubicBezTo>
                  <a:lnTo>
                    <a:pt x="10260" y="21004"/>
                  </a:lnTo>
                  <a:cubicBezTo>
                    <a:pt x="10637" y="20786"/>
                    <a:pt x="11053" y="20677"/>
                    <a:pt x="11468" y="20677"/>
                  </a:cubicBezTo>
                  <a:cubicBezTo>
                    <a:pt x="11884" y="20677"/>
                    <a:pt x="12300" y="20786"/>
                    <a:pt x="12677" y="21004"/>
                  </a:cubicBezTo>
                  <a:lnTo>
                    <a:pt x="13786" y="21637"/>
                  </a:lnTo>
                  <a:cubicBezTo>
                    <a:pt x="14173" y="21859"/>
                    <a:pt x="14592" y="21963"/>
                    <a:pt x="15003" y="21963"/>
                  </a:cubicBezTo>
                  <a:cubicBezTo>
                    <a:pt x="16061" y="21963"/>
                    <a:pt x="17066" y="21274"/>
                    <a:pt x="17351" y="20132"/>
                  </a:cubicBezTo>
                  <a:lnTo>
                    <a:pt x="17668" y="18904"/>
                  </a:lnTo>
                  <a:cubicBezTo>
                    <a:pt x="17905" y="18072"/>
                    <a:pt x="18579" y="17399"/>
                    <a:pt x="19411" y="17201"/>
                  </a:cubicBezTo>
                  <a:lnTo>
                    <a:pt x="20639" y="16844"/>
                  </a:lnTo>
                  <a:cubicBezTo>
                    <a:pt x="22223" y="16448"/>
                    <a:pt x="22936" y="14666"/>
                    <a:pt x="22144" y="13279"/>
                  </a:cubicBezTo>
                  <a:lnTo>
                    <a:pt x="21510" y="12210"/>
                  </a:lnTo>
                  <a:cubicBezTo>
                    <a:pt x="21035" y="11417"/>
                    <a:pt x="21035" y="10506"/>
                    <a:pt x="21510" y="9754"/>
                  </a:cubicBezTo>
                  <a:lnTo>
                    <a:pt x="22104" y="8684"/>
                  </a:lnTo>
                  <a:cubicBezTo>
                    <a:pt x="22936" y="7298"/>
                    <a:pt x="22184" y="5515"/>
                    <a:pt x="20639" y="5119"/>
                  </a:cubicBezTo>
                  <a:lnTo>
                    <a:pt x="19411" y="4802"/>
                  </a:lnTo>
                  <a:cubicBezTo>
                    <a:pt x="18539" y="4564"/>
                    <a:pt x="17905" y="3891"/>
                    <a:pt x="17668" y="3059"/>
                  </a:cubicBezTo>
                  <a:lnTo>
                    <a:pt x="17351" y="1831"/>
                  </a:lnTo>
                  <a:cubicBezTo>
                    <a:pt x="17066" y="690"/>
                    <a:pt x="16061" y="0"/>
                    <a:pt x="15003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30"/>
            <p:cNvSpPr/>
            <p:nvPr/>
          </p:nvSpPr>
          <p:spPr>
            <a:xfrm>
              <a:off x="5017175" y="4021100"/>
              <a:ext cx="271375" cy="271375"/>
            </a:xfrm>
            <a:custGeom>
              <a:avLst/>
              <a:gdLst/>
              <a:ahLst/>
              <a:cxnLst/>
              <a:rect l="l" t="t" r="r" b="b"/>
              <a:pathLst>
                <a:path w="10855" h="10855" extrusionOk="0">
                  <a:moveTo>
                    <a:pt x="5427" y="1"/>
                  </a:moveTo>
                  <a:cubicBezTo>
                    <a:pt x="2417" y="1"/>
                    <a:pt x="0" y="2457"/>
                    <a:pt x="0" y="5428"/>
                  </a:cubicBezTo>
                  <a:cubicBezTo>
                    <a:pt x="0" y="8438"/>
                    <a:pt x="2417" y="10854"/>
                    <a:pt x="5427" y="10854"/>
                  </a:cubicBezTo>
                  <a:cubicBezTo>
                    <a:pt x="8398" y="10854"/>
                    <a:pt x="10854" y="8438"/>
                    <a:pt x="10854" y="5428"/>
                  </a:cubicBezTo>
                  <a:cubicBezTo>
                    <a:pt x="10854" y="2457"/>
                    <a:pt x="8398" y="1"/>
                    <a:pt x="542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30"/>
            <p:cNvSpPr/>
            <p:nvPr/>
          </p:nvSpPr>
          <p:spPr>
            <a:xfrm>
              <a:off x="5311300" y="3402075"/>
              <a:ext cx="110925" cy="95175"/>
            </a:xfrm>
            <a:custGeom>
              <a:avLst/>
              <a:gdLst/>
              <a:ahLst/>
              <a:cxnLst/>
              <a:rect l="l" t="t" r="r" b="b"/>
              <a:pathLst>
                <a:path w="4437" h="3807" extrusionOk="0">
                  <a:moveTo>
                    <a:pt x="2548" y="1"/>
                  </a:moveTo>
                  <a:cubicBezTo>
                    <a:pt x="2085" y="1"/>
                    <a:pt x="1613" y="173"/>
                    <a:pt x="1228" y="558"/>
                  </a:cubicBezTo>
                  <a:cubicBezTo>
                    <a:pt x="0" y="1747"/>
                    <a:pt x="872" y="3807"/>
                    <a:pt x="2535" y="3807"/>
                  </a:cubicBezTo>
                  <a:cubicBezTo>
                    <a:pt x="3605" y="3807"/>
                    <a:pt x="4437" y="2935"/>
                    <a:pt x="4437" y="1905"/>
                  </a:cubicBezTo>
                  <a:cubicBezTo>
                    <a:pt x="4437" y="754"/>
                    <a:pt x="3514" y="1"/>
                    <a:pt x="254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30"/>
            <p:cNvSpPr/>
            <p:nvPr/>
          </p:nvSpPr>
          <p:spPr>
            <a:xfrm>
              <a:off x="4891400" y="3402075"/>
              <a:ext cx="110950" cy="95175"/>
            </a:xfrm>
            <a:custGeom>
              <a:avLst/>
              <a:gdLst/>
              <a:ahLst/>
              <a:cxnLst/>
              <a:rect l="l" t="t" r="r" b="b"/>
              <a:pathLst>
                <a:path w="4438" h="3807" extrusionOk="0">
                  <a:moveTo>
                    <a:pt x="1889" y="1"/>
                  </a:moveTo>
                  <a:cubicBezTo>
                    <a:pt x="924" y="1"/>
                    <a:pt x="1" y="754"/>
                    <a:pt x="1" y="1905"/>
                  </a:cubicBezTo>
                  <a:cubicBezTo>
                    <a:pt x="1" y="2935"/>
                    <a:pt x="832" y="3807"/>
                    <a:pt x="1902" y="3807"/>
                  </a:cubicBezTo>
                  <a:cubicBezTo>
                    <a:pt x="3566" y="3807"/>
                    <a:pt x="4437" y="1747"/>
                    <a:pt x="3209" y="558"/>
                  </a:cubicBezTo>
                  <a:cubicBezTo>
                    <a:pt x="2824" y="173"/>
                    <a:pt x="2352" y="1"/>
                    <a:pt x="1889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30"/>
            <p:cNvSpPr/>
            <p:nvPr/>
          </p:nvSpPr>
          <p:spPr>
            <a:xfrm>
              <a:off x="5109275" y="3285225"/>
              <a:ext cx="110925" cy="95175"/>
            </a:xfrm>
            <a:custGeom>
              <a:avLst/>
              <a:gdLst/>
              <a:ahLst/>
              <a:cxnLst/>
              <a:rect l="l" t="t" r="r" b="b"/>
              <a:pathLst>
                <a:path w="4437" h="3807" extrusionOk="0">
                  <a:moveTo>
                    <a:pt x="1919" y="0"/>
                  </a:moveTo>
                  <a:cubicBezTo>
                    <a:pt x="942" y="0"/>
                    <a:pt x="0" y="753"/>
                    <a:pt x="0" y="1905"/>
                  </a:cubicBezTo>
                  <a:cubicBezTo>
                    <a:pt x="0" y="2935"/>
                    <a:pt x="872" y="3806"/>
                    <a:pt x="1902" y="3806"/>
                  </a:cubicBezTo>
                  <a:cubicBezTo>
                    <a:pt x="3605" y="3806"/>
                    <a:pt x="4437" y="1747"/>
                    <a:pt x="3249" y="558"/>
                  </a:cubicBezTo>
                  <a:cubicBezTo>
                    <a:pt x="2864" y="173"/>
                    <a:pt x="2387" y="0"/>
                    <a:pt x="191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30"/>
            <p:cNvSpPr/>
            <p:nvPr/>
          </p:nvSpPr>
          <p:spPr>
            <a:xfrm>
              <a:off x="5089650" y="3426700"/>
              <a:ext cx="122650" cy="218100"/>
            </a:xfrm>
            <a:custGeom>
              <a:avLst/>
              <a:gdLst/>
              <a:ahLst/>
              <a:cxnLst/>
              <a:rect l="l" t="t" r="r" b="b"/>
              <a:pathLst>
                <a:path w="4906" h="8724" extrusionOk="0">
                  <a:moveTo>
                    <a:pt x="2480" y="1"/>
                  </a:moveTo>
                  <a:cubicBezTo>
                    <a:pt x="1110" y="1"/>
                    <a:pt x="1" y="1368"/>
                    <a:pt x="508" y="2822"/>
                  </a:cubicBezTo>
                  <a:lnTo>
                    <a:pt x="2528" y="8724"/>
                  </a:lnTo>
                  <a:lnTo>
                    <a:pt x="4509" y="2822"/>
                  </a:lnTo>
                  <a:cubicBezTo>
                    <a:pt x="4905" y="1713"/>
                    <a:pt x="4311" y="485"/>
                    <a:pt x="3202" y="128"/>
                  </a:cubicBezTo>
                  <a:cubicBezTo>
                    <a:pt x="2958" y="41"/>
                    <a:pt x="2715" y="1"/>
                    <a:pt x="248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30"/>
            <p:cNvSpPr/>
            <p:nvPr/>
          </p:nvSpPr>
          <p:spPr>
            <a:xfrm>
              <a:off x="4761675" y="345167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1902" y="0"/>
                  </a:moveTo>
                  <a:cubicBezTo>
                    <a:pt x="872" y="0"/>
                    <a:pt x="0" y="872"/>
                    <a:pt x="0" y="1902"/>
                  </a:cubicBezTo>
                  <a:cubicBezTo>
                    <a:pt x="0" y="2971"/>
                    <a:pt x="872" y="3803"/>
                    <a:pt x="1902" y="3803"/>
                  </a:cubicBezTo>
                  <a:cubicBezTo>
                    <a:pt x="2971" y="3803"/>
                    <a:pt x="3803" y="2971"/>
                    <a:pt x="3803" y="1902"/>
                  </a:cubicBezTo>
                  <a:cubicBezTo>
                    <a:pt x="3803" y="872"/>
                    <a:pt x="2971" y="0"/>
                    <a:pt x="190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30"/>
            <p:cNvSpPr/>
            <p:nvPr/>
          </p:nvSpPr>
          <p:spPr>
            <a:xfrm>
              <a:off x="4437850" y="3760650"/>
              <a:ext cx="126775" cy="94600"/>
            </a:xfrm>
            <a:custGeom>
              <a:avLst/>
              <a:gdLst/>
              <a:ahLst/>
              <a:cxnLst/>
              <a:rect l="l" t="t" r="r" b="b"/>
              <a:pathLst>
                <a:path w="5071" h="3784" extrusionOk="0">
                  <a:moveTo>
                    <a:pt x="2535" y="1"/>
                  </a:moveTo>
                  <a:cubicBezTo>
                    <a:pt x="832" y="1"/>
                    <a:pt x="0" y="2021"/>
                    <a:pt x="1189" y="3249"/>
                  </a:cubicBezTo>
                  <a:cubicBezTo>
                    <a:pt x="1565" y="3605"/>
                    <a:pt x="2050" y="3784"/>
                    <a:pt x="2535" y="3784"/>
                  </a:cubicBezTo>
                  <a:cubicBezTo>
                    <a:pt x="3021" y="3784"/>
                    <a:pt x="3506" y="3605"/>
                    <a:pt x="3882" y="3249"/>
                  </a:cubicBezTo>
                  <a:cubicBezTo>
                    <a:pt x="5071" y="2021"/>
                    <a:pt x="4199" y="1"/>
                    <a:pt x="253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30"/>
            <p:cNvSpPr/>
            <p:nvPr/>
          </p:nvSpPr>
          <p:spPr>
            <a:xfrm>
              <a:off x="4509150" y="3523975"/>
              <a:ext cx="126775" cy="95325"/>
            </a:xfrm>
            <a:custGeom>
              <a:avLst/>
              <a:gdLst/>
              <a:ahLst/>
              <a:cxnLst/>
              <a:rect l="l" t="t" r="r" b="b"/>
              <a:pathLst>
                <a:path w="5071" h="3813" extrusionOk="0">
                  <a:moveTo>
                    <a:pt x="2535" y="0"/>
                  </a:moveTo>
                  <a:cubicBezTo>
                    <a:pt x="832" y="0"/>
                    <a:pt x="0" y="2060"/>
                    <a:pt x="1189" y="3248"/>
                  </a:cubicBezTo>
                  <a:cubicBezTo>
                    <a:pt x="1565" y="3625"/>
                    <a:pt x="2050" y="3813"/>
                    <a:pt x="2535" y="3813"/>
                  </a:cubicBezTo>
                  <a:cubicBezTo>
                    <a:pt x="3021" y="3813"/>
                    <a:pt x="3506" y="3625"/>
                    <a:pt x="3882" y="3248"/>
                  </a:cubicBezTo>
                  <a:cubicBezTo>
                    <a:pt x="5071" y="2060"/>
                    <a:pt x="4239" y="0"/>
                    <a:pt x="2535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30"/>
            <p:cNvSpPr/>
            <p:nvPr/>
          </p:nvSpPr>
          <p:spPr>
            <a:xfrm>
              <a:off x="4604950" y="3624550"/>
              <a:ext cx="185475" cy="170800"/>
            </a:xfrm>
            <a:custGeom>
              <a:avLst/>
              <a:gdLst/>
              <a:ahLst/>
              <a:cxnLst/>
              <a:rect l="l" t="t" r="r" b="b"/>
              <a:pathLst>
                <a:path w="7419" h="6832" extrusionOk="0">
                  <a:moveTo>
                    <a:pt x="2801" y="0"/>
                  </a:moveTo>
                  <a:cubicBezTo>
                    <a:pt x="1397" y="0"/>
                    <a:pt x="0" y="1396"/>
                    <a:pt x="843" y="3107"/>
                  </a:cubicBezTo>
                  <a:cubicBezTo>
                    <a:pt x="1041" y="3504"/>
                    <a:pt x="1397" y="3860"/>
                    <a:pt x="1793" y="4058"/>
                  </a:cubicBezTo>
                  <a:lnTo>
                    <a:pt x="7418" y="6831"/>
                  </a:lnTo>
                  <a:lnTo>
                    <a:pt x="4645" y="1206"/>
                  </a:lnTo>
                  <a:cubicBezTo>
                    <a:pt x="4220" y="356"/>
                    <a:pt x="3510" y="0"/>
                    <a:pt x="280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30"/>
            <p:cNvSpPr/>
            <p:nvPr/>
          </p:nvSpPr>
          <p:spPr>
            <a:xfrm>
              <a:off x="4397250" y="3886850"/>
              <a:ext cx="110925" cy="94675"/>
            </a:xfrm>
            <a:custGeom>
              <a:avLst/>
              <a:gdLst/>
              <a:ahLst/>
              <a:cxnLst/>
              <a:rect l="l" t="t" r="r" b="b"/>
              <a:pathLst>
                <a:path w="4437" h="3787" extrusionOk="0">
                  <a:moveTo>
                    <a:pt x="1912" y="1"/>
                  </a:moveTo>
                  <a:cubicBezTo>
                    <a:pt x="937" y="1"/>
                    <a:pt x="0" y="762"/>
                    <a:pt x="0" y="1885"/>
                  </a:cubicBezTo>
                  <a:cubicBezTo>
                    <a:pt x="0" y="2954"/>
                    <a:pt x="872" y="3786"/>
                    <a:pt x="1901" y="3786"/>
                  </a:cubicBezTo>
                  <a:cubicBezTo>
                    <a:pt x="3605" y="3786"/>
                    <a:pt x="4437" y="1766"/>
                    <a:pt x="3248" y="578"/>
                  </a:cubicBezTo>
                  <a:cubicBezTo>
                    <a:pt x="2862" y="178"/>
                    <a:pt x="2383" y="1"/>
                    <a:pt x="1912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30"/>
            <p:cNvSpPr/>
            <p:nvPr/>
          </p:nvSpPr>
          <p:spPr>
            <a:xfrm>
              <a:off x="4381400" y="4323275"/>
              <a:ext cx="110925" cy="94975"/>
            </a:xfrm>
            <a:custGeom>
              <a:avLst/>
              <a:gdLst/>
              <a:ahLst/>
              <a:cxnLst/>
              <a:rect l="l" t="t" r="r" b="b"/>
              <a:pathLst>
                <a:path w="4437" h="3799" extrusionOk="0">
                  <a:moveTo>
                    <a:pt x="2501" y="0"/>
                  </a:moveTo>
                  <a:cubicBezTo>
                    <a:pt x="2038" y="0"/>
                    <a:pt x="1569" y="170"/>
                    <a:pt x="1189" y="550"/>
                  </a:cubicBezTo>
                  <a:cubicBezTo>
                    <a:pt x="0" y="1778"/>
                    <a:pt x="832" y="3798"/>
                    <a:pt x="2535" y="3798"/>
                  </a:cubicBezTo>
                  <a:cubicBezTo>
                    <a:pt x="3605" y="3798"/>
                    <a:pt x="4437" y="2966"/>
                    <a:pt x="4437" y="1897"/>
                  </a:cubicBezTo>
                  <a:cubicBezTo>
                    <a:pt x="4437" y="765"/>
                    <a:pt x="3484" y="0"/>
                    <a:pt x="2501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30"/>
            <p:cNvSpPr/>
            <p:nvPr/>
          </p:nvSpPr>
          <p:spPr>
            <a:xfrm>
              <a:off x="4264550" y="4105275"/>
              <a:ext cx="110925" cy="95175"/>
            </a:xfrm>
            <a:custGeom>
              <a:avLst/>
              <a:gdLst/>
              <a:ahLst/>
              <a:cxnLst/>
              <a:rect l="l" t="t" r="r" b="b"/>
              <a:pathLst>
                <a:path w="4437" h="3807" extrusionOk="0">
                  <a:moveTo>
                    <a:pt x="2535" y="1"/>
                  </a:moveTo>
                  <a:cubicBezTo>
                    <a:pt x="872" y="1"/>
                    <a:pt x="0" y="2021"/>
                    <a:pt x="1188" y="3249"/>
                  </a:cubicBezTo>
                  <a:cubicBezTo>
                    <a:pt x="1573" y="3634"/>
                    <a:pt x="2050" y="3807"/>
                    <a:pt x="2518" y="3807"/>
                  </a:cubicBezTo>
                  <a:cubicBezTo>
                    <a:pt x="3495" y="3807"/>
                    <a:pt x="4437" y="3054"/>
                    <a:pt x="4437" y="1902"/>
                  </a:cubicBezTo>
                  <a:cubicBezTo>
                    <a:pt x="4437" y="833"/>
                    <a:pt x="3605" y="1"/>
                    <a:pt x="2535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30"/>
            <p:cNvSpPr/>
            <p:nvPr/>
          </p:nvSpPr>
          <p:spPr>
            <a:xfrm>
              <a:off x="4416050" y="4103675"/>
              <a:ext cx="225825" cy="106600"/>
            </a:xfrm>
            <a:custGeom>
              <a:avLst/>
              <a:gdLst/>
              <a:ahLst/>
              <a:cxnLst/>
              <a:rect l="l" t="t" r="r" b="b"/>
              <a:pathLst>
                <a:path w="9033" h="4264" extrusionOk="0">
                  <a:moveTo>
                    <a:pt x="2431" y="1"/>
                  </a:moveTo>
                  <a:cubicBezTo>
                    <a:pt x="1533" y="1"/>
                    <a:pt x="683" y="560"/>
                    <a:pt x="397" y="1451"/>
                  </a:cubicBezTo>
                  <a:cubicBezTo>
                    <a:pt x="1" y="2560"/>
                    <a:pt x="595" y="3749"/>
                    <a:pt x="1704" y="4145"/>
                  </a:cubicBezTo>
                  <a:cubicBezTo>
                    <a:pt x="1922" y="4224"/>
                    <a:pt x="2150" y="4264"/>
                    <a:pt x="2382" y="4264"/>
                  </a:cubicBezTo>
                  <a:cubicBezTo>
                    <a:pt x="2615" y="4264"/>
                    <a:pt x="2853" y="4224"/>
                    <a:pt x="3090" y="4145"/>
                  </a:cubicBezTo>
                  <a:lnTo>
                    <a:pt x="9032" y="2125"/>
                  </a:lnTo>
                  <a:lnTo>
                    <a:pt x="3090" y="104"/>
                  </a:lnTo>
                  <a:cubicBezTo>
                    <a:pt x="2873" y="34"/>
                    <a:pt x="2650" y="1"/>
                    <a:pt x="2431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30"/>
            <p:cNvSpPr/>
            <p:nvPr/>
          </p:nvSpPr>
          <p:spPr>
            <a:xfrm>
              <a:off x="4446750" y="4452875"/>
              <a:ext cx="95100" cy="94100"/>
            </a:xfrm>
            <a:custGeom>
              <a:avLst/>
              <a:gdLst/>
              <a:ahLst/>
              <a:cxnLst/>
              <a:rect l="l" t="t" r="r" b="b"/>
              <a:pathLst>
                <a:path w="3804" h="3764" extrusionOk="0">
                  <a:moveTo>
                    <a:pt x="1902" y="1"/>
                  </a:moveTo>
                  <a:cubicBezTo>
                    <a:pt x="872" y="1"/>
                    <a:pt x="1" y="833"/>
                    <a:pt x="1" y="1862"/>
                  </a:cubicBezTo>
                  <a:cubicBezTo>
                    <a:pt x="1" y="2932"/>
                    <a:pt x="872" y="3764"/>
                    <a:pt x="1902" y="3764"/>
                  </a:cubicBezTo>
                  <a:cubicBezTo>
                    <a:pt x="2972" y="3764"/>
                    <a:pt x="3803" y="2932"/>
                    <a:pt x="3803" y="1862"/>
                  </a:cubicBezTo>
                  <a:cubicBezTo>
                    <a:pt x="3803" y="833"/>
                    <a:pt x="2972" y="1"/>
                    <a:pt x="1902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30"/>
            <p:cNvSpPr/>
            <p:nvPr/>
          </p:nvSpPr>
          <p:spPr>
            <a:xfrm>
              <a:off x="4755725" y="47608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1902" y="0"/>
                  </a:moveTo>
                  <a:cubicBezTo>
                    <a:pt x="872" y="0"/>
                    <a:pt x="1" y="872"/>
                    <a:pt x="1" y="1902"/>
                  </a:cubicBezTo>
                  <a:cubicBezTo>
                    <a:pt x="1" y="2971"/>
                    <a:pt x="872" y="3803"/>
                    <a:pt x="1902" y="3803"/>
                  </a:cubicBezTo>
                  <a:cubicBezTo>
                    <a:pt x="2972" y="3803"/>
                    <a:pt x="3804" y="2971"/>
                    <a:pt x="3804" y="1902"/>
                  </a:cubicBezTo>
                  <a:cubicBezTo>
                    <a:pt x="3804" y="872"/>
                    <a:pt x="2972" y="0"/>
                    <a:pt x="190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30"/>
            <p:cNvSpPr/>
            <p:nvPr/>
          </p:nvSpPr>
          <p:spPr>
            <a:xfrm>
              <a:off x="4503200" y="4689325"/>
              <a:ext cx="126775" cy="95325"/>
            </a:xfrm>
            <a:custGeom>
              <a:avLst/>
              <a:gdLst/>
              <a:ahLst/>
              <a:cxnLst/>
              <a:rect l="l" t="t" r="r" b="b"/>
              <a:pathLst>
                <a:path w="5071" h="3813" extrusionOk="0">
                  <a:moveTo>
                    <a:pt x="2536" y="0"/>
                  </a:moveTo>
                  <a:cubicBezTo>
                    <a:pt x="2051" y="0"/>
                    <a:pt x="1565" y="188"/>
                    <a:pt x="1189" y="565"/>
                  </a:cubicBezTo>
                  <a:cubicBezTo>
                    <a:pt x="1" y="1753"/>
                    <a:pt x="832" y="3813"/>
                    <a:pt x="2536" y="3813"/>
                  </a:cubicBezTo>
                  <a:cubicBezTo>
                    <a:pt x="4239" y="3813"/>
                    <a:pt x="5071" y="1753"/>
                    <a:pt x="3883" y="565"/>
                  </a:cubicBezTo>
                  <a:cubicBezTo>
                    <a:pt x="3506" y="188"/>
                    <a:pt x="3021" y="0"/>
                    <a:pt x="25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30"/>
            <p:cNvSpPr/>
            <p:nvPr/>
          </p:nvSpPr>
          <p:spPr>
            <a:xfrm>
              <a:off x="4610150" y="4519225"/>
              <a:ext cx="180275" cy="170175"/>
            </a:xfrm>
            <a:custGeom>
              <a:avLst/>
              <a:gdLst/>
              <a:ahLst/>
              <a:cxnLst/>
              <a:rect l="l" t="t" r="r" b="b"/>
              <a:pathLst>
                <a:path w="7211" h="6807" extrusionOk="0">
                  <a:moveTo>
                    <a:pt x="7210" y="1"/>
                  </a:moveTo>
                  <a:lnTo>
                    <a:pt x="1585" y="2774"/>
                  </a:lnTo>
                  <a:cubicBezTo>
                    <a:pt x="278" y="3407"/>
                    <a:pt x="1" y="5150"/>
                    <a:pt x="1031" y="6180"/>
                  </a:cubicBezTo>
                  <a:cubicBezTo>
                    <a:pt x="1455" y="6605"/>
                    <a:pt x="2000" y="6807"/>
                    <a:pt x="2539" y="6807"/>
                  </a:cubicBezTo>
                  <a:cubicBezTo>
                    <a:pt x="3308" y="6807"/>
                    <a:pt x="4065" y="6394"/>
                    <a:pt x="4437" y="5626"/>
                  </a:cubicBezTo>
                  <a:lnTo>
                    <a:pt x="7210" y="1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30"/>
            <p:cNvSpPr/>
            <p:nvPr/>
          </p:nvSpPr>
          <p:spPr>
            <a:xfrm>
              <a:off x="4882500" y="4817325"/>
              <a:ext cx="110925" cy="94950"/>
            </a:xfrm>
            <a:custGeom>
              <a:avLst/>
              <a:gdLst/>
              <a:ahLst/>
              <a:cxnLst/>
              <a:rect l="l" t="t" r="r" b="b"/>
              <a:pathLst>
                <a:path w="4437" h="3798" extrusionOk="0">
                  <a:moveTo>
                    <a:pt x="1902" y="0"/>
                  </a:moveTo>
                  <a:cubicBezTo>
                    <a:pt x="832" y="0"/>
                    <a:pt x="0" y="832"/>
                    <a:pt x="0" y="1901"/>
                  </a:cubicBezTo>
                  <a:cubicBezTo>
                    <a:pt x="0" y="3033"/>
                    <a:pt x="953" y="3798"/>
                    <a:pt x="1936" y="3798"/>
                  </a:cubicBezTo>
                  <a:cubicBezTo>
                    <a:pt x="2399" y="3798"/>
                    <a:pt x="2868" y="3629"/>
                    <a:pt x="3248" y="3248"/>
                  </a:cubicBezTo>
                  <a:cubicBezTo>
                    <a:pt x="4437" y="2020"/>
                    <a:pt x="3565" y="0"/>
                    <a:pt x="190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30"/>
            <p:cNvSpPr/>
            <p:nvPr/>
          </p:nvSpPr>
          <p:spPr>
            <a:xfrm>
              <a:off x="5302375" y="4817325"/>
              <a:ext cx="110950" cy="94950"/>
            </a:xfrm>
            <a:custGeom>
              <a:avLst/>
              <a:gdLst/>
              <a:ahLst/>
              <a:cxnLst/>
              <a:rect l="l" t="t" r="r" b="b"/>
              <a:pathLst>
                <a:path w="4438" h="3798" extrusionOk="0">
                  <a:moveTo>
                    <a:pt x="2576" y="0"/>
                  </a:moveTo>
                  <a:cubicBezTo>
                    <a:pt x="872" y="0"/>
                    <a:pt x="1" y="2060"/>
                    <a:pt x="1229" y="3248"/>
                  </a:cubicBezTo>
                  <a:cubicBezTo>
                    <a:pt x="1609" y="3629"/>
                    <a:pt x="2074" y="3798"/>
                    <a:pt x="2531" y="3798"/>
                  </a:cubicBezTo>
                  <a:cubicBezTo>
                    <a:pt x="3503" y="3798"/>
                    <a:pt x="4437" y="3033"/>
                    <a:pt x="4437" y="1901"/>
                  </a:cubicBezTo>
                  <a:cubicBezTo>
                    <a:pt x="4437" y="832"/>
                    <a:pt x="3605" y="0"/>
                    <a:pt x="2576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30"/>
            <p:cNvSpPr/>
            <p:nvPr/>
          </p:nvSpPr>
          <p:spPr>
            <a:xfrm>
              <a:off x="5084525" y="4934175"/>
              <a:ext cx="110925" cy="94650"/>
            </a:xfrm>
            <a:custGeom>
              <a:avLst/>
              <a:gdLst/>
              <a:ahLst/>
              <a:cxnLst/>
              <a:rect l="l" t="t" r="r" b="b"/>
              <a:pathLst>
                <a:path w="4437" h="3786" extrusionOk="0">
                  <a:moveTo>
                    <a:pt x="2535" y="0"/>
                  </a:moveTo>
                  <a:cubicBezTo>
                    <a:pt x="872" y="0"/>
                    <a:pt x="0" y="2021"/>
                    <a:pt x="1188" y="3209"/>
                  </a:cubicBezTo>
                  <a:cubicBezTo>
                    <a:pt x="1575" y="3609"/>
                    <a:pt x="2054" y="3786"/>
                    <a:pt x="2524" y="3786"/>
                  </a:cubicBezTo>
                  <a:cubicBezTo>
                    <a:pt x="3499" y="3786"/>
                    <a:pt x="4437" y="3024"/>
                    <a:pt x="4437" y="1902"/>
                  </a:cubicBezTo>
                  <a:cubicBezTo>
                    <a:pt x="4437" y="832"/>
                    <a:pt x="3605" y="0"/>
                    <a:pt x="2535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30"/>
            <p:cNvSpPr/>
            <p:nvPr/>
          </p:nvSpPr>
          <p:spPr>
            <a:xfrm>
              <a:off x="5092425" y="4668775"/>
              <a:ext cx="113925" cy="218875"/>
            </a:xfrm>
            <a:custGeom>
              <a:avLst/>
              <a:gdLst/>
              <a:ahLst/>
              <a:cxnLst/>
              <a:rect l="l" t="t" r="r" b="b"/>
              <a:pathLst>
                <a:path w="4557" h="8755" extrusionOk="0">
                  <a:moveTo>
                    <a:pt x="2417" y="0"/>
                  </a:moveTo>
                  <a:lnTo>
                    <a:pt x="397" y="5942"/>
                  </a:lnTo>
                  <a:cubicBezTo>
                    <a:pt x="1" y="7051"/>
                    <a:pt x="595" y="8240"/>
                    <a:pt x="1704" y="8636"/>
                  </a:cubicBezTo>
                  <a:cubicBezTo>
                    <a:pt x="1930" y="8716"/>
                    <a:pt x="2160" y="8754"/>
                    <a:pt x="2388" y="8754"/>
                  </a:cubicBezTo>
                  <a:cubicBezTo>
                    <a:pt x="3277" y="8754"/>
                    <a:pt x="4114" y="8172"/>
                    <a:pt x="4398" y="7289"/>
                  </a:cubicBezTo>
                  <a:cubicBezTo>
                    <a:pt x="4556" y="6853"/>
                    <a:pt x="4556" y="6378"/>
                    <a:pt x="4398" y="5942"/>
                  </a:cubicBezTo>
                  <a:lnTo>
                    <a:pt x="2417" y="0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30"/>
            <p:cNvSpPr/>
            <p:nvPr/>
          </p:nvSpPr>
          <p:spPr>
            <a:xfrm>
              <a:off x="5447950" y="47668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1902" y="1"/>
                  </a:moveTo>
                  <a:cubicBezTo>
                    <a:pt x="833" y="1"/>
                    <a:pt x="1" y="872"/>
                    <a:pt x="1" y="1902"/>
                  </a:cubicBezTo>
                  <a:cubicBezTo>
                    <a:pt x="1" y="2972"/>
                    <a:pt x="833" y="3804"/>
                    <a:pt x="1902" y="3804"/>
                  </a:cubicBezTo>
                  <a:cubicBezTo>
                    <a:pt x="2932" y="3804"/>
                    <a:pt x="3804" y="2972"/>
                    <a:pt x="3804" y="1902"/>
                  </a:cubicBezTo>
                  <a:cubicBezTo>
                    <a:pt x="3804" y="872"/>
                    <a:pt x="2932" y="1"/>
                    <a:pt x="1902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30"/>
            <p:cNvSpPr/>
            <p:nvPr/>
          </p:nvSpPr>
          <p:spPr>
            <a:xfrm>
              <a:off x="5741075" y="4458575"/>
              <a:ext cx="126800" cy="95350"/>
            </a:xfrm>
            <a:custGeom>
              <a:avLst/>
              <a:gdLst/>
              <a:ahLst/>
              <a:cxnLst/>
              <a:rect l="l" t="t" r="r" b="b"/>
              <a:pathLst>
                <a:path w="5072" h="3814" extrusionOk="0">
                  <a:moveTo>
                    <a:pt x="2516" y="0"/>
                  </a:moveTo>
                  <a:cubicBezTo>
                    <a:pt x="2031" y="0"/>
                    <a:pt x="1546" y="189"/>
                    <a:pt x="1189" y="565"/>
                  </a:cubicBezTo>
                  <a:cubicBezTo>
                    <a:pt x="1" y="1753"/>
                    <a:pt x="833" y="3813"/>
                    <a:pt x="2536" y="3813"/>
                  </a:cubicBezTo>
                  <a:cubicBezTo>
                    <a:pt x="4200" y="3813"/>
                    <a:pt x="5071" y="1753"/>
                    <a:pt x="3843" y="565"/>
                  </a:cubicBezTo>
                  <a:cubicBezTo>
                    <a:pt x="3487" y="189"/>
                    <a:pt x="3002" y="0"/>
                    <a:pt x="2516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30"/>
            <p:cNvSpPr/>
            <p:nvPr/>
          </p:nvSpPr>
          <p:spPr>
            <a:xfrm>
              <a:off x="5668800" y="4695250"/>
              <a:ext cx="126775" cy="95350"/>
            </a:xfrm>
            <a:custGeom>
              <a:avLst/>
              <a:gdLst/>
              <a:ahLst/>
              <a:cxnLst/>
              <a:rect l="l" t="t" r="r" b="b"/>
              <a:pathLst>
                <a:path w="5071" h="3814" extrusionOk="0">
                  <a:moveTo>
                    <a:pt x="2535" y="1"/>
                  </a:moveTo>
                  <a:cubicBezTo>
                    <a:pt x="2050" y="1"/>
                    <a:pt x="1565" y="189"/>
                    <a:pt x="1189" y="565"/>
                  </a:cubicBezTo>
                  <a:cubicBezTo>
                    <a:pt x="0" y="1754"/>
                    <a:pt x="832" y="3814"/>
                    <a:pt x="2535" y="3814"/>
                  </a:cubicBezTo>
                  <a:cubicBezTo>
                    <a:pt x="4239" y="3814"/>
                    <a:pt x="5071" y="1754"/>
                    <a:pt x="3882" y="565"/>
                  </a:cubicBezTo>
                  <a:cubicBezTo>
                    <a:pt x="3506" y="189"/>
                    <a:pt x="3021" y="1"/>
                    <a:pt x="2535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30"/>
            <p:cNvSpPr/>
            <p:nvPr/>
          </p:nvSpPr>
          <p:spPr>
            <a:xfrm>
              <a:off x="5515300" y="4519225"/>
              <a:ext cx="180250" cy="170175"/>
            </a:xfrm>
            <a:custGeom>
              <a:avLst/>
              <a:gdLst/>
              <a:ahLst/>
              <a:cxnLst/>
              <a:rect l="l" t="t" r="r" b="b"/>
              <a:pathLst>
                <a:path w="7210" h="6807" extrusionOk="0">
                  <a:moveTo>
                    <a:pt x="0" y="1"/>
                  </a:moveTo>
                  <a:lnTo>
                    <a:pt x="2734" y="5626"/>
                  </a:lnTo>
                  <a:cubicBezTo>
                    <a:pt x="3106" y="6394"/>
                    <a:pt x="3863" y="6807"/>
                    <a:pt x="4632" y="6807"/>
                  </a:cubicBezTo>
                  <a:cubicBezTo>
                    <a:pt x="5171" y="6807"/>
                    <a:pt x="5716" y="6605"/>
                    <a:pt x="6140" y="6180"/>
                  </a:cubicBezTo>
                  <a:cubicBezTo>
                    <a:pt x="7210" y="5150"/>
                    <a:pt x="6893" y="3407"/>
                    <a:pt x="5586" y="277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30"/>
            <p:cNvSpPr/>
            <p:nvPr/>
          </p:nvSpPr>
          <p:spPr>
            <a:xfrm>
              <a:off x="5796550" y="4332050"/>
              <a:ext cx="110925" cy="95200"/>
            </a:xfrm>
            <a:custGeom>
              <a:avLst/>
              <a:gdLst/>
              <a:ahLst/>
              <a:cxnLst/>
              <a:rect l="l" t="t" r="r" b="b"/>
              <a:pathLst>
                <a:path w="4437" h="3808" extrusionOk="0">
                  <a:moveTo>
                    <a:pt x="2535" y="1"/>
                  </a:moveTo>
                  <a:cubicBezTo>
                    <a:pt x="832" y="1"/>
                    <a:pt x="0" y="2061"/>
                    <a:pt x="1189" y="3249"/>
                  </a:cubicBezTo>
                  <a:cubicBezTo>
                    <a:pt x="1574" y="3634"/>
                    <a:pt x="2050" y="3807"/>
                    <a:pt x="2518" y="3807"/>
                  </a:cubicBezTo>
                  <a:cubicBezTo>
                    <a:pt x="3495" y="3807"/>
                    <a:pt x="4437" y="3054"/>
                    <a:pt x="4437" y="1902"/>
                  </a:cubicBezTo>
                  <a:cubicBezTo>
                    <a:pt x="4437" y="872"/>
                    <a:pt x="3565" y="1"/>
                    <a:pt x="253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30"/>
            <p:cNvSpPr/>
            <p:nvPr/>
          </p:nvSpPr>
          <p:spPr>
            <a:xfrm>
              <a:off x="5796550" y="3895325"/>
              <a:ext cx="110925" cy="95200"/>
            </a:xfrm>
            <a:custGeom>
              <a:avLst/>
              <a:gdLst/>
              <a:ahLst/>
              <a:cxnLst/>
              <a:rect l="l" t="t" r="r" b="b"/>
              <a:pathLst>
                <a:path w="4437" h="3808" extrusionOk="0">
                  <a:moveTo>
                    <a:pt x="2535" y="1"/>
                  </a:moveTo>
                  <a:cubicBezTo>
                    <a:pt x="832" y="1"/>
                    <a:pt x="0" y="2061"/>
                    <a:pt x="1189" y="3249"/>
                  </a:cubicBezTo>
                  <a:cubicBezTo>
                    <a:pt x="1574" y="3634"/>
                    <a:pt x="2050" y="3807"/>
                    <a:pt x="2518" y="3807"/>
                  </a:cubicBezTo>
                  <a:cubicBezTo>
                    <a:pt x="3495" y="3807"/>
                    <a:pt x="4437" y="3054"/>
                    <a:pt x="4437" y="1902"/>
                  </a:cubicBezTo>
                  <a:cubicBezTo>
                    <a:pt x="4437" y="872"/>
                    <a:pt x="3565" y="1"/>
                    <a:pt x="253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30"/>
            <p:cNvSpPr/>
            <p:nvPr/>
          </p:nvSpPr>
          <p:spPr>
            <a:xfrm>
              <a:off x="5913400" y="4114100"/>
              <a:ext cx="110950" cy="95200"/>
            </a:xfrm>
            <a:custGeom>
              <a:avLst/>
              <a:gdLst/>
              <a:ahLst/>
              <a:cxnLst/>
              <a:rect l="l" t="t" r="r" b="b"/>
              <a:pathLst>
                <a:path w="4438" h="3808" extrusionOk="0">
                  <a:moveTo>
                    <a:pt x="2519" y="1"/>
                  </a:moveTo>
                  <a:cubicBezTo>
                    <a:pt x="2050" y="1"/>
                    <a:pt x="1574" y="174"/>
                    <a:pt x="1189" y="559"/>
                  </a:cubicBezTo>
                  <a:cubicBezTo>
                    <a:pt x="1" y="1747"/>
                    <a:pt x="832" y="3807"/>
                    <a:pt x="2536" y="3807"/>
                  </a:cubicBezTo>
                  <a:cubicBezTo>
                    <a:pt x="3566" y="3767"/>
                    <a:pt x="4437" y="2936"/>
                    <a:pt x="4437" y="1906"/>
                  </a:cubicBezTo>
                  <a:cubicBezTo>
                    <a:pt x="4437" y="754"/>
                    <a:pt x="3496" y="1"/>
                    <a:pt x="251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30"/>
            <p:cNvSpPr/>
            <p:nvPr/>
          </p:nvSpPr>
          <p:spPr>
            <a:xfrm>
              <a:off x="5664825" y="4104050"/>
              <a:ext cx="241950" cy="106575"/>
            </a:xfrm>
            <a:custGeom>
              <a:avLst/>
              <a:gdLst/>
              <a:ahLst/>
              <a:cxnLst/>
              <a:rect l="l" t="t" r="r" b="b"/>
              <a:pathLst>
                <a:path w="9678" h="4263" extrusionOk="0">
                  <a:moveTo>
                    <a:pt x="6596" y="0"/>
                  </a:moveTo>
                  <a:cubicBezTo>
                    <a:pt x="6359" y="0"/>
                    <a:pt x="6121" y="30"/>
                    <a:pt x="5903" y="89"/>
                  </a:cubicBezTo>
                  <a:lnTo>
                    <a:pt x="1" y="2110"/>
                  </a:lnTo>
                  <a:lnTo>
                    <a:pt x="5903" y="4130"/>
                  </a:lnTo>
                  <a:cubicBezTo>
                    <a:pt x="6173" y="4221"/>
                    <a:pt x="6429" y="4263"/>
                    <a:pt x="6669" y="4263"/>
                  </a:cubicBezTo>
                  <a:cubicBezTo>
                    <a:pt x="8826" y="4263"/>
                    <a:pt x="9678" y="909"/>
                    <a:pt x="7290" y="89"/>
                  </a:cubicBezTo>
                  <a:cubicBezTo>
                    <a:pt x="7072" y="30"/>
                    <a:pt x="6834" y="0"/>
                    <a:pt x="6596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30"/>
            <p:cNvSpPr/>
            <p:nvPr/>
          </p:nvSpPr>
          <p:spPr>
            <a:xfrm>
              <a:off x="5757925" y="3766500"/>
              <a:ext cx="100050" cy="95275"/>
            </a:xfrm>
            <a:custGeom>
              <a:avLst/>
              <a:gdLst/>
              <a:ahLst/>
              <a:cxnLst/>
              <a:rect l="l" t="t" r="r" b="b"/>
              <a:pathLst>
                <a:path w="4002" h="3811" extrusionOk="0">
                  <a:moveTo>
                    <a:pt x="2083" y="1"/>
                  </a:moveTo>
                  <a:cubicBezTo>
                    <a:pt x="1614" y="1"/>
                    <a:pt x="1138" y="174"/>
                    <a:pt x="753" y="559"/>
                  </a:cubicBezTo>
                  <a:cubicBezTo>
                    <a:pt x="0" y="1311"/>
                    <a:pt x="0" y="2500"/>
                    <a:pt x="753" y="3252"/>
                  </a:cubicBezTo>
                  <a:cubicBezTo>
                    <a:pt x="1138" y="3637"/>
                    <a:pt x="1614" y="3810"/>
                    <a:pt x="2083" y="3810"/>
                  </a:cubicBezTo>
                  <a:cubicBezTo>
                    <a:pt x="3060" y="3810"/>
                    <a:pt x="4001" y="3057"/>
                    <a:pt x="4001" y="1906"/>
                  </a:cubicBezTo>
                  <a:cubicBezTo>
                    <a:pt x="4001" y="754"/>
                    <a:pt x="3060" y="1"/>
                    <a:pt x="208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30"/>
            <p:cNvSpPr/>
            <p:nvPr/>
          </p:nvSpPr>
          <p:spPr>
            <a:xfrm>
              <a:off x="5438050" y="3458350"/>
              <a:ext cx="126775" cy="94350"/>
            </a:xfrm>
            <a:custGeom>
              <a:avLst/>
              <a:gdLst/>
              <a:ahLst/>
              <a:cxnLst/>
              <a:rect l="l" t="t" r="r" b="b"/>
              <a:pathLst>
                <a:path w="5071" h="3774" extrusionOk="0">
                  <a:moveTo>
                    <a:pt x="2536" y="1"/>
                  </a:moveTo>
                  <a:cubicBezTo>
                    <a:pt x="2051" y="1"/>
                    <a:pt x="1565" y="189"/>
                    <a:pt x="1189" y="565"/>
                  </a:cubicBezTo>
                  <a:cubicBezTo>
                    <a:pt x="1" y="1754"/>
                    <a:pt x="832" y="3774"/>
                    <a:pt x="2536" y="3774"/>
                  </a:cubicBezTo>
                  <a:cubicBezTo>
                    <a:pt x="4239" y="3774"/>
                    <a:pt x="5071" y="1754"/>
                    <a:pt x="3883" y="565"/>
                  </a:cubicBezTo>
                  <a:cubicBezTo>
                    <a:pt x="3506" y="189"/>
                    <a:pt x="3021" y="1"/>
                    <a:pt x="25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30"/>
            <p:cNvSpPr/>
            <p:nvPr/>
          </p:nvSpPr>
          <p:spPr>
            <a:xfrm>
              <a:off x="5690575" y="35299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1902" y="1"/>
                  </a:moveTo>
                  <a:cubicBezTo>
                    <a:pt x="872" y="1"/>
                    <a:pt x="1" y="833"/>
                    <a:pt x="1" y="1902"/>
                  </a:cubicBezTo>
                  <a:cubicBezTo>
                    <a:pt x="1" y="2932"/>
                    <a:pt x="872" y="3804"/>
                    <a:pt x="1902" y="3804"/>
                  </a:cubicBezTo>
                  <a:cubicBezTo>
                    <a:pt x="2972" y="3804"/>
                    <a:pt x="3804" y="2932"/>
                    <a:pt x="3804" y="1902"/>
                  </a:cubicBezTo>
                  <a:cubicBezTo>
                    <a:pt x="3804" y="833"/>
                    <a:pt x="2972" y="1"/>
                    <a:pt x="190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30"/>
            <p:cNvSpPr/>
            <p:nvPr/>
          </p:nvSpPr>
          <p:spPr>
            <a:xfrm>
              <a:off x="5515300" y="3625150"/>
              <a:ext cx="179275" cy="170200"/>
            </a:xfrm>
            <a:custGeom>
              <a:avLst/>
              <a:gdLst/>
              <a:ahLst/>
              <a:cxnLst/>
              <a:rect l="l" t="t" r="r" b="b"/>
              <a:pathLst>
                <a:path w="7171" h="6808" extrusionOk="0">
                  <a:moveTo>
                    <a:pt x="4632" y="1"/>
                  </a:moveTo>
                  <a:cubicBezTo>
                    <a:pt x="3863" y="1"/>
                    <a:pt x="3106" y="413"/>
                    <a:pt x="2734" y="1182"/>
                  </a:cubicBezTo>
                  <a:lnTo>
                    <a:pt x="0" y="6807"/>
                  </a:lnTo>
                  <a:lnTo>
                    <a:pt x="0" y="6807"/>
                  </a:lnTo>
                  <a:lnTo>
                    <a:pt x="5586" y="4034"/>
                  </a:lnTo>
                  <a:cubicBezTo>
                    <a:pt x="6893" y="3361"/>
                    <a:pt x="7170" y="1657"/>
                    <a:pt x="6140" y="627"/>
                  </a:cubicBezTo>
                  <a:cubicBezTo>
                    <a:pt x="5716" y="203"/>
                    <a:pt x="5171" y="1"/>
                    <a:pt x="463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30"/>
            <p:cNvSpPr/>
            <p:nvPr/>
          </p:nvSpPr>
          <p:spPr>
            <a:xfrm>
              <a:off x="4008050" y="3011975"/>
              <a:ext cx="454575" cy="454575"/>
            </a:xfrm>
            <a:custGeom>
              <a:avLst/>
              <a:gdLst/>
              <a:ahLst/>
              <a:cxnLst/>
              <a:rect l="l" t="t" r="r" b="b"/>
              <a:pathLst>
                <a:path w="18183" h="18183" extrusionOk="0">
                  <a:moveTo>
                    <a:pt x="10894" y="1"/>
                  </a:moveTo>
                  <a:cubicBezTo>
                    <a:pt x="10894" y="6061"/>
                    <a:pt x="6022" y="10934"/>
                    <a:pt x="0" y="10934"/>
                  </a:cubicBezTo>
                  <a:lnTo>
                    <a:pt x="0" y="18183"/>
                  </a:lnTo>
                  <a:cubicBezTo>
                    <a:pt x="2219" y="18183"/>
                    <a:pt x="4358" y="17390"/>
                    <a:pt x="6061" y="15925"/>
                  </a:cubicBezTo>
                  <a:cubicBezTo>
                    <a:pt x="6853" y="16242"/>
                    <a:pt x="7685" y="16361"/>
                    <a:pt x="8557" y="16361"/>
                  </a:cubicBezTo>
                  <a:cubicBezTo>
                    <a:pt x="8577" y="16361"/>
                    <a:pt x="8597" y="16361"/>
                    <a:pt x="8617" y="16361"/>
                  </a:cubicBezTo>
                  <a:cubicBezTo>
                    <a:pt x="13893" y="16361"/>
                    <a:pt x="17622" y="11152"/>
                    <a:pt x="15964" y="6140"/>
                  </a:cubicBezTo>
                  <a:cubicBezTo>
                    <a:pt x="17390" y="4437"/>
                    <a:pt x="18183" y="2258"/>
                    <a:pt x="1818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30"/>
            <p:cNvSpPr/>
            <p:nvPr/>
          </p:nvSpPr>
          <p:spPr>
            <a:xfrm>
              <a:off x="4008050" y="4847025"/>
              <a:ext cx="454575" cy="454575"/>
            </a:xfrm>
            <a:custGeom>
              <a:avLst/>
              <a:gdLst/>
              <a:ahLst/>
              <a:cxnLst/>
              <a:rect l="l" t="t" r="r" b="b"/>
              <a:pathLst>
                <a:path w="18183" h="18183" extrusionOk="0">
                  <a:moveTo>
                    <a:pt x="0" y="0"/>
                  </a:moveTo>
                  <a:lnTo>
                    <a:pt x="0" y="7289"/>
                  </a:lnTo>
                  <a:cubicBezTo>
                    <a:pt x="6022" y="7289"/>
                    <a:pt x="10894" y="12162"/>
                    <a:pt x="10894" y="18183"/>
                  </a:cubicBezTo>
                  <a:lnTo>
                    <a:pt x="18183" y="18183"/>
                  </a:lnTo>
                  <a:cubicBezTo>
                    <a:pt x="18143" y="15964"/>
                    <a:pt x="17351" y="13825"/>
                    <a:pt x="15925" y="12122"/>
                  </a:cubicBezTo>
                  <a:cubicBezTo>
                    <a:pt x="16202" y="11330"/>
                    <a:pt x="16360" y="10458"/>
                    <a:pt x="16360" y="9626"/>
                  </a:cubicBezTo>
                  <a:cubicBezTo>
                    <a:pt x="16360" y="5182"/>
                    <a:pt x="12723" y="1821"/>
                    <a:pt x="8586" y="1821"/>
                  </a:cubicBezTo>
                  <a:cubicBezTo>
                    <a:pt x="7782" y="1821"/>
                    <a:pt x="6959" y="1948"/>
                    <a:pt x="6140" y="2219"/>
                  </a:cubicBezTo>
                  <a:cubicBezTo>
                    <a:pt x="4397" y="793"/>
                    <a:pt x="2219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30"/>
            <p:cNvSpPr/>
            <p:nvPr/>
          </p:nvSpPr>
          <p:spPr>
            <a:xfrm>
              <a:off x="5843100" y="4847025"/>
              <a:ext cx="454575" cy="454575"/>
            </a:xfrm>
            <a:custGeom>
              <a:avLst/>
              <a:gdLst/>
              <a:ahLst/>
              <a:cxnLst/>
              <a:rect l="l" t="t" r="r" b="b"/>
              <a:pathLst>
                <a:path w="18183" h="18183" extrusionOk="0">
                  <a:moveTo>
                    <a:pt x="18182" y="0"/>
                  </a:moveTo>
                  <a:cubicBezTo>
                    <a:pt x="15964" y="40"/>
                    <a:pt x="13825" y="832"/>
                    <a:pt x="12121" y="2258"/>
                  </a:cubicBezTo>
                  <a:cubicBezTo>
                    <a:pt x="11290" y="1981"/>
                    <a:pt x="10458" y="1823"/>
                    <a:pt x="9586" y="1823"/>
                  </a:cubicBezTo>
                  <a:cubicBezTo>
                    <a:pt x="4278" y="1823"/>
                    <a:pt x="555" y="7012"/>
                    <a:pt x="2218" y="12043"/>
                  </a:cubicBezTo>
                  <a:cubicBezTo>
                    <a:pt x="792" y="13786"/>
                    <a:pt x="0" y="15964"/>
                    <a:pt x="0" y="18183"/>
                  </a:cubicBezTo>
                  <a:lnTo>
                    <a:pt x="7249" y="18183"/>
                  </a:lnTo>
                  <a:cubicBezTo>
                    <a:pt x="7249" y="12162"/>
                    <a:pt x="12121" y="7289"/>
                    <a:pt x="18182" y="7289"/>
                  </a:cubicBezTo>
                  <a:lnTo>
                    <a:pt x="18182" y="0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30"/>
            <p:cNvSpPr/>
            <p:nvPr/>
          </p:nvSpPr>
          <p:spPr>
            <a:xfrm>
              <a:off x="5843100" y="3011975"/>
              <a:ext cx="453575" cy="454575"/>
            </a:xfrm>
            <a:custGeom>
              <a:avLst/>
              <a:gdLst/>
              <a:ahLst/>
              <a:cxnLst/>
              <a:rect l="l" t="t" r="r" b="b"/>
              <a:pathLst>
                <a:path w="18143" h="18183" extrusionOk="0">
                  <a:moveTo>
                    <a:pt x="0" y="1"/>
                  </a:moveTo>
                  <a:cubicBezTo>
                    <a:pt x="0" y="2219"/>
                    <a:pt x="792" y="4358"/>
                    <a:pt x="2218" y="6061"/>
                  </a:cubicBezTo>
                  <a:cubicBezTo>
                    <a:pt x="409" y="11320"/>
                    <a:pt x="4456" y="16373"/>
                    <a:pt x="9516" y="16373"/>
                  </a:cubicBezTo>
                  <a:cubicBezTo>
                    <a:pt x="10325" y="16373"/>
                    <a:pt x="11161" y="16243"/>
                    <a:pt x="12003" y="15964"/>
                  </a:cubicBezTo>
                  <a:cubicBezTo>
                    <a:pt x="13746" y="17390"/>
                    <a:pt x="15924" y="18183"/>
                    <a:pt x="18142" y="18183"/>
                  </a:cubicBezTo>
                  <a:lnTo>
                    <a:pt x="18142" y="10934"/>
                  </a:lnTo>
                  <a:cubicBezTo>
                    <a:pt x="12121" y="10934"/>
                    <a:pt x="7249" y="6022"/>
                    <a:pt x="72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30"/>
            <p:cNvSpPr/>
            <p:nvPr/>
          </p:nvSpPr>
          <p:spPr>
            <a:xfrm>
              <a:off x="4008050" y="3011975"/>
              <a:ext cx="272350" cy="273350"/>
            </a:xfrm>
            <a:custGeom>
              <a:avLst/>
              <a:gdLst/>
              <a:ahLst/>
              <a:cxnLst/>
              <a:rect l="l" t="t" r="r" b="b"/>
              <a:pathLst>
                <a:path w="10894" h="10934" extrusionOk="0">
                  <a:moveTo>
                    <a:pt x="0" y="1"/>
                  </a:moveTo>
                  <a:lnTo>
                    <a:pt x="0" y="10934"/>
                  </a:lnTo>
                  <a:cubicBezTo>
                    <a:pt x="6022" y="10934"/>
                    <a:pt x="10894" y="6061"/>
                    <a:pt x="1089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30"/>
            <p:cNvSpPr/>
            <p:nvPr/>
          </p:nvSpPr>
          <p:spPr>
            <a:xfrm>
              <a:off x="6024325" y="3011975"/>
              <a:ext cx="273350" cy="273350"/>
            </a:xfrm>
            <a:custGeom>
              <a:avLst/>
              <a:gdLst/>
              <a:ahLst/>
              <a:cxnLst/>
              <a:rect l="l" t="t" r="r" b="b"/>
              <a:pathLst>
                <a:path w="10934" h="10934" extrusionOk="0">
                  <a:moveTo>
                    <a:pt x="0" y="1"/>
                  </a:moveTo>
                  <a:cubicBezTo>
                    <a:pt x="0" y="6061"/>
                    <a:pt x="4872" y="10934"/>
                    <a:pt x="10933" y="10934"/>
                  </a:cubicBezTo>
                  <a:lnTo>
                    <a:pt x="10933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30"/>
            <p:cNvSpPr/>
            <p:nvPr/>
          </p:nvSpPr>
          <p:spPr>
            <a:xfrm>
              <a:off x="4008050" y="5029250"/>
              <a:ext cx="272350" cy="272350"/>
            </a:xfrm>
            <a:custGeom>
              <a:avLst/>
              <a:gdLst/>
              <a:ahLst/>
              <a:cxnLst/>
              <a:rect l="l" t="t" r="r" b="b"/>
              <a:pathLst>
                <a:path w="10894" h="10894" extrusionOk="0">
                  <a:moveTo>
                    <a:pt x="0" y="0"/>
                  </a:moveTo>
                  <a:lnTo>
                    <a:pt x="0" y="10894"/>
                  </a:lnTo>
                  <a:lnTo>
                    <a:pt x="10894" y="10894"/>
                  </a:lnTo>
                  <a:cubicBezTo>
                    <a:pt x="10894" y="4873"/>
                    <a:pt x="6022" y="0"/>
                    <a:pt x="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30"/>
            <p:cNvSpPr/>
            <p:nvPr/>
          </p:nvSpPr>
          <p:spPr>
            <a:xfrm>
              <a:off x="6024325" y="5029225"/>
              <a:ext cx="273350" cy="272375"/>
            </a:xfrm>
            <a:custGeom>
              <a:avLst/>
              <a:gdLst/>
              <a:ahLst/>
              <a:cxnLst/>
              <a:rect l="l" t="t" r="r" b="b"/>
              <a:pathLst>
                <a:path w="10934" h="10895" extrusionOk="0">
                  <a:moveTo>
                    <a:pt x="10860" y="1"/>
                  </a:moveTo>
                  <a:cubicBezTo>
                    <a:pt x="4833" y="1"/>
                    <a:pt x="0" y="4898"/>
                    <a:pt x="0" y="10895"/>
                  </a:cubicBezTo>
                  <a:lnTo>
                    <a:pt x="10933" y="10895"/>
                  </a:lnTo>
                  <a:lnTo>
                    <a:pt x="10933" y="1"/>
                  </a:lnTo>
                  <a:cubicBezTo>
                    <a:pt x="10909" y="1"/>
                    <a:pt x="10885" y="1"/>
                    <a:pt x="10860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30"/>
            <p:cNvSpPr/>
            <p:nvPr/>
          </p:nvSpPr>
          <p:spPr>
            <a:xfrm>
              <a:off x="4771575" y="3148650"/>
              <a:ext cx="334750" cy="159450"/>
            </a:xfrm>
            <a:custGeom>
              <a:avLst/>
              <a:gdLst/>
              <a:ahLst/>
              <a:cxnLst/>
              <a:rect l="l" t="t" r="r" b="b"/>
              <a:pathLst>
                <a:path w="13390" h="6378" extrusionOk="0">
                  <a:moveTo>
                    <a:pt x="13390" y="0"/>
                  </a:moveTo>
                  <a:cubicBezTo>
                    <a:pt x="11528" y="872"/>
                    <a:pt x="9626" y="1664"/>
                    <a:pt x="7685" y="2298"/>
                  </a:cubicBezTo>
                  <a:cubicBezTo>
                    <a:pt x="6735" y="2614"/>
                    <a:pt x="5784" y="2852"/>
                    <a:pt x="4833" y="3050"/>
                  </a:cubicBezTo>
                  <a:lnTo>
                    <a:pt x="4120" y="3169"/>
                  </a:lnTo>
                  <a:lnTo>
                    <a:pt x="3447" y="3209"/>
                  </a:lnTo>
                  <a:lnTo>
                    <a:pt x="2853" y="3209"/>
                  </a:lnTo>
                  <a:cubicBezTo>
                    <a:pt x="2655" y="3209"/>
                    <a:pt x="2575" y="3129"/>
                    <a:pt x="2417" y="3129"/>
                  </a:cubicBezTo>
                  <a:lnTo>
                    <a:pt x="2140" y="3090"/>
                  </a:lnTo>
                  <a:lnTo>
                    <a:pt x="1823" y="3090"/>
                  </a:lnTo>
                  <a:cubicBezTo>
                    <a:pt x="1" y="3486"/>
                    <a:pt x="119" y="6140"/>
                    <a:pt x="2021" y="6378"/>
                  </a:cubicBezTo>
                  <a:cubicBezTo>
                    <a:pt x="2377" y="6378"/>
                    <a:pt x="2734" y="6338"/>
                    <a:pt x="3090" y="6298"/>
                  </a:cubicBezTo>
                  <a:cubicBezTo>
                    <a:pt x="3407" y="6219"/>
                    <a:pt x="3764" y="6180"/>
                    <a:pt x="4041" y="6061"/>
                  </a:cubicBezTo>
                  <a:lnTo>
                    <a:pt x="4873" y="5744"/>
                  </a:lnTo>
                  <a:lnTo>
                    <a:pt x="5625" y="5427"/>
                  </a:lnTo>
                  <a:cubicBezTo>
                    <a:pt x="6616" y="4912"/>
                    <a:pt x="7527" y="4397"/>
                    <a:pt x="8438" y="3763"/>
                  </a:cubicBezTo>
                  <a:cubicBezTo>
                    <a:pt x="10141" y="2614"/>
                    <a:pt x="11805" y="1347"/>
                    <a:pt x="13390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30"/>
            <p:cNvSpPr/>
            <p:nvPr/>
          </p:nvSpPr>
          <p:spPr>
            <a:xfrm>
              <a:off x="5207300" y="3148650"/>
              <a:ext cx="346100" cy="160200"/>
            </a:xfrm>
            <a:custGeom>
              <a:avLst/>
              <a:gdLst/>
              <a:ahLst/>
              <a:cxnLst/>
              <a:rect l="l" t="t" r="r" b="b"/>
              <a:pathLst>
                <a:path w="13844" h="6408" extrusionOk="0">
                  <a:moveTo>
                    <a:pt x="1" y="0"/>
                  </a:moveTo>
                  <a:lnTo>
                    <a:pt x="1" y="0"/>
                  </a:lnTo>
                  <a:cubicBezTo>
                    <a:pt x="1585" y="1347"/>
                    <a:pt x="3249" y="2614"/>
                    <a:pt x="4992" y="3803"/>
                  </a:cubicBezTo>
                  <a:cubicBezTo>
                    <a:pt x="5903" y="4397"/>
                    <a:pt x="6814" y="4952"/>
                    <a:pt x="7805" y="5427"/>
                  </a:cubicBezTo>
                  <a:lnTo>
                    <a:pt x="8557" y="5783"/>
                  </a:lnTo>
                  <a:lnTo>
                    <a:pt x="9389" y="6100"/>
                  </a:lnTo>
                  <a:cubicBezTo>
                    <a:pt x="9666" y="6180"/>
                    <a:pt x="10023" y="6259"/>
                    <a:pt x="10340" y="6298"/>
                  </a:cubicBezTo>
                  <a:cubicBezTo>
                    <a:pt x="10696" y="6378"/>
                    <a:pt x="11053" y="6378"/>
                    <a:pt x="11449" y="6378"/>
                  </a:cubicBezTo>
                  <a:cubicBezTo>
                    <a:pt x="11489" y="6397"/>
                    <a:pt x="11528" y="6407"/>
                    <a:pt x="11573" y="6407"/>
                  </a:cubicBezTo>
                  <a:cubicBezTo>
                    <a:pt x="11617" y="6407"/>
                    <a:pt x="11667" y="6397"/>
                    <a:pt x="11726" y="6378"/>
                  </a:cubicBezTo>
                  <a:cubicBezTo>
                    <a:pt x="13844" y="6113"/>
                    <a:pt x="13543" y="3069"/>
                    <a:pt x="11581" y="3069"/>
                  </a:cubicBezTo>
                  <a:cubicBezTo>
                    <a:pt x="11488" y="3069"/>
                    <a:pt x="11391" y="3075"/>
                    <a:pt x="11290" y="3090"/>
                  </a:cubicBezTo>
                  <a:lnTo>
                    <a:pt x="10974" y="3129"/>
                  </a:lnTo>
                  <a:cubicBezTo>
                    <a:pt x="10855" y="3129"/>
                    <a:pt x="10736" y="3209"/>
                    <a:pt x="10538" y="3209"/>
                  </a:cubicBezTo>
                  <a:cubicBezTo>
                    <a:pt x="10459" y="3228"/>
                    <a:pt x="10369" y="3238"/>
                    <a:pt x="10270" y="3238"/>
                  </a:cubicBezTo>
                  <a:cubicBezTo>
                    <a:pt x="10171" y="3238"/>
                    <a:pt x="10062" y="3228"/>
                    <a:pt x="9944" y="3209"/>
                  </a:cubicBezTo>
                  <a:lnTo>
                    <a:pt x="9310" y="3169"/>
                  </a:lnTo>
                  <a:lnTo>
                    <a:pt x="8597" y="3050"/>
                  </a:lnTo>
                  <a:cubicBezTo>
                    <a:pt x="7607" y="2852"/>
                    <a:pt x="6656" y="2614"/>
                    <a:pt x="5745" y="2298"/>
                  </a:cubicBezTo>
                  <a:cubicBezTo>
                    <a:pt x="3764" y="1624"/>
                    <a:pt x="1863" y="872"/>
                    <a:pt x="1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30"/>
            <p:cNvSpPr/>
            <p:nvPr/>
          </p:nvSpPr>
          <p:spPr>
            <a:xfrm>
              <a:off x="4144700" y="4203325"/>
              <a:ext cx="161500" cy="328850"/>
            </a:xfrm>
            <a:custGeom>
              <a:avLst/>
              <a:gdLst/>
              <a:ahLst/>
              <a:cxnLst/>
              <a:rect l="l" t="t" r="r" b="b"/>
              <a:pathLst>
                <a:path w="6460" h="13154" extrusionOk="0">
                  <a:moveTo>
                    <a:pt x="1" y="0"/>
                  </a:moveTo>
                  <a:lnTo>
                    <a:pt x="1" y="0"/>
                  </a:lnTo>
                  <a:cubicBezTo>
                    <a:pt x="872" y="1862"/>
                    <a:pt x="1625" y="3764"/>
                    <a:pt x="2259" y="5705"/>
                  </a:cubicBezTo>
                  <a:cubicBezTo>
                    <a:pt x="2576" y="6655"/>
                    <a:pt x="2853" y="7606"/>
                    <a:pt x="3051" y="8557"/>
                  </a:cubicBezTo>
                  <a:lnTo>
                    <a:pt x="3130" y="9270"/>
                  </a:lnTo>
                  <a:lnTo>
                    <a:pt x="3210" y="9943"/>
                  </a:lnTo>
                  <a:lnTo>
                    <a:pt x="3210" y="10537"/>
                  </a:lnTo>
                  <a:cubicBezTo>
                    <a:pt x="3210" y="10735"/>
                    <a:pt x="3130" y="10815"/>
                    <a:pt x="3091" y="10933"/>
                  </a:cubicBezTo>
                  <a:lnTo>
                    <a:pt x="3051" y="11250"/>
                  </a:lnTo>
                  <a:cubicBezTo>
                    <a:pt x="3051" y="11369"/>
                    <a:pt x="3051" y="11448"/>
                    <a:pt x="3051" y="11567"/>
                  </a:cubicBezTo>
                  <a:cubicBezTo>
                    <a:pt x="3089" y="12637"/>
                    <a:pt x="3892" y="13154"/>
                    <a:pt x="4704" y="13154"/>
                  </a:cubicBezTo>
                  <a:cubicBezTo>
                    <a:pt x="5576" y="13154"/>
                    <a:pt x="6459" y="12557"/>
                    <a:pt x="6418" y="11409"/>
                  </a:cubicBezTo>
                  <a:cubicBezTo>
                    <a:pt x="6418" y="11052"/>
                    <a:pt x="6379" y="10656"/>
                    <a:pt x="6339" y="10300"/>
                  </a:cubicBezTo>
                  <a:cubicBezTo>
                    <a:pt x="6220" y="9983"/>
                    <a:pt x="6141" y="9666"/>
                    <a:pt x="6062" y="9389"/>
                  </a:cubicBezTo>
                  <a:lnTo>
                    <a:pt x="5745" y="8557"/>
                  </a:lnTo>
                  <a:lnTo>
                    <a:pt x="5388" y="7764"/>
                  </a:lnTo>
                  <a:cubicBezTo>
                    <a:pt x="4913" y="6814"/>
                    <a:pt x="4358" y="5863"/>
                    <a:pt x="3764" y="4992"/>
                  </a:cubicBezTo>
                  <a:cubicBezTo>
                    <a:pt x="2615" y="3249"/>
                    <a:pt x="1348" y="1585"/>
                    <a:pt x="1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30"/>
            <p:cNvSpPr/>
            <p:nvPr/>
          </p:nvSpPr>
          <p:spPr>
            <a:xfrm>
              <a:off x="4143725" y="3772625"/>
              <a:ext cx="160450" cy="329700"/>
            </a:xfrm>
            <a:custGeom>
              <a:avLst/>
              <a:gdLst/>
              <a:ahLst/>
              <a:cxnLst/>
              <a:rect l="l" t="t" r="r" b="b"/>
              <a:pathLst>
                <a:path w="6418" h="13188" extrusionOk="0">
                  <a:moveTo>
                    <a:pt x="4760" y="1"/>
                  </a:moveTo>
                  <a:cubicBezTo>
                    <a:pt x="3839" y="1"/>
                    <a:pt x="2916" y="681"/>
                    <a:pt x="3090" y="1898"/>
                  </a:cubicBezTo>
                  <a:lnTo>
                    <a:pt x="3130" y="2215"/>
                  </a:lnTo>
                  <a:cubicBezTo>
                    <a:pt x="3130" y="2334"/>
                    <a:pt x="3209" y="2453"/>
                    <a:pt x="3249" y="2651"/>
                  </a:cubicBezTo>
                  <a:cubicBezTo>
                    <a:pt x="3249" y="2809"/>
                    <a:pt x="3249" y="3007"/>
                    <a:pt x="3249" y="3245"/>
                  </a:cubicBezTo>
                  <a:lnTo>
                    <a:pt x="3169" y="3879"/>
                  </a:lnTo>
                  <a:lnTo>
                    <a:pt x="3050" y="4592"/>
                  </a:lnTo>
                  <a:cubicBezTo>
                    <a:pt x="2852" y="5543"/>
                    <a:pt x="2615" y="6533"/>
                    <a:pt x="2298" y="7444"/>
                  </a:cubicBezTo>
                  <a:cubicBezTo>
                    <a:pt x="1664" y="9425"/>
                    <a:pt x="872" y="11326"/>
                    <a:pt x="0" y="13188"/>
                  </a:cubicBezTo>
                  <a:cubicBezTo>
                    <a:pt x="1387" y="11603"/>
                    <a:pt x="2654" y="9940"/>
                    <a:pt x="3803" y="8197"/>
                  </a:cubicBezTo>
                  <a:cubicBezTo>
                    <a:pt x="4397" y="7286"/>
                    <a:pt x="4952" y="6375"/>
                    <a:pt x="5427" y="5384"/>
                  </a:cubicBezTo>
                  <a:lnTo>
                    <a:pt x="5784" y="4632"/>
                  </a:lnTo>
                  <a:lnTo>
                    <a:pt x="6101" y="3800"/>
                  </a:lnTo>
                  <a:cubicBezTo>
                    <a:pt x="6180" y="3522"/>
                    <a:pt x="6259" y="3166"/>
                    <a:pt x="6338" y="2849"/>
                  </a:cubicBezTo>
                  <a:cubicBezTo>
                    <a:pt x="6378" y="2493"/>
                    <a:pt x="6418" y="2136"/>
                    <a:pt x="6418" y="1740"/>
                  </a:cubicBezTo>
                  <a:cubicBezTo>
                    <a:pt x="6418" y="1661"/>
                    <a:pt x="6418" y="1542"/>
                    <a:pt x="6418" y="1463"/>
                  </a:cubicBezTo>
                  <a:cubicBezTo>
                    <a:pt x="6275" y="461"/>
                    <a:pt x="5518" y="1"/>
                    <a:pt x="476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30"/>
            <p:cNvSpPr/>
            <p:nvPr/>
          </p:nvSpPr>
          <p:spPr>
            <a:xfrm>
              <a:off x="5198400" y="5004450"/>
              <a:ext cx="344000" cy="160500"/>
            </a:xfrm>
            <a:custGeom>
              <a:avLst/>
              <a:gdLst/>
              <a:ahLst/>
              <a:cxnLst/>
              <a:rect l="l" t="t" r="r" b="b"/>
              <a:pathLst>
                <a:path w="13760" h="6420" extrusionOk="0">
                  <a:moveTo>
                    <a:pt x="11526" y="0"/>
                  </a:moveTo>
                  <a:cubicBezTo>
                    <a:pt x="11500" y="0"/>
                    <a:pt x="11474" y="1"/>
                    <a:pt x="11448" y="2"/>
                  </a:cubicBezTo>
                  <a:lnTo>
                    <a:pt x="11409" y="41"/>
                  </a:lnTo>
                  <a:cubicBezTo>
                    <a:pt x="11052" y="41"/>
                    <a:pt x="10696" y="81"/>
                    <a:pt x="10300" y="121"/>
                  </a:cubicBezTo>
                  <a:cubicBezTo>
                    <a:pt x="10022" y="200"/>
                    <a:pt x="9666" y="279"/>
                    <a:pt x="9389" y="358"/>
                  </a:cubicBezTo>
                  <a:lnTo>
                    <a:pt x="8557" y="675"/>
                  </a:lnTo>
                  <a:lnTo>
                    <a:pt x="7764" y="1032"/>
                  </a:lnTo>
                  <a:cubicBezTo>
                    <a:pt x="6814" y="1507"/>
                    <a:pt x="5903" y="2062"/>
                    <a:pt x="4992" y="2656"/>
                  </a:cubicBezTo>
                  <a:cubicBezTo>
                    <a:pt x="3249" y="3805"/>
                    <a:pt x="1585" y="5072"/>
                    <a:pt x="0" y="6419"/>
                  </a:cubicBezTo>
                  <a:cubicBezTo>
                    <a:pt x="1862" y="5548"/>
                    <a:pt x="3764" y="4795"/>
                    <a:pt x="5744" y="4161"/>
                  </a:cubicBezTo>
                  <a:cubicBezTo>
                    <a:pt x="6655" y="3844"/>
                    <a:pt x="7606" y="3567"/>
                    <a:pt x="8596" y="3369"/>
                  </a:cubicBezTo>
                  <a:lnTo>
                    <a:pt x="9309" y="3250"/>
                  </a:lnTo>
                  <a:lnTo>
                    <a:pt x="9943" y="3210"/>
                  </a:lnTo>
                  <a:lnTo>
                    <a:pt x="10537" y="3210"/>
                  </a:lnTo>
                  <a:cubicBezTo>
                    <a:pt x="10735" y="3210"/>
                    <a:pt x="10854" y="3290"/>
                    <a:pt x="10973" y="3329"/>
                  </a:cubicBezTo>
                  <a:lnTo>
                    <a:pt x="11290" y="3369"/>
                  </a:lnTo>
                  <a:lnTo>
                    <a:pt x="11567" y="3369"/>
                  </a:lnTo>
                  <a:cubicBezTo>
                    <a:pt x="13759" y="3251"/>
                    <a:pt x="13669" y="0"/>
                    <a:pt x="11526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30"/>
            <p:cNvSpPr/>
            <p:nvPr/>
          </p:nvSpPr>
          <p:spPr>
            <a:xfrm>
              <a:off x="4751025" y="5005475"/>
              <a:ext cx="346375" cy="159475"/>
            </a:xfrm>
            <a:custGeom>
              <a:avLst/>
              <a:gdLst/>
              <a:ahLst/>
              <a:cxnLst/>
              <a:rect l="l" t="t" r="r" b="b"/>
              <a:pathLst>
                <a:path w="13855" h="6379" extrusionOk="0">
                  <a:moveTo>
                    <a:pt x="2130" y="0"/>
                  </a:moveTo>
                  <a:cubicBezTo>
                    <a:pt x="0" y="267"/>
                    <a:pt x="353" y="3344"/>
                    <a:pt x="2348" y="3344"/>
                  </a:cubicBezTo>
                  <a:cubicBezTo>
                    <a:pt x="2431" y="3344"/>
                    <a:pt x="2517" y="3339"/>
                    <a:pt x="2605" y="3328"/>
                  </a:cubicBezTo>
                  <a:lnTo>
                    <a:pt x="2882" y="3288"/>
                  </a:lnTo>
                  <a:cubicBezTo>
                    <a:pt x="3041" y="3288"/>
                    <a:pt x="3160" y="3209"/>
                    <a:pt x="3318" y="3169"/>
                  </a:cubicBezTo>
                  <a:cubicBezTo>
                    <a:pt x="3450" y="3169"/>
                    <a:pt x="3582" y="3152"/>
                    <a:pt x="3714" y="3152"/>
                  </a:cubicBezTo>
                  <a:cubicBezTo>
                    <a:pt x="3780" y="3152"/>
                    <a:pt x="3846" y="3156"/>
                    <a:pt x="3912" y="3169"/>
                  </a:cubicBezTo>
                  <a:lnTo>
                    <a:pt x="4586" y="3249"/>
                  </a:lnTo>
                  <a:lnTo>
                    <a:pt x="5259" y="3328"/>
                  </a:lnTo>
                  <a:cubicBezTo>
                    <a:pt x="6249" y="3526"/>
                    <a:pt x="7200" y="3803"/>
                    <a:pt x="8151" y="4120"/>
                  </a:cubicBezTo>
                  <a:cubicBezTo>
                    <a:pt x="10092" y="4754"/>
                    <a:pt x="11993" y="5507"/>
                    <a:pt x="13855" y="6378"/>
                  </a:cubicBezTo>
                  <a:cubicBezTo>
                    <a:pt x="12271" y="5031"/>
                    <a:pt x="10607" y="3764"/>
                    <a:pt x="8864" y="2575"/>
                  </a:cubicBezTo>
                  <a:cubicBezTo>
                    <a:pt x="7953" y="1981"/>
                    <a:pt x="7042" y="1466"/>
                    <a:pt x="6091" y="991"/>
                  </a:cubicBezTo>
                  <a:lnTo>
                    <a:pt x="5299" y="634"/>
                  </a:lnTo>
                  <a:lnTo>
                    <a:pt x="4467" y="317"/>
                  </a:lnTo>
                  <a:cubicBezTo>
                    <a:pt x="4190" y="238"/>
                    <a:pt x="3873" y="159"/>
                    <a:pt x="3556" y="80"/>
                  </a:cubicBezTo>
                  <a:cubicBezTo>
                    <a:pt x="3160" y="40"/>
                    <a:pt x="2803" y="0"/>
                    <a:pt x="24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30"/>
            <p:cNvSpPr/>
            <p:nvPr/>
          </p:nvSpPr>
          <p:spPr>
            <a:xfrm>
              <a:off x="5999025" y="3781925"/>
              <a:ext cx="160975" cy="329325"/>
            </a:xfrm>
            <a:custGeom>
              <a:avLst/>
              <a:gdLst/>
              <a:ahLst/>
              <a:cxnLst/>
              <a:rect l="l" t="t" r="r" b="b"/>
              <a:pathLst>
                <a:path w="6439" h="13173" extrusionOk="0">
                  <a:moveTo>
                    <a:pt x="1718" y="0"/>
                  </a:moveTo>
                  <a:cubicBezTo>
                    <a:pt x="858" y="0"/>
                    <a:pt x="0" y="586"/>
                    <a:pt x="61" y="1724"/>
                  </a:cubicBezTo>
                  <a:cubicBezTo>
                    <a:pt x="61" y="2121"/>
                    <a:pt x="61" y="2477"/>
                    <a:pt x="141" y="2834"/>
                  </a:cubicBezTo>
                  <a:cubicBezTo>
                    <a:pt x="180" y="3150"/>
                    <a:pt x="259" y="3467"/>
                    <a:pt x="378" y="3784"/>
                  </a:cubicBezTo>
                  <a:lnTo>
                    <a:pt x="656" y="4616"/>
                  </a:lnTo>
                  <a:lnTo>
                    <a:pt x="1012" y="5369"/>
                  </a:lnTo>
                  <a:cubicBezTo>
                    <a:pt x="1487" y="6359"/>
                    <a:pt x="2042" y="7270"/>
                    <a:pt x="2636" y="8181"/>
                  </a:cubicBezTo>
                  <a:cubicBezTo>
                    <a:pt x="3825" y="9924"/>
                    <a:pt x="5092" y="11588"/>
                    <a:pt x="6439" y="13172"/>
                  </a:cubicBezTo>
                  <a:cubicBezTo>
                    <a:pt x="5568" y="11311"/>
                    <a:pt x="4775" y="9409"/>
                    <a:pt x="4141" y="7468"/>
                  </a:cubicBezTo>
                  <a:cubicBezTo>
                    <a:pt x="3825" y="6518"/>
                    <a:pt x="3587" y="5567"/>
                    <a:pt x="3428" y="4576"/>
                  </a:cubicBezTo>
                  <a:lnTo>
                    <a:pt x="3310" y="3863"/>
                  </a:lnTo>
                  <a:lnTo>
                    <a:pt x="3230" y="3230"/>
                  </a:lnTo>
                  <a:cubicBezTo>
                    <a:pt x="3230" y="3032"/>
                    <a:pt x="3230" y="2834"/>
                    <a:pt x="3230" y="2635"/>
                  </a:cubicBezTo>
                  <a:cubicBezTo>
                    <a:pt x="3230" y="2437"/>
                    <a:pt x="3349" y="2358"/>
                    <a:pt x="3349" y="2200"/>
                  </a:cubicBezTo>
                  <a:lnTo>
                    <a:pt x="3389" y="1883"/>
                  </a:lnTo>
                  <a:cubicBezTo>
                    <a:pt x="3389" y="1804"/>
                    <a:pt x="3389" y="1685"/>
                    <a:pt x="3389" y="1606"/>
                  </a:cubicBezTo>
                  <a:cubicBezTo>
                    <a:pt x="3350" y="526"/>
                    <a:pt x="2533" y="0"/>
                    <a:pt x="1718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30"/>
            <p:cNvSpPr/>
            <p:nvPr/>
          </p:nvSpPr>
          <p:spPr>
            <a:xfrm>
              <a:off x="6000550" y="4212225"/>
              <a:ext cx="160450" cy="328875"/>
            </a:xfrm>
            <a:custGeom>
              <a:avLst/>
              <a:gdLst/>
              <a:ahLst/>
              <a:cxnLst/>
              <a:rect l="l" t="t" r="r" b="b"/>
              <a:pathLst>
                <a:path w="6418" h="13155" extrusionOk="0">
                  <a:moveTo>
                    <a:pt x="6418" y="1"/>
                  </a:moveTo>
                  <a:lnTo>
                    <a:pt x="6418" y="1"/>
                  </a:lnTo>
                  <a:cubicBezTo>
                    <a:pt x="5031" y="1546"/>
                    <a:pt x="3764" y="3209"/>
                    <a:pt x="2615" y="4952"/>
                  </a:cubicBezTo>
                  <a:cubicBezTo>
                    <a:pt x="2021" y="5864"/>
                    <a:pt x="1466" y="6814"/>
                    <a:pt x="991" y="7765"/>
                  </a:cubicBezTo>
                  <a:lnTo>
                    <a:pt x="634" y="8557"/>
                  </a:lnTo>
                  <a:lnTo>
                    <a:pt x="317" y="9389"/>
                  </a:lnTo>
                  <a:cubicBezTo>
                    <a:pt x="238" y="9666"/>
                    <a:pt x="159" y="9983"/>
                    <a:pt x="119" y="10300"/>
                  </a:cubicBezTo>
                  <a:cubicBezTo>
                    <a:pt x="40" y="10657"/>
                    <a:pt x="0" y="11053"/>
                    <a:pt x="0" y="11409"/>
                  </a:cubicBezTo>
                  <a:cubicBezTo>
                    <a:pt x="0" y="11528"/>
                    <a:pt x="0" y="11607"/>
                    <a:pt x="0" y="11726"/>
                  </a:cubicBezTo>
                  <a:cubicBezTo>
                    <a:pt x="143" y="12704"/>
                    <a:pt x="891" y="13155"/>
                    <a:pt x="1644" y="13155"/>
                  </a:cubicBezTo>
                  <a:cubicBezTo>
                    <a:pt x="2570" y="13155"/>
                    <a:pt x="3503" y="12474"/>
                    <a:pt x="3328" y="11251"/>
                  </a:cubicBezTo>
                  <a:lnTo>
                    <a:pt x="3288" y="10974"/>
                  </a:lnTo>
                  <a:cubicBezTo>
                    <a:pt x="3288" y="10815"/>
                    <a:pt x="3209" y="10696"/>
                    <a:pt x="3209" y="10538"/>
                  </a:cubicBezTo>
                  <a:cubicBezTo>
                    <a:pt x="3169" y="10340"/>
                    <a:pt x="3169" y="10142"/>
                    <a:pt x="3209" y="9944"/>
                  </a:cubicBezTo>
                  <a:lnTo>
                    <a:pt x="3249" y="9270"/>
                  </a:lnTo>
                  <a:lnTo>
                    <a:pt x="3367" y="8597"/>
                  </a:lnTo>
                  <a:cubicBezTo>
                    <a:pt x="3566" y="7606"/>
                    <a:pt x="3803" y="6656"/>
                    <a:pt x="4120" y="5705"/>
                  </a:cubicBezTo>
                  <a:cubicBezTo>
                    <a:pt x="4754" y="3764"/>
                    <a:pt x="5546" y="1863"/>
                    <a:pt x="641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9" name="Google Shape;8179;p30"/>
          <p:cNvGrpSpPr/>
          <p:nvPr/>
        </p:nvGrpSpPr>
        <p:grpSpPr>
          <a:xfrm>
            <a:off x="-11" y="3674839"/>
            <a:ext cx="734512" cy="734512"/>
            <a:chOff x="4008050" y="3011975"/>
            <a:chExt cx="2289625" cy="2289625"/>
          </a:xfrm>
        </p:grpSpPr>
        <p:sp>
          <p:nvSpPr>
            <p:cNvPr id="8180" name="Google Shape;8180;p30"/>
            <p:cNvSpPr/>
            <p:nvPr/>
          </p:nvSpPr>
          <p:spPr>
            <a:xfrm>
              <a:off x="4008050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47971" y="5467"/>
                  </a:moveTo>
                  <a:lnTo>
                    <a:pt x="47971" y="5467"/>
                  </a:lnTo>
                  <a:cubicBezTo>
                    <a:pt x="49833" y="6339"/>
                    <a:pt x="51734" y="7091"/>
                    <a:pt x="53715" y="7765"/>
                  </a:cubicBezTo>
                  <a:cubicBezTo>
                    <a:pt x="54626" y="8042"/>
                    <a:pt x="55577" y="8319"/>
                    <a:pt x="56567" y="8517"/>
                  </a:cubicBezTo>
                  <a:lnTo>
                    <a:pt x="57280" y="8636"/>
                  </a:lnTo>
                  <a:lnTo>
                    <a:pt x="57914" y="8676"/>
                  </a:lnTo>
                  <a:lnTo>
                    <a:pt x="58508" y="8676"/>
                  </a:lnTo>
                  <a:cubicBezTo>
                    <a:pt x="58706" y="8676"/>
                    <a:pt x="58825" y="8596"/>
                    <a:pt x="58944" y="8557"/>
                  </a:cubicBezTo>
                  <a:lnTo>
                    <a:pt x="59260" y="8517"/>
                  </a:lnTo>
                  <a:cubicBezTo>
                    <a:pt x="59349" y="8506"/>
                    <a:pt x="59435" y="8501"/>
                    <a:pt x="59518" y="8501"/>
                  </a:cubicBezTo>
                  <a:cubicBezTo>
                    <a:pt x="61509" y="8501"/>
                    <a:pt x="61826" y="11578"/>
                    <a:pt x="59696" y="11845"/>
                  </a:cubicBezTo>
                  <a:lnTo>
                    <a:pt x="59419" y="11845"/>
                  </a:lnTo>
                  <a:cubicBezTo>
                    <a:pt x="59023" y="11845"/>
                    <a:pt x="58666" y="11805"/>
                    <a:pt x="58310" y="11765"/>
                  </a:cubicBezTo>
                  <a:cubicBezTo>
                    <a:pt x="57993" y="11686"/>
                    <a:pt x="57636" y="11647"/>
                    <a:pt x="57359" y="11528"/>
                  </a:cubicBezTo>
                  <a:lnTo>
                    <a:pt x="56527" y="11250"/>
                  </a:lnTo>
                  <a:lnTo>
                    <a:pt x="55775" y="10894"/>
                  </a:lnTo>
                  <a:cubicBezTo>
                    <a:pt x="54784" y="10379"/>
                    <a:pt x="53873" y="9864"/>
                    <a:pt x="52962" y="9270"/>
                  </a:cubicBezTo>
                  <a:cubicBezTo>
                    <a:pt x="51219" y="8081"/>
                    <a:pt x="49555" y="6814"/>
                    <a:pt x="47971" y="5467"/>
                  </a:cubicBezTo>
                  <a:close/>
                  <a:moveTo>
                    <a:pt x="43931" y="5467"/>
                  </a:moveTo>
                  <a:lnTo>
                    <a:pt x="43931" y="5467"/>
                  </a:lnTo>
                  <a:cubicBezTo>
                    <a:pt x="42346" y="6814"/>
                    <a:pt x="40682" y="8081"/>
                    <a:pt x="38939" y="9270"/>
                  </a:cubicBezTo>
                  <a:cubicBezTo>
                    <a:pt x="38068" y="9864"/>
                    <a:pt x="37117" y="10419"/>
                    <a:pt x="36166" y="10894"/>
                  </a:cubicBezTo>
                  <a:lnTo>
                    <a:pt x="35374" y="11250"/>
                  </a:lnTo>
                  <a:lnTo>
                    <a:pt x="34542" y="11567"/>
                  </a:lnTo>
                  <a:cubicBezTo>
                    <a:pt x="34265" y="11647"/>
                    <a:pt x="33948" y="11726"/>
                    <a:pt x="33631" y="11765"/>
                  </a:cubicBezTo>
                  <a:cubicBezTo>
                    <a:pt x="33275" y="11845"/>
                    <a:pt x="32918" y="11845"/>
                    <a:pt x="32562" y="11845"/>
                  </a:cubicBezTo>
                  <a:cubicBezTo>
                    <a:pt x="32535" y="11846"/>
                    <a:pt x="32509" y="11846"/>
                    <a:pt x="32483" y="11846"/>
                  </a:cubicBezTo>
                  <a:cubicBezTo>
                    <a:pt x="30301" y="11846"/>
                    <a:pt x="30211" y="8596"/>
                    <a:pt x="32403" y="8517"/>
                  </a:cubicBezTo>
                  <a:lnTo>
                    <a:pt x="32364" y="8478"/>
                  </a:lnTo>
                  <a:lnTo>
                    <a:pt x="32681" y="8478"/>
                  </a:lnTo>
                  <a:lnTo>
                    <a:pt x="32958" y="8517"/>
                  </a:lnTo>
                  <a:cubicBezTo>
                    <a:pt x="33116" y="8517"/>
                    <a:pt x="33235" y="8636"/>
                    <a:pt x="33394" y="8636"/>
                  </a:cubicBezTo>
                  <a:cubicBezTo>
                    <a:pt x="33493" y="8656"/>
                    <a:pt x="33592" y="8666"/>
                    <a:pt x="33691" y="8666"/>
                  </a:cubicBezTo>
                  <a:cubicBezTo>
                    <a:pt x="33790" y="8666"/>
                    <a:pt x="33889" y="8656"/>
                    <a:pt x="33988" y="8636"/>
                  </a:cubicBezTo>
                  <a:lnTo>
                    <a:pt x="34661" y="8596"/>
                  </a:lnTo>
                  <a:lnTo>
                    <a:pt x="35374" y="8478"/>
                  </a:lnTo>
                  <a:cubicBezTo>
                    <a:pt x="36325" y="8280"/>
                    <a:pt x="37276" y="8002"/>
                    <a:pt x="38226" y="7725"/>
                  </a:cubicBezTo>
                  <a:cubicBezTo>
                    <a:pt x="40167" y="7091"/>
                    <a:pt x="42069" y="6339"/>
                    <a:pt x="43931" y="5467"/>
                  </a:cubicBezTo>
                  <a:close/>
                  <a:moveTo>
                    <a:pt x="45999" y="10933"/>
                  </a:moveTo>
                  <a:cubicBezTo>
                    <a:pt x="47670" y="10933"/>
                    <a:pt x="48475" y="12965"/>
                    <a:pt x="47298" y="14142"/>
                  </a:cubicBezTo>
                  <a:cubicBezTo>
                    <a:pt x="46913" y="14527"/>
                    <a:pt x="46436" y="14700"/>
                    <a:pt x="45968" y="14700"/>
                  </a:cubicBezTo>
                  <a:cubicBezTo>
                    <a:pt x="44991" y="14700"/>
                    <a:pt x="44049" y="13947"/>
                    <a:pt x="44049" y="12795"/>
                  </a:cubicBezTo>
                  <a:cubicBezTo>
                    <a:pt x="44049" y="11765"/>
                    <a:pt x="44921" y="10934"/>
                    <a:pt x="45951" y="10934"/>
                  </a:cubicBezTo>
                  <a:cubicBezTo>
                    <a:pt x="45967" y="10933"/>
                    <a:pt x="45983" y="10933"/>
                    <a:pt x="45999" y="10933"/>
                  </a:cubicBezTo>
                  <a:close/>
                  <a:moveTo>
                    <a:pt x="37240" y="15573"/>
                  </a:moveTo>
                  <a:cubicBezTo>
                    <a:pt x="37698" y="15573"/>
                    <a:pt x="38163" y="15743"/>
                    <a:pt x="38543" y="16123"/>
                  </a:cubicBezTo>
                  <a:cubicBezTo>
                    <a:pt x="39771" y="17351"/>
                    <a:pt x="38900" y="19371"/>
                    <a:pt x="37236" y="19371"/>
                  </a:cubicBezTo>
                  <a:cubicBezTo>
                    <a:pt x="36166" y="19371"/>
                    <a:pt x="35335" y="18539"/>
                    <a:pt x="35335" y="17509"/>
                  </a:cubicBezTo>
                  <a:lnTo>
                    <a:pt x="35335" y="17470"/>
                  </a:lnTo>
                  <a:cubicBezTo>
                    <a:pt x="35335" y="16338"/>
                    <a:pt x="36269" y="15573"/>
                    <a:pt x="37240" y="15573"/>
                  </a:cubicBezTo>
                  <a:close/>
                  <a:moveTo>
                    <a:pt x="54709" y="15573"/>
                  </a:moveTo>
                  <a:cubicBezTo>
                    <a:pt x="55167" y="15573"/>
                    <a:pt x="55632" y="15743"/>
                    <a:pt x="56012" y="16123"/>
                  </a:cubicBezTo>
                  <a:cubicBezTo>
                    <a:pt x="57240" y="17351"/>
                    <a:pt x="56369" y="19371"/>
                    <a:pt x="54665" y="19371"/>
                  </a:cubicBezTo>
                  <a:cubicBezTo>
                    <a:pt x="53636" y="19371"/>
                    <a:pt x="52804" y="18539"/>
                    <a:pt x="52804" y="17509"/>
                  </a:cubicBezTo>
                  <a:lnTo>
                    <a:pt x="52804" y="17470"/>
                  </a:lnTo>
                  <a:cubicBezTo>
                    <a:pt x="52804" y="16338"/>
                    <a:pt x="53738" y="15573"/>
                    <a:pt x="54709" y="15573"/>
                  </a:cubicBezTo>
                  <a:close/>
                  <a:moveTo>
                    <a:pt x="32059" y="17585"/>
                  </a:moveTo>
                  <a:cubicBezTo>
                    <a:pt x="33025" y="17585"/>
                    <a:pt x="33948" y="18338"/>
                    <a:pt x="33948" y="19490"/>
                  </a:cubicBezTo>
                  <a:cubicBezTo>
                    <a:pt x="33948" y="20612"/>
                    <a:pt x="33029" y="21374"/>
                    <a:pt x="32066" y="21374"/>
                  </a:cubicBezTo>
                  <a:cubicBezTo>
                    <a:pt x="31601" y="21374"/>
                    <a:pt x="31126" y="21197"/>
                    <a:pt x="30740" y="20797"/>
                  </a:cubicBezTo>
                  <a:cubicBezTo>
                    <a:pt x="29987" y="20084"/>
                    <a:pt x="29987" y="18896"/>
                    <a:pt x="30740" y="18143"/>
                  </a:cubicBezTo>
                  <a:cubicBezTo>
                    <a:pt x="31125" y="17758"/>
                    <a:pt x="31597" y="17585"/>
                    <a:pt x="32059" y="17585"/>
                  </a:cubicBezTo>
                  <a:close/>
                  <a:moveTo>
                    <a:pt x="59753" y="17823"/>
                  </a:moveTo>
                  <a:cubicBezTo>
                    <a:pt x="60221" y="17823"/>
                    <a:pt x="60698" y="17996"/>
                    <a:pt x="61083" y="18381"/>
                  </a:cubicBezTo>
                  <a:cubicBezTo>
                    <a:pt x="61835" y="19133"/>
                    <a:pt x="61835" y="20322"/>
                    <a:pt x="61083" y="21074"/>
                  </a:cubicBezTo>
                  <a:cubicBezTo>
                    <a:pt x="60702" y="21455"/>
                    <a:pt x="60233" y="21624"/>
                    <a:pt x="59770" y="21624"/>
                  </a:cubicBezTo>
                  <a:cubicBezTo>
                    <a:pt x="58787" y="21624"/>
                    <a:pt x="57834" y="20859"/>
                    <a:pt x="57834" y="19728"/>
                  </a:cubicBezTo>
                  <a:cubicBezTo>
                    <a:pt x="57834" y="18576"/>
                    <a:pt x="58776" y="17823"/>
                    <a:pt x="59753" y="17823"/>
                  </a:cubicBezTo>
                  <a:close/>
                  <a:moveTo>
                    <a:pt x="22562" y="20477"/>
                  </a:moveTo>
                  <a:cubicBezTo>
                    <a:pt x="23539" y="20477"/>
                    <a:pt x="24481" y="21230"/>
                    <a:pt x="24481" y="22382"/>
                  </a:cubicBezTo>
                  <a:cubicBezTo>
                    <a:pt x="24481" y="23504"/>
                    <a:pt x="23544" y="24266"/>
                    <a:pt x="22569" y="24266"/>
                  </a:cubicBezTo>
                  <a:cubicBezTo>
                    <a:pt x="22098" y="24266"/>
                    <a:pt x="21619" y="24088"/>
                    <a:pt x="21233" y="23689"/>
                  </a:cubicBezTo>
                  <a:cubicBezTo>
                    <a:pt x="20520" y="22976"/>
                    <a:pt x="20520" y="21748"/>
                    <a:pt x="21233" y="21035"/>
                  </a:cubicBezTo>
                  <a:cubicBezTo>
                    <a:pt x="21618" y="20650"/>
                    <a:pt x="22094" y="20477"/>
                    <a:pt x="22562" y="20477"/>
                  </a:cubicBezTo>
                  <a:close/>
                  <a:moveTo>
                    <a:pt x="69222" y="20696"/>
                  </a:moveTo>
                  <a:cubicBezTo>
                    <a:pt x="70185" y="20696"/>
                    <a:pt x="71105" y="21457"/>
                    <a:pt x="71105" y="22580"/>
                  </a:cubicBezTo>
                  <a:cubicBezTo>
                    <a:pt x="71105" y="23731"/>
                    <a:pt x="70181" y="24484"/>
                    <a:pt x="69216" y="24484"/>
                  </a:cubicBezTo>
                  <a:cubicBezTo>
                    <a:pt x="68753" y="24484"/>
                    <a:pt x="68281" y="24311"/>
                    <a:pt x="67896" y="23926"/>
                  </a:cubicBezTo>
                  <a:cubicBezTo>
                    <a:pt x="67143" y="23174"/>
                    <a:pt x="67143" y="21985"/>
                    <a:pt x="67896" y="21272"/>
                  </a:cubicBezTo>
                  <a:cubicBezTo>
                    <a:pt x="68283" y="20873"/>
                    <a:pt x="68757" y="20696"/>
                    <a:pt x="69222" y="20696"/>
                  </a:cubicBezTo>
                  <a:close/>
                  <a:moveTo>
                    <a:pt x="45792" y="16559"/>
                  </a:moveTo>
                  <a:cubicBezTo>
                    <a:pt x="47218" y="16559"/>
                    <a:pt x="48248" y="17985"/>
                    <a:pt x="47773" y="19371"/>
                  </a:cubicBezTo>
                  <a:lnTo>
                    <a:pt x="45792" y="25313"/>
                  </a:lnTo>
                  <a:lnTo>
                    <a:pt x="43772" y="19371"/>
                  </a:lnTo>
                  <a:cubicBezTo>
                    <a:pt x="43297" y="17985"/>
                    <a:pt x="44327" y="16559"/>
                    <a:pt x="45792" y="16559"/>
                  </a:cubicBezTo>
                  <a:close/>
                  <a:moveTo>
                    <a:pt x="26614" y="24502"/>
                  </a:moveTo>
                  <a:cubicBezTo>
                    <a:pt x="27403" y="24502"/>
                    <a:pt x="28154" y="24934"/>
                    <a:pt x="28521" y="25669"/>
                  </a:cubicBezTo>
                  <a:lnTo>
                    <a:pt x="31294" y="31294"/>
                  </a:lnTo>
                  <a:lnTo>
                    <a:pt x="25669" y="28522"/>
                  </a:lnTo>
                  <a:cubicBezTo>
                    <a:pt x="25273" y="28323"/>
                    <a:pt x="24917" y="27967"/>
                    <a:pt x="24719" y="27571"/>
                  </a:cubicBezTo>
                  <a:cubicBezTo>
                    <a:pt x="24204" y="26501"/>
                    <a:pt x="24639" y="25234"/>
                    <a:pt x="25669" y="24719"/>
                  </a:cubicBezTo>
                  <a:cubicBezTo>
                    <a:pt x="25975" y="24571"/>
                    <a:pt x="26298" y="24502"/>
                    <a:pt x="26614" y="24502"/>
                  </a:cubicBezTo>
                  <a:close/>
                  <a:moveTo>
                    <a:pt x="65019" y="24466"/>
                  </a:moveTo>
                  <a:cubicBezTo>
                    <a:pt x="66981" y="24466"/>
                    <a:pt x="68060" y="27464"/>
                    <a:pt x="65876" y="28522"/>
                  </a:cubicBezTo>
                  <a:lnTo>
                    <a:pt x="60290" y="31334"/>
                  </a:lnTo>
                  <a:lnTo>
                    <a:pt x="63024" y="25709"/>
                  </a:lnTo>
                  <a:cubicBezTo>
                    <a:pt x="63222" y="25273"/>
                    <a:pt x="63578" y="24917"/>
                    <a:pt x="64014" y="24719"/>
                  </a:cubicBezTo>
                  <a:cubicBezTo>
                    <a:pt x="64365" y="24543"/>
                    <a:pt x="64703" y="24466"/>
                    <a:pt x="65019" y="24466"/>
                  </a:cubicBezTo>
                  <a:close/>
                  <a:moveTo>
                    <a:pt x="19710" y="29944"/>
                  </a:moveTo>
                  <a:cubicBezTo>
                    <a:pt x="20687" y="29944"/>
                    <a:pt x="21629" y="30697"/>
                    <a:pt x="21629" y="31849"/>
                  </a:cubicBezTo>
                  <a:cubicBezTo>
                    <a:pt x="21629" y="32980"/>
                    <a:pt x="20676" y="33745"/>
                    <a:pt x="19693" y="33745"/>
                  </a:cubicBezTo>
                  <a:cubicBezTo>
                    <a:pt x="19230" y="33745"/>
                    <a:pt x="18761" y="33576"/>
                    <a:pt x="18381" y="33196"/>
                  </a:cubicBezTo>
                  <a:cubicBezTo>
                    <a:pt x="17628" y="32443"/>
                    <a:pt x="17628" y="31255"/>
                    <a:pt x="18381" y="30502"/>
                  </a:cubicBezTo>
                  <a:cubicBezTo>
                    <a:pt x="18766" y="30117"/>
                    <a:pt x="19242" y="29944"/>
                    <a:pt x="19710" y="29944"/>
                  </a:cubicBezTo>
                  <a:close/>
                  <a:moveTo>
                    <a:pt x="72095" y="30175"/>
                  </a:moveTo>
                  <a:cubicBezTo>
                    <a:pt x="72580" y="30175"/>
                    <a:pt x="73065" y="30364"/>
                    <a:pt x="73442" y="30740"/>
                  </a:cubicBezTo>
                  <a:cubicBezTo>
                    <a:pt x="74630" y="31928"/>
                    <a:pt x="73759" y="33948"/>
                    <a:pt x="72095" y="33948"/>
                  </a:cubicBezTo>
                  <a:cubicBezTo>
                    <a:pt x="70392" y="33948"/>
                    <a:pt x="69560" y="31928"/>
                    <a:pt x="70748" y="30740"/>
                  </a:cubicBezTo>
                  <a:cubicBezTo>
                    <a:pt x="71124" y="30364"/>
                    <a:pt x="71610" y="30175"/>
                    <a:pt x="72095" y="30175"/>
                  </a:cubicBezTo>
                  <a:close/>
                  <a:moveTo>
                    <a:pt x="17469" y="35018"/>
                  </a:moveTo>
                  <a:cubicBezTo>
                    <a:pt x="19173" y="35018"/>
                    <a:pt x="20005" y="37038"/>
                    <a:pt x="18816" y="38227"/>
                  </a:cubicBezTo>
                  <a:cubicBezTo>
                    <a:pt x="18431" y="38625"/>
                    <a:pt x="17954" y="38802"/>
                    <a:pt x="17486" y="38802"/>
                  </a:cubicBezTo>
                  <a:cubicBezTo>
                    <a:pt x="16509" y="38802"/>
                    <a:pt x="15568" y="38031"/>
                    <a:pt x="15568" y="36880"/>
                  </a:cubicBezTo>
                  <a:cubicBezTo>
                    <a:pt x="15568" y="35850"/>
                    <a:pt x="16440" y="35018"/>
                    <a:pt x="17469" y="35018"/>
                  </a:cubicBezTo>
                  <a:close/>
                  <a:moveTo>
                    <a:pt x="74071" y="35340"/>
                  </a:moveTo>
                  <a:cubicBezTo>
                    <a:pt x="75043" y="35340"/>
                    <a:pt x="75977" y="36105"/>
                    <a:pt x="75977" y="37236"/>
                  </a:cubicBezTo>
                  <a:cubicBezTo>
                    <a:pt x="75977" y="38299"/>
                    <a:pt x="75155" y="39127"/>
                    <a:pt x="74095" y="39138"/>
                  </a:cubicBezTo>
                  <a:lnTo>
                    <a:pt x="74095" y="39138"/>
                  </a:lnTo>
                  <a:cubicBezTo>
                    <a:pt x="72405" y="39122"/>
                    <a:pt x="71545" y="37073"/>
                    <a:pt x="72768" y="35889"/>
                  </a:cubicBezTo>
                  <a:cubicBezTo>
                    <a:pt x="73148" y="35509"/>
                    <a:pt x="73614" y="35340"/>
                    <a:pt x="74071" y="35340"/>
                  </a:cubicBezTo>
                  <a:close/>
                  <a:moveTo>
                    <a:pt x="10217" y="30427"/>
                  </a:moveTo>
                  <a:cubicBezTo>
                    <a:pt x="10973" y="30427"/>
                    <a:pt x="11719" y="30887"/>
                    <a:pt x="11845" y="31889"/>
                  </a:cubicBezTo>
                  <a:cubicBezTo>
                    <a:pt x="11845" y="31968"/>
                    <a:pt x="11845" y="32087"/>
                    <a:pt x="11845" y="32166"/>
                  </a:cubicBezTo>
                  <a:cubicBezTo>
                    <a:pt x="11845" y="32562"/>
                    <a:pt x="11805" y="32919"/>
                    <a:pt x="11765" y="33275"/>
                  </a:cubicBezTo>
                  <a:cubicBezTo>
                    <a:pt x="11686" y="33592"/>
                    <a:pt x="11607" y="33909"/>
                    <a:pt x="11528" y="34226"/>
                  </a:cubicBezTo>
                  <a:lnTo>
                    <a:pt x="11211" y="35058"/>
                  </a:lnTo>
                  <a:lnTo>
                    <a:pt x="10854" y="35810"/>
                  </a:lnTo>
                  <a:cubicBezTo>
                    <a:pt x="10379" y="36801"/>
                    <a:pt x="9864" y="37712"/>
                    <a:pt x="9230" y="38623"/>
                  </a:cubicBezTo>
                  <a:cubicBezTo>
                    <a:pt x="8081" y="40366"/>
                    <a:pt x="6814" y="42029"/>
                    <a:pt x="5467" y="43574"/>
                  </a:cubicBezTo>
                  <a:cubicBezTo>
                    <a:pt x="6338" y="41752"/>
                    <a:pt x="7091" y="39811"/>
                    <a:pt x="7725" y="37870"/>
                  </a:cubicBezTo>
                  <a:cubicBezTo>
                    <a:pt x="8042" y="36959"/>
                    <a:pt x="8319" y="35969"/>
                    <a:pt x="8517" y="35018"/>
                  </a:cubicBezTo>
                  <a:lnTo>
                    <a:pt x="8596" y="34305"/>
                  </a:lnTo>
                  <a:lnTo>
                    <a:pt x="8676" y="33671"/>
                  </a:lnTo>
                  <a:lnTo>
                    <a:pt x="8676" y="33077"/>
                  </a:lnTo>
                  <a:cubicBezTo>
                    <a:pt x="8676" y="32879"/>
                    <a:pt x="8596" y="32760"/>
                    <a:pt x="8557" y="32641"/>
                  </a:cubicBezTo>
                  <a:lnTo>
                    <a:pt x="8517" y="32324"/>
                  </a:lnTo>
                  <a:cubicBezTo>
                    <a:pt x="8365" y="31107"/>
                    <a:pt x="9298" y="30427"/>
                    <a:pt x="10217" y="30427"/>
                  </a:cubicBezTo>
                  <a:close/>
                  <a:moveTo>
                    <a:pt x="81427" y="30803"/>
                  </a:moveTo>
                  <a:cubicBezTo>
                    <a:pt x="82239" y="30803"/>
                    <a:pt x="83049" y="31329"/>
                    <a:pt x="83107" y="32404"/>
                  </a:cubicBezTo>
                  <a:cubicBezTo>
                    <a:pt x="83107" y="32483"/>
                    <a:pt x="83107" y="32602"/>
                    <a:pt x="83107" y="32681"/>
                  </a:cubicBezTo>
                  <a:lnTo>
                    <a:pt x="83028" y="32998"/>
                  </a:lnTo>
                  <a:cubicBezTo>
                    <a:pt x="83028" y="33156"/>
                    <a:pt x="82949" y="33235"/>
                    <a:pt x="82949" y="33433"/>
                  </a:cubicBezTo>
                  <a:cubicBezTo>
                    <a:pt x="82949" y="33632"/>
                    <a:pt x="82949" y="33830"/>
                    <a:pt x="82949" y="34028"/>
                  </a:cubicBezTo>
                  <a:lnTo>
                    <a:pt x="82988" y="34701"/>
                  </a:lnTo>
                  <a:lnTo>
                    <a:pt x="83107" y="35374"/>
                  </a:lnTo>
                  <a:cubicBezTo>
                    <a:pt x="83305" y="36365"/>
                    <a:pt x="83543" y="37316"/>
                    <a:pt x="83860" y="38266"/>
                  </a:cubicBezTo>
                  <a:cubicBezTo>
                    <a:pt x="84533" y="40207"/>
                    <a:pt x="85286" y="42109"/>
                    <a:pt x="86157" y="43970"/>
                  </a:cubicBezTo>
                  <a:cubicBezTo>
                    <a:pt x="84771" y="42386"/>
                    <a:pt x="83503" y="40722"/>
                    <a:pt x="82315" y="38979"/>
                  </a:cubicBezTo>
                  <a:lnTo>
                    <a:pt x="82354" y="38979"/>
                  </a:lnTo>
                  <a:cubicBezTo>
                    <a:pt x="81760" y="38068"/>
                    <a:pt x="81206" y="37157"/>
                    <a:pt x="80730" y="36167"/>
                  </a:cubicBezTo>
                  <a:lnTo>
                    <a:pt x="80374" y="35414"/>
                  </a:lnTo>
                  <a:lnTo>
                    <a:pt x="80057" y="34582"/>
                  </a:lnTo>
                  <a:cubicBezTo>
                    <a:pt x="79978" y="34265"/>
                    <a:pt x="79898" y="33948"/>
                    <a:pt x="79819" y="33632"/>
                  </a:cubicBezTo>
                  <a:cubicBezTo>
                    <a:pt x="79780" y="33275"/>
                    <a:pt x="79740" y="32919"/>
                    <a:pt x="79740" y="32562"/>
                  </a:cubicBezTo>
                  <a:cubicBezTo>
                    <a:pt x="79699" y="31398"/>
                    <a:pt x="80564" y="30803"/>
                    <a:pt x="81427" y="30803"/>
                  </a:cubicBezTo>
                  <a:close/>
                  <a:moveTo>
                    <a:pt x="12778" y="43729"/>
                  </a:moveTo>
                  <a:cubicBezTo>
                    <a:pt x="13755" y="43729"/>
                    <a:pt x="14697" y="44483"/>
                    <a:pt x="14697" y="45634"/>
                  </a:cubicBezTo>
                  <a:cubicBezTo>
                    <a:pt x="14697" y="46664"/>
                    <a:pt x="13825" y="47496"/>
                    <a:pt x="12795" y="47536"/>
                  </a:cubicBezTo>
                  <a:cubicBezTo>
                    <a:pt x="11092" y="47536"/>
                    <a:pt x="10260" y="45476"/>
                    <a:pt x="11448" y="44287"/>
                  </a:cubicBezTo>
                  <a:cubicBezTo>
                    <a:pt x="11833" y="43902"/>
                    <a:pt x="12310" y="43729"/>
                    <a:pt x="12778" y="43729"/>
                  </a:cubicBezTo>
                  <a:close/>
                  <a:moveTo>
                    <a:pt x="78777" y="44086"/>
                  </a:moveTo>
                  <a:cubicBezTo>
                    <a:pt x="79239" y="44086"/>
                    <a:pt x="79712" y="44259"/>
                    <a:pt x="80097" y="44644"/>
                  </a:cubicBezTo>
                  <a:cubicBezTo>
                    <a:pt x="81325" y="45832"/>
                    <a:pt x="80453" y="47892"/>
                    <a:pt x="78789" y="47892"/>
                  </a:cubicBezTo>
                  <a:cubicBezTo>
                    <a:pt x="77720" y="47892"/>
                    <a:pt x="76848" y="47021"/>
                    <a:pt x="76848" y="45991"/>
                  </a:cubicBezTo>
                  <a:lnTo>
                    <a:pt x="76888" y="45991"/>
                  </a:lnTo>
                  <a:cubicBezTo>
                    <a:pt x="76888" y="44839"/>
                    <a:pt x="77811" y="44086"/>
                    <a:pt x="78777" y="44086"/>
                  </a:cubicBezTo>
                  <a:close/>
                  <a:moveTo>
                    <a:pt x="18569" y="43638"/>
                  </a:moveTo>
                  <a:cubicBezTo>
                    <a:pt x="18808" y="43638"/>
                    <a:pt x="19063" y="43680"/>
                    <a:pt x="19331" y="43772"/>
                  </a:cubicBezTo>
                  <a:lnTo>
                    <a:pt x="25273" y="45793"/>
                  </a:lnTo>
                  <a:lnTo>
                    <a:pt x="19331" y="47813"/>
                  </a:lnTo>
                  <a:cubicBezTo>
                    <a:pt x="19113" y="47872"/>
                    <a:pt x="18886" y="47902"/>
                    <a:pt x="18658" y="47902"/>
                  </a:cubicBezTo>
                  <a:cubicBezTo>
                    <a:pt x="18430" y="47902"/>
                    <a:pt x="18202" y="47872"/>
                    <a:pt x="17984" y="47813"/>
                  </a:cubicBezTo>
                  <a:cubicBezTo>
                    <a:pt x="15563" y="46958"/>
                    <a:pt x="16439" y="43638"/>
                    <a:pt x="18569" y="43638"/>
                  </a:cubicBezTo>
                  <a:close/>
                  <a:moveTo>
                    <a:pt x="72859" y="43660"/>
                  </a:moveTo>
                  <a:cubicBezTo>
                    <a:pt x="74246" y="43660"/>
                    <a:pt x="75379" y="45033"/>
                    <a:pt x="74868" y="46466"/>
                  </a:cubicBezTo>
                  <a:cubicBezTo>
                    <a:pt x="74581" y="47357"/>
                    <a:pt x="73732" y="47916"/>
                    <a:pt x="72834" y="47916"/>
                  </a:cubicBezTo>
                  <a:cubicBezTo>
                    <a:pt x="72614" y="47916"/>
                    <a:pt x="72392" y="47883"/>
                    <a:pt x="72174" y="47813"/>
                  </a:cubicBezTo>
                  <a:lnTo>
                    <a:pt x="66272" y="45793"/>
                  </a:lnTo>
                  <a:lnTo>
                    <a:pt x="72174" y="43772"/>
                  </a:lnTo>
                  <a:cubicBezTo>
                    <a:pt x="72405" y="43695"/>
                    <a:pt x="72636" y="43660"/>
                    <a:pt x="72859" y="43660"/>
                  </a:cubicBezTo>
                  <a:close/>
                  <a:moveTo>
                    <a:pt x="17504" y="52452"/>
                  </a:moveTo>
                  <a:cubicBezTo>
                    <a:pt x="17967" y="52452"/>
                    <a:pt x="18436" y="52622"/>
                    <a:pt x="18816" y="53002"/>
                  </a:cubicBezTo>
                  <a:cubicBezTo>
                    <a:pt x="20005" y="54230"/>
                    <a:pt x="19133" y="56250"/>
                    <a:pt x="17469" y="56250"/>
                  </a:cubicBezTo>
                  <a:cubicBezTo>
                    <a:pt x="16440" y="56250"/>
                    <a:pt x="15568" y="55379"/>
                    <a:pt x="15568" y="54349"/>
                  </a:cubicBezTo>
                  <a:cubicBezTo>
                    <a:pt x="15568" y="53217"/>
                    <a:pt x="16521" y="52452"/>
                    <a:pt x="17504" y="52452"/>
                  </a:cubicBezTo>
                  <a:close/>
                  <a:moveTo>
                    <a:pt x="74088" y="52801"/>
                  </a:moveTo>
                  <a:cubicBezTo>
                    <a:pt x="75054" y="52801"/>
                    <a:pt x="75977" y="53554"/>
                    <a:pt x="75977" y="54705"/>
                  </a:cubicBezTo>
                  <a:cubicBezTo>
                    <a:pt x="75977" y="55768"/>
                    <a:pt x="75155" y="56597"/>
                    <a:pt x="74095" y="56607"/>
                  </a:cubicBezTo>
                  <a:lnTo>
                    <a:pt x="74095" y="56607"/>
                  </a:lnTo>
                  <a:cubicBezTo>
                    <a:pt x="72405" y="56591"/>
                    <a:pt x="71545" y="54542"/>
                    <a:pt x="72768" y="53359"/>
                  </a:cubicBezTo>
                  <a:cubicBezTo>
                    <a:pt x="73153" y="52974"/>
                    <a:pt x="73626" y="52801"/>
                    <a:pt x="74088" y="52801"/>
                  </a:cubicBezTo>
                  <a:close/>
                  <a:moveTo>
                    <a:pt x="5388" y="47654"/>
                  </a:moveTo>
                  <a:lnTo>
                    <a:pt x="5388" y="47654"/>
                  </a:lnTo>
                  <a:cubicBezTo>
                    <a:pt x="6774" y="49239"/>
                    <a:pt x="8002" y="50903"/>
                    <a:pt x="9191" y="52646"/>
                  </a:cubicBezTo>
                  <a:cubicBezTo>
                    <a:pt x="9785" y="53517"/>
                    <a:pt x="10339" y="54468"/>
                    <a:pt x="10815" y="55418"/>
                  </a:cubicBezTo>
                  <a:lnTo>
                    <a:pt x="11171" y="56211"/>
                  </a:lnTo>
                  <a:lnTo>
                    <a:pt x="11488" y="57043"/>
                  </a:lnTo>
                  <a:cubicBezTo>
                    <a:pt x="11567" y="57320"/>
                    <a:pt x="11646" y="57637"/>
                    <a:pt x="11726" y="57954"/>
                  </a:cubicBezTo>
                  <a:cubicBezTo>
                    <a:pt x="11765" y="58310"/>
                    <a:pt x="11765" y="58706"/>
                    <a:pt x="11805" y="59063"/>
                  </a:cubicBezTo>
                  <a:cubicBezTo>
                    <a:pt x="11845" y="59974"/>
                    <a:pt x="11132" y="60726"/>
                    <a:pt x="10220" y="60806"/>
                  </a:cubicBezTo>
                  <a:cubicBezTo>
                    <a:pt x="10196" y="60807"/>
                    <a:pt x="10172" y="60807"/>
                    <a:pt x="10148" y="60807"/>
                  </a:cubicBezTo>
                  <a:cubicBezTo>
                    <a:pt x="9268" y="60807"/>
                    <a:pt x="8516" y="60108"/>
                    <a:pt x="8477" y="59221"/>
                  </a:cubicBezTo>
                  <a:cubicBezTo>
                    <a:pt x="8477" y="59102"/>
                    <a:pt x="8477" y="59023"/>
                    <a:pt x="8477" y="58904"/>
                  </a:cubicBezTo>
                  <a:lnTo>
                    <a:pt x="8517" y="58587"/>
                  </a:lnTo>
                  <a:cubicBezTo>
                    <a:pt x="8517" y="58469"/>
                    <a:pt x="8596" y="58350"/>
                    <a:pt x="8596" y="58191"/>
                  </a:cubicBezTo>
                  <a:cubicBezTo>
                    <a:pt x="8636" y="57993"/>
                    <a:pt x="8636" y="57795"/>
                    <a:pt x="8596" y="57597"/>
                  </a:cubicBezTo>
                  <a:lnTo>
                    <a:pt x="8557" y="56924"/>
                  </a:lnTo>
                  <a:lnTo>
                    <a:pt x="8438" y="56211"/>
                  </a:lnTo>
                  <a:cubicBezTo>
                    <a:pt x="8240" y="55260"/>
                    <a:pt x="8002" y="54309"/>
                    <a:pt x="7685" y="53359"/>
                  </a:cubicBezTo>
                  <a:cubicBezTo>
                    <a:pt x="7051" y="51418"/>
                    <a:pt x="6259" y="49516"/>
                    <a:pt x="5388" y="47654"/>
                  </a:cubicBezTo>
                  <a:close/>
                  <a:moveTo>
                    <a:pt x="86118" y="48011"/>
                  </a:moveTo>
                  <a:cubicBezTo>
                    <a:pt x="85246" y="49873"/>
                    <a:pt x="84454" y="51774"/>
                    <a:pt x="83820" y="53715"/>
                  </a:cubicBezTo>
                  <a:cubicBezTo>
                    <a:pt x="83503" y="54666"/>
                    <a:pt x="83266" y="55616"/>
                    <a:pt x="83067" y="56607"/>
                  </a:cubicBezTo>
                  <a:lnTo>
                    <a:pt x="82949" y="57280"/>
                  </a:lnTo>
                  <a:lnTo>
                    <a:pt x="82909" y="57954"/>
                  </a:lnTo>
                  <a:cubicBezTo>
                    <a:pt x="82909" y="58152"/>
                    <a:pt x="82909" y="58350"/>
                    <a:pt x="82909" y="58548"/>
                  </a:cubicBezTo>
                  <a:cubicBezTo>
                    <a:pt x="82909" y="58706"/>
                    <a:pt x="82988" y="58825"/>
                    <a:pt x="82988" y="58984"/>
                  </a:cubicBezTo>
                  <a:lnTo>
                    <a:pt x="83067" y="59261"/>
                  </a:lnTo>
                  <a:cubicBezTo>
                    <a:pt x="83220" y="60484"/>
                    <a:pt x="82278" y="61165"/>
                    <a:pt x="81354" y="61165"/>
                  </a:cubicBezTo>
                  <a:cubicBezTo>
                    <a:pt x="80603" y="61165"/>
                    <a:pt x="79864" y="60714"/>
                    <a:pt x="79740" y="59736"/>
                  </a:cubicBezTo>
                  <a:cubicBezTo>
                    <a:pt x="79740" y="59617"/>
                    <a:pt x="79740" y="59538"/>
                    <a:pt x="79740" y="59419"/>
                  </a:cubicBezTo>
                  <a:cubicBezTo>
                    <a:pt x="79740" y="59063"/>
                    <a:pt x="79780" y="58667"/>
                    <a:pt x="79819" y="58310"/>
                  </a:cubicBezTo>
                  <a:cubicBezTo>
                    <a:pt x="79859" y="57993"/>
                    <a:pt x="79938" y="57676"/>
                    <a:pt x="80057" y="57399"/>
                  </a:cubicBezTo>
                  <a:lnTo>
                    <a:pt x="80374" y="56567"/>
                  </a:lnTo>
                  <a:lnTo>
                    <a:pt x="80691" y="55775"/>
                  </a:lnTo>
                  <a:cubicBezTo>
                    <a:pt x="81206" y="54824"/>
                    <a:pt x="81721" y="53874"/>
                    <a:pt x="82354" y="53002"/>
                  </a:cubicBezTo>
                  <a:cubicBezTo>
                    <a:pt x="83503" y="51259"/>
                    <a:pt x="84771" y="49595"/>
                    <a:pt x="86118" y="48011"/>
                  </a:cubicBezTo>
                  <a:close/>
                  <a:moveTo>
                    <a:pt x="19450" y="57637"/>
                  </a:moveTo>
                  <a:cubicBezTo>
                    <a:pt x="21153" y="57637"/>
                    <a:pt x="21985" y="59657"/>
                    <a:pt x="20797" y="60885"/>
                  </a:cubicBezTo>
                  <a:cubicBezTo>
                    <a:pt x="20440" y="61241"/>
                    <a:pt x="19955" y="61420"/>
                    <a:pt x="19470" y="61420"/>
                  </a:cubicBezTo>
                  <a:cubicBezTo>
                    <a:pt x="18985" y="61420"/>
                    <a:pt x="18499" y="61241"/>
                    <a:pt x="18143" y="60885"/>
                  </a:cubicBezTo>
                  <a:cubicBezTo>
                    <a:pt x="16915" y="59657"/>
                    <a:pt x="17786" y="57637"/>
                    <a:pt x="19450" y="57637"/>
                  </a:cubicBezTo>
                  <a:close/>
                  <a:moveTo>
                    <a:pt x="71874" y="57871"/>
                  </a:moveTo>
                  <a:cubicBezTo>
                    <a:pt x="72343" y="57871"/>
                    <a:pt x="72819" y="58044"/>
                    <a:pt x="73204" y="58429"/>
                  </a:cubicBezTo>
                  <a:cubicBezTo>
                    <a:pt x="73917" y="59182"/>
                    <a:pt x="73917" y="60370"/>
                    <a:pt x="73164" y="61123"/>
                  </a:cubicBezTo>
                  <a:lnTo>
                    <a:pt x="73204" y="61123"/>
                  </a:lnTo>
                  <a:cubicBezTo>
                    <a:pt x="72824" y="61503"/>
                    <a:pt x="72354" y="61672"/>
                    <a:pt x="71892" y="61672"/>
                  </a:cubicBezTo>
                  <a:cubicBezTo>
                    <a:pt x="70908" y="61672"/>
                    <a:pt x="69956" y="60907"/>
                    <a:pt x="69956" y="59776"/>
                  </a:cubicBezTo>
                  <a:cubicBezTo>
                    <a:pt x="69956" y="58624"/>
                    <a:pt x="70897" y="57871"/>
                    <a:pt x="71874" y="57871"/>
                  </a:cubicBezTo>
                  <a:close/>
                  <a:moveTo>
                    <a:pt x="52426" y="25324"/>
                  </a:moveTo>
                  <a:cubicBezTo>
                    <a:pt x="54378" y="25324"/>
                    <a:pt x="56225" y="26604"/>
                    <a:pt x="56765" y="28680"/>
                  </a:cubicBezTo>
                  <a:lnTo>
                    <a:pt x="57359" y="30978"/>
                  </a:lnTo>
                  <a:cubicBezTo>
                    <a:pt x="57755" y="32562"/>
                    <a:pt x="59023" y="33790"/>
                    <a:pt x="60568" y="34226"/>
                  </a:cubicBezTo>
                  <a:lnTo>
                    <a:pt x="62905" y="34820"/>
                  </a:lnTo>
                  <a:cubicBezTo>
                    <a:pt x="65796" y="35573"/>
                    <a:pt x="67143" y="38860"/>
                    <a:pt x="65638" y="41475"/>
                  </a:cubicBezTo>
                  <a:lnTo>
                    <a:pt x="64450" y="43535"/>
                  </a:lnTo>
                  <a:cubicBezTo>
                    <a:pt x="63618" y="44921"/>
                    <a:pt x="63618" y="46664"/>
                    <a:pt x="64450" y="48090"/>
                  </a:cubicBezTo>
                  <a:lnTo>
                    <a:pt x="64450" y="48050"/>
                  </a:lnTo>
                  <a:lnTo>
                    <a:pt x="65638" y="50110"/>
                  </a:lnTo>
                  <a:cubicBezTo>
                    <a:pt x="67143" y="52685"/>
                    <a:pt x="65796" y="56013"/>
                    <a:pt x="62905" y="56765"/>
                  </a:cubicBezTo>
                  <a:lnTo>
                    <a:pt x="60568" y="57399"/>
                  </a:lnTo>
                  <a:cubicBezTo>
                    <a:pt x="59023" y="57795"/>
                    <a:pt x="57795" y="59023"/>
                    <a:pt x="57359" y="60608"/>
                  </a:cubicBezTo>
                  <a:lnTo>
                    <a:pt x="56765" y="62945"/>
                  </a:lnTo>
                  <a:cubicBezTo>
                    <a:pt x="56225" y="65021"/>
                    <a:pt x="54357" y="66300"/>
                    <a:pt x="52394" y="66300"/>
                  </a:cubicBezTo>
                  <a:cubicBezTo>
                    <a:pt x="51623" y="66300"/>
                    <a:pt x="50836" y="66103"/>
                    <a:pt x="50110" y="65678"/>
                  </a:cubicBezTo>
                  <a:lnTo>
                    <a:pt x="48050" y="64490"/>
                  </a:lnTo>
                  <a:cubicBezTo>
                    <a:pt x="47357" y="64074"/>
                    <a:pt x="46575" y="63866"/>
                    <a:pt x="45787" y="63866"/>
                  </a:cubicBezTo>
                  <a:cubicBezTo>
                    <a:pt x="45000" y="63866"/>
                    <a:pt x="44208" y="64074"/>
                    <a:pt x="43495" y="64490"/>
                  </a:cubicBezTo>
                  <a:lnTo>
                    <a:pt x="41475" y="65678"/>
                  </a:lnTo>
                  <a:cubicBezTo>
                    <a:pt x="40745" y="66098"/>
                    <a:pt x="39964" y="66293"/>
                    <a:pt x="39199" y="66293"/>
                  </a:cubicBezTo>
                  <a:cubicBezTo>
                    <a:pt x="37223" y="66293"/>
                    <a:pt x="35362" y="64990"/>
                    <a:pt x="34820" y="62905"/>
                  </a:cubicBezTo>
                  <a:lnTo>
                    <a:pt x="34186" y="60608"/>
                  </a:lnTo>
                  <a:cubicBezTo>
                    <a:pt x="33790" y="59023"/>
                    <a:pt x="32562" y="57795"/>
                    <a:pt x="30977" y="57399"/>
                  </a:cubicBezTo>
                  <a:lnTo>
                    <a:pt x="28680" y="56765"/>
                  </a:lnTo>
                  <a:cubicBezTo>
                    <a:pt x="25788" y="56013"/>
                    <a:pt x="24402" y="52725"/>
                    <a:pt x="25907" y="50150"/>
                  </a:cubicBezTo>
                  <a:lnTo>
                    <a:pt x="27135" y="48090"/>
                  </a:lnTo>
                  <a:cubicBezTo>
                    <a:pt x="27967" y="46664"/>
                    <a:pt x="27967" y="44921"/>
                    <a:pt x="27135" y="43535"/>
                  </a:cubicBezTo>
                  <a:lnTo>
                    <a:pt x="25907" y="41475"/>
                  </a:lnTo>
                  <a:cubicBezTo>
                    <a:pt x="24402" y="38900"/>
                    <a:pt x="25788" y="35573"/>
                    <a:pt x="28680" y="34820"/>
                  </a:cubicBezTo>
                  <a:lnTo>
                    <a:pt x="30977" y="34226"/>
                  </a:lnTo>
                  <a:cubicBezTo>
                    <a:pt x="32562" y="33790"/>
                    <a:pt x="33790" y="32562"/>
                    <a:pt x="34186" y="30978"/>
                  </a:cubicBezTo>
                  <a:lnTo>
                    <a:pt x="34820" y="28680"/>
                  </a:lnTo>
                  <a:cubicBezTo>
                    <a:pt x="35360" y="26604"/>
                    <a:pt x="37207" y="25324"/>
                    <a:pt x="39173" y="25324"/>
                  </a:cubicBezTo>
                  <a:cubicBezTo>
                    <a:pt x="39946" y="25324"/>
                    <a:pt x="40737" y="25522"/>
                    <a:pt x="41475" y="25947"/>
                  </a:cubicBezTo>
                  <a:lnTo>
                    <a:pt x="43534" y="27135"/>
                  </a:lnTo>
                  <a:cubicBezTo>
                    <a:pt x="44228" y="27551"/>
                    <a:pt x="45010" y="27759"/>
                    <a:pt x="45797" y="27759"/>
                  </a:cubicBezTo>
                  <a:cubicBezTo>
                    <a:pt x="46585" y="27759"/>
                    <a:pt x="47377" y="27551"/>
                    <a:pt x="48090" y="27135"/>
                  </a:cubicBezTo>
                  <a:lnTo>
                    <a:pt x="50150" y="25947"/>
                  </a:lnTo>
                  <a:cubicBezTo>
                    <a:pt x="50876" y="25522"/>
                    <a:pt x="51659" y="25324"/>
                    <a:pt x="52426" y="25324"/>
                  </a:cubicBezTo>
                  <a:close/>
                  <a:moveTo>
                    <a:pt x="60290" y="60291"/>
                  </a:moveTo>
                  <a:lnTo>
                    <a:pt x="65876" y="63064"/>
                  </a:lnTo>
                  <a:cubicBezTo>
                    <a:pt x="67460" y="63816"/>
                    <a:pt x="67460" y="66074"/>
                    <a:pt x="65876" y="66866"/>
                  </a:cubicBezTo>
                  <a:cubicBezTo>
                    <a:pt x="65572" y="67013"/>
                    <a:pt x="65252" y="67082"/>
                    <a:pt x="64937" y="67082"/>
                  </a:cubicBezTo>
                  <a:cubicBezTo>
                    <a:pt x="64146" y="67082"/>
                    <a:pt x="63392" y="66642"/>
                    <a:pt x="63024" y="65876"/>
                  </a:cubicBezTo>
                  <a:lnTo>
                    <a:pt x="60290" y="60291"/>
                  </a:lnTo>
                  <a:close/>
                  <a:moveTo>
                    <a:pt x="31294" y="60291"/>
                  </a:moveTo>
                  <a:lnTo>
                    <a:pt x="28521" y="65916"/>
                  </a:lnTo>
                  <a:cubicBezTo>
                    <a:pt x="28323" y="66312"/>
                    <a:pt x="27967" y="66668"/>
                    <a:pt x="27571" y="66866"/>
                  </a:cubicBezTo>
                  <a:cubicBezTo>
                    <a:pt x="27239" y="67019"/>
                    <a:pt x="26919" y="67087"/>
                    <a:pt x="26619" y="67087"/>
                  </a:cubicBezTo>
                  <a:cubicBezTo>
                    <a:pt x="24665" y="67087"/>
                    <a:pt x="23574" y="64197"/>
                    <a:pt x="25669" y="63064"/>
                  </a:cubicBezTo>
                  <a:lnTo>
                    <a:pt x="31294" y="60291"/>
                  </a:lnTo>
                  <a:close/>
                  <a:moveTo>
                    <a:pt x="22359" y="67101"/>
                  </a:moveTo>
                  <a:cubicBezTo>
                    <a:pt x="22827" y="67101"/>
                    <a:pt x="23304" y="67274"/>
                    <a:pt x="23689" y="67659"/>
                  </a:cubicBezTo>
                  <a:cubicBezTo>
                    <a:pt x="24402" y="68411"/>
                    <a:pt x="24402" y="69600"/>
                    <a:pt x="23689" y="70352"/>
                  </a:cubicBezTo>
                  <a:cubicBezTo>
                    <a:pt x="23304" y="70737"/>
                    <a:pt x="22827" y="70910"/>
                    <a:pt x="22359" y="70910"/>
                  </a:cubicBezTo>
                  <a:cubicBezTo>
                    <a:pt x="21382" y="70910"/>
                    <a:pt x="20440" y="70157"/>
                    <a:pt x="20440" y="69005"/>
                  </a:cubicBezTo>
                  <a:cubicBezTo>
                    <a:pt x="20440" y="67854"/>
                    <a:pt x="21382" y="67101"/>
                    <a:pt x="22359" y="67101"/>
                  </a:cubicBezTo>
                  <a:close/>
                  <a:moveTo>
                    <a:pt x="68992" y="67338"/>
                  </a:moveTo>
                  <a:cubicBezTo>
                    <a:pt x="69455" y="67338"/>
                    <a:pt x="69927" y="67511"/>
                    <a:pt x="70312" y="67896"/>
                  </a:cubicBezTo>
                  <a:cubicBezTo>
                    <a:pt x="71065" y="68649"/>
                    <a:pt x="71065" y="69837"/>
                    <a:pt x="70312" y="70590"/>
                  </a:cubicBezTo>
                  <a:cubicBezTo>
                    <a:pt x="69927" y="70975"/>
                    <a:pt x="69455" y="71148"/>
                    <a:pt x="68992" y="71148"/>
                  </a:cubicBezTo>
                  <a:cubicBezTo>
                    <a:pt x="68027" y="71148"/>
                    <a:pt x="67104" y="70395"/>
                    <a:pt x="67104" y="69243"/>
                  </a:cubicBezTo>
                  <a:cubicBezTo>
                    <a:pt x="67104" y="68092"/>
                    <a:pt x="68027" y="67338"/>
                    <a:pt x="68992" y="67338"/>
                  </a:cubicBezTo>
                  <a:close/>
                  <a:moveTo>
                    <a:pt x="31816" y="69973"/>
                  </a:moveTo>
                  <a:cubicBezTo>
                    <a:pt x="32791" y="69973"/>
                    <a:pt x="33711" y="70735"/>
                    <a:pt x="33711" y="71858"/>
                  </a:cubicBezTo>
                  <a:cubicBezTo>
                    <a:pt x="33711" y="73009"/>
                    <a:pt x="32787" y="73762"/>
                    <a:pt x="31810" y="73762"/>
                  </a:cubicBezTo>
                  <a:cubicBezTo>
                    <a:pt x="31341" y="73762"/>
                    <a:pt x="30860" y="73589"/>
                    <a:pt x="30462" y="73204"/>
                  </a:cubicBezTo>
                  <a:cubicBezTo>
                    <a:pt x="29710" y="72491"/>
                    <a:pt x="29710" y="71263"/>
                    <a:pt x="30462" y="70511"/>
                  </a:cubicBezTo>
                  <a:lnTo>
                    <a:pt x="30462" y="70550"/>
                  </a:lnTo>
                  <a:cubicBezTo>
                    <a:pt x="30862" y="70151"/>
                    <a:pt x="31345" y="69973"/>
                    <a:pt x="31816" y="69973"/>
                  </a:cubicBezTo>
                  <a:close/>
                  <a:moveTo>
                    <a:pt x="59491" y="70211"/>
                  </a:moveTo>
                  <a:cubicBezTo>
                    <a:pt x="59962" y="70211"/>
                    <a:pt x="60445" y="70388"/>
                    <a:pt x="60845" y="70788"/>
                  </a:cubicBezTo>
                  <a:cubicBezTo>
                    <a:pt x="61558" y="71501"/>
                    <a:pt x="61558" y="72729"/>
                    <a:pt x="60845" y="73442"/>
                  </a:cubicBezTo>
                  <a:cubicBezTo>
                    <a:pt x="60447" y="73827"/>
                    <a:pt x="59966" y="74000"/>
                    <a:pt x="59498" y="74000"/>
                  </a:cubicBezTo>
                  <a:cubicBezTo>
                    <a:pt x="58520" y="74000"/>
                    <a:pt x="57597" y="73247"/>
                    <a:pt x="57597" y="72095"/>
                  </a:cubicBezTo>
                  <a:cubicBezTo>
                    <a:pt x="57597" y="70973"/>
                    <a:pt x="58516" y="70211"/>
                    <a:pt x="59491" y="70211"/>
                  </a:cubicBezTo>
                  <a:close/>
                  <a:moveTo>
                    <a:pt x="45792" y="66272"/>
                  </a:moveTo>
                  <a:lnTo>
                    <a:pt x="47773" y="72214"/>
                  </a:lnTo>
                  <a:cubicBezTo>
                    <a:pt x="47931" y="72650"/>
                    <a:pt x="47931" y="73125"/>
                    <a:pt x="47773" y="73601"/>
                  </a:cubicBezTo>
                  <a:cubicBezTo>
                    <a:pt x="47427" y="74608"/>
                    <a:pt x="46637" y="75039"/>
                    <a:pt x="45838" y="75039"/>
                  </a:cubicBezTo>
                  <a:cubicBezTo>
                    <a:pt x="44533" y="75039"/>
                    <a:pt x="43207" y="73886"/>
                    <a:pt x="43772" y="72214"/>
                  </a:cubicBezTo>
                  <a:lnTo>
                    <a:pt x="45792" y="66272"/>
                  </a:lnTo>
                  <a:close/>
                  <a:moveTo>
                    <a:pt x="36880" y="72174"/>
                  </a:moveTo>
                  <a:cubicBezTo>
                    <a:pt x="37903" y="72174"/>
                    <a:pt x="38770" y="73035"/>
                    <a:pt x="38781" y="74096"/>
                  </a:cubicBezTo>
                  <a:lnTo>
                    <a:pt x="38781" y="74096"/>
                  </a:lnTo>
                  <a:cubicBezTo>
                    <a:pt x="38770" y="75236"/>
                    <a:pt x="37834" y="75981"/>
                    <a:pt x="36862" y="75981"/>
                  </a:cubicBezTo>
                  <a:cubicBezTo>
                    <a:pt x="36394" y="75981"/>
                    <a:pt x="35918" y="75808"/>
                    <a:pt x="35533" y="75423"/>
                  </a:cubicBezTo>
                  <a:cubicBezTo>
                    <a:pt x="34344" y="74234"/>
                    <a:pt x="35176" y="72174"/>
                    <a:pt x="36880" y="72174"/>
                  </a:cubicBezTo>
                  <a:close/>
                  <a:moveTo>
                    <a:pt x="54349" y="72174"/>
                  </a:moveTo>
                  <a:cubicBezTo>
                    <a:pt x="55372" y="72174"/>
                    <a:pt x="56239" y="73035"/>
                    <a:pt x="56250" y="74096"/>
                  </a:cubicBezTo>
                  <a:lnTo>
                    <a:pt x="56250" y="74096"/>
                  </a:lnTo>
                  <a:cubicBezTo>
                    <a:pt x="56239" y="75236"/>
                    <a:pt x="55303" y="75981"/>
                    <a:pt x="54331" y="75981"/>
                  </a:cubicBezTo>
                  <a:cubicBezTo>
                    <a:pt x="53863" y="75981"/>
                    <a:pt x="53387" y="75808"/>
                    <a:pt x="53002" y="75423"/>
                  </a:cubicBezTo>
                  <a:cubicBezTo>
                    <a:pt x="51813" y="74234"/>
                    <a:pt x="52645" y="72174"/>
                    <a:pt x="54349" y="72174"/>
                  </a:cubicBezTo>
                  <a:close/>
                  <a:moveTo>
                    <a:pt x="45577" y="76885"/>
                  </a:moveTo>
                  <a:cubicBezTo>
                    <a:pt x="46554" y="76885"/>
                    <a:pt x="47496" y="77638"/>
                    <a:pt x="47496" y="78790"/>
                  </a:cubicBezTo>
                  <a:cubicBezTo>
                    <a:pt x="47496" y="79820"/>
                    <a:pt x="46664" y="80652"/>
                    <a:pt x="45594" y="80691"/>
                  </a:cubicBezTo>
                  <a:cubicBezTo>
                    <a:pt x="43931" y="80691"/>
                    <a:pt x="43059" y="78631"/>
                    <a:pt x="44247" y="77443"/>
                  </a:cubicBezTo>
                  <a:cubicBezTo>
                    <a:pt x="44632" y="77058"/>
                    <a:pt x="45109" y="76885"/>
                    <a:pt x="45577" y="76885"/>
                  </a:cubicBezTo>
                  <a:close/>
                  <a:moveTo>
                    <a:pt x="32166" y="79740"/>
                  </a:moveTo>
                  <a:cubicBezTo>
                    <a:pt x="32522" y="79740"/>
                    <a:pt x="32879" y="79780"/>
                    <a:pt x="33275" y="79820"/>
                  </a:cubicBezTo>
                  <a:cubicBezTo>
                    <a:pt x="33552" y="79899"/>
                    <a:pt x="33909" y="79978"/>
                    <a:pt x="34186" y="80057"/>
                  </a:cubicBezTo>
                  <a:lnTo>
                    <a:pt x="35018" y="80374"/>
                  </a:lnTo>
                  <a:lnTo>
                    <a:pt x="35810" y="80731"/>
                  </a:lnTo>
                  <a:cubicBezTo>
                    <a:pt x="36761" y="81206"/>
                    <a:pt x="37672" y="81761"/>
                    <a:pt x="38583" y="82355"/>
                  </a:cubicBezTo>
                  <a:cubicBezTo>
                    <a:pt x="40326" y="83504"/>
                    <a:pt x="41990" y="84771"/>
                    <a:pt x="43574" y="86118"/>
                  </a:cubicBezTo>
                  <a:cubicBezTo>
                    <a:pt x="41712" y="85247"/>
                    <a:pt x="39811" y="84494"/>
                    <a:pt x="37870" y="83860"/>
                  </a:cubicBezTo>
                  <a:cubicBezTo>
                    <a:pt x="36919" y="83543"/>
                    <a:pt x="35968" y="83266"/>
                    <a:pt x="34978" y="83068"/>
                  </a:cubicBezTo>
                  <a:lnTo>
                    <a:pt x="34305" y="82989"/>
                  </a:lnTo>
                  <a:lnTo>
                    <a:pt x="33631" y="82909"/>
                  </a:lnTo>
                  <a:lnTo>
                    <a:pt x="33037" y="82909"/>
                  </a:lnTo>
                  <a:cubicBezTo>
                    <a:pt x="32839" y="82909"/>
                    <a:pt x="32760" y="82989"/>
                    <a:pt x="32601" y="83028"/>
                  </a:cubicBezTo>
                  <a:lnTo>
                    <a:pt x="32284" y="83068"/>
                  </a:lnTo>
                  <a:cubicBezTo>
                    <a:pt x="32197" y="83079"/>
                    <a:pt x="32111" y="83084"/>
                    <a:pt x="32029" y="83084"/>
                  </a:cubicBezTo>
                  <a:cubicBezTo>
                    <a:pt x="30072" y="83084"/>
                    <a:pt x="29720" y="80045"/>
                    <a:pt x="31849" y="79740"/>
                  </a:cubicBezTo>
                  <a:close/>
                  <a:moveTo>
                    <a:pt x="59138" y="79737"/>
                  </a:moveTo>
                  <a:cubicBezTo>
                    <a:pt x="61284" y="79737"/>
                    <a:pt x="61361" y="82990"/>
                    <a:pt x="59181" y="83068"/>
                  </a:cubicBezTo>
                  <a:lnTo>
                    <a:pt x="59181" y="83108"/>
                  </a:lnTo>
                  <a:lnTo>
                    <a:pt x="58904" y="83108"/>
                  </a:lnTo>
                  <a:lnTo>
                    <a:pt x="58587" y="83068"/>
                  </a:lnTo>
                  <a:cubicBezTo>
                    <a:pt x="58429" y="83068"/>
                    <a:pt x="58349" y="82949"/>
                    <a:pt x="58151" y="82949"/>
                  </a:cubicBezTo>
                  <a:cubicBezTo>
                    <a:pt x="58072" y="82929"/>
                    <a:pt x="57983" y="82919"/>
                    <a:pt x="57884" y="82919"/>
                  </a:cubicBezTo>
                  <a:cubicBezTo>
                    <a:pt x="57785" y="82919"/>
                    <a:pt x="57676" y="82929"/>
                    <a:pt x="57557" y="82949"/>
                  </a:cubicBezTo>
                  <a:lnTo>
                    <a:pt x="56884" y="82989"/>
                  </a:lnTo>
                  <a:lnTo>
                    <a:pt x="56210" y="83108"/>
                  </a:lnTo>
                  <a:cubicBezTo>
                    <a:pt x="55220" y="83306"/>
                    <a:pt x="54269" y="83543"/>
                    <a:pt x="53319" y="83860"/>
                  </a:cubicBezTo>
                  <a:cubicBezTo>
                    <a:pt x="51378" y="84494"/>
                    <a:pt x="49476" y="85247"/>
                    <a:pt x="47614" y="86118"/>
                  </a:cubicBezTo>
                  <a:cubicBezTo>
                    <a:pt x="49199" y="84771"/>
                    <a:pt x="50863" y="83504"/>
                    <a:pt x="52606" y="82315"/>
                  </a:cubicBezTo>
                  <a:cubicBezTo>
                    <a:pt x="53517" y="81721"/>
                    <a:pt x="54428" y="81206"/>
                    <a:pt x="55378" y="80691"/>
                  </a:cubicBezTo>
                  <a:lnTo>
                    <a:pt x="56171" y="80335"/>
                  </a:lnTo>
                  <a:lnTo>
                    <a:pt x="57003" y="80057"/>
                  </a:lnTo>
                  <a:cubicBezTo>
                    <a:pt x="57280" y="79939"/>
                    <a:pt x="57636" y="79899"/>
                    <a:pt x="57914" y="79820"/>
                  </a:cubicBezTo>
                  <a:cubicBezTo>
                    <a:pt x="58310" y="79740"/>
                    <a:pt x="58666" y="79740"/>
                    <a:pt x="59023" y="79740"/>
                  </a:cubicBezTo>
                  <a:cubicBezTo>
                    <a:pt x="59062" y="79738"/>
                    <a:pt x="59100" y="79737"/>
                    <a:pt x="59138" y="79737"/>
                  </a:cubicBezTo>
                  <a:close/>
                  <a:moveTo>
                    <a:pt x="18183" y="1"/>
                  </a:moveTo>
                  <a:cubicBezTo>
                    <a:pt x="18183" y="2258"/>
                    <a:pt x="17390" y="4437"/>
                    <a:pt x="15964" y="6140"/>
                  </a:cubicBezTo>
                  <a:cubicBezTo>
                    <a:pt x="17700" y="11382"/>
                    <a:pt x="13617" y="16389"/>
                    <a:pt x="8588" y="16389"/>
                  </a:cubicBezTo>
                  <a:cubicBezTo>
                    <a:pt x="7764" y="16389"/>
                    <a:pt x="6915" y="16254"/>
                    <a:pt x="6061" y="15964"/>
                  </a:cubicBezTo>
                  <a:cubicBezTo>
                    <a:pt x="4358" y="17390"/>
                    <a:pt x="2219" y="18183"/>
                    <a:pt x="0" y="18183"/>
                  </a:cubicBezTo>
                  <a:lnTo>
                    <a:pt x="0" y="41475"/>
                  </a:lnTo>
                  <a:cubicBezTo>
                    <a:pt x="2298" y="41475"/>
                    <a:pt x="4160" y="43337"/>
                    <a:pt x="4160" y="45634"/>
                  </a:cubicBezTo>
                  <a:cubicBezTo>
                    <a:pt x="4160" y="47932"/>
                    <a:pt x="2298" y="49793"/>
                    <a:pt x="0" y="49793"/>
                  </a:cubicBezTo>
                  <a:lnTo>
                    <a:pt x="0" y="73402"/>
                  </a:lnTo>
                  <a:cubicBezTo>
                    <a:pt x="2258" y="73402"/>
                    <a:pt x="4437" y="74195"/>
                    <a:pt x="6140" y="75621"/>
                  </a:cubicBezTo>
                  <a:cubicBezTo>
                    <a:pt x="6978" y="75343"/>
                    <a:pt x="7810" y="75215"/>
                    <a:pt x="8616" y="75215"/>
                  </a:cubicBezTo>
                  <a:cubicBezTo>
                    <a:pt x="13681" y="75215"/>
                    <a:pt x="17736" y="80296"/>
                    <a:pt x="15925" y="85524"/>
                  </a:cubicBezTo>
                  <a:cubicBezTo>
                    <a:pt x="17351" y="87227"/>
                    <a:pt x="18143" y="89366"/>
                    <a:pt x="18183" y="91585"/>
                  </a:cubicBezTo>
                  <a:lnTo>
                    <a:pt x="41475" y="91585"/>
                  </a:lnTo>
                  <a:cubicBezTo>
                    <a:pt x="41475" y="89287"/>
                    <a:pt x="43336" y="87425"/>
                    <a:pt x="45634" y="87425"/>
                  </a:cubicBezTo>
                  <a:cubicBezTo>
                    <a:pt x="47931" y="87425"/>
                    <a:pt x="49793" y="89287"/>
                    <a:pt x="49793" y="91585"/>
                  </a:cubicBezTo>
                  <a:lnTo>
                    <a:pt x="73402" y="91585"/>
                  </a:lnTo>
                  <a:cubicBezTo>
                    <a:pt x="73402" y="89366"/>
                    <a:pt x="74194" y="87188"/>
                    <a:pt x="75620" y="85445"/>
                  </a:cubicBezTo>
                  <a:cubicBezTo>
                    <a:pt x="73889" y="80217"/>
                    <a:pt x="77947" y="75221"/>
                    <a:pt x="82958" y="75221"/>
                  </a:cubicBezTo>
                  <a:cubicBezTo>
                    <a:pt x="83794" y="75221"/>
                    <a:pt x="84657" y="75360"/>
                    <a:pt x="85523" y="75660"/>
                  </a:cubicBezTo>
                  <a:cubicBezTo>
                    <a:pt x="87227" y="74234"/>
                    <a:pt x="89366" y="73442"/>
                    <a:pt x="91584" y="73402"/>
                  </a:cubicBezTo>
                  <a:lnTo>
                    <a:pt x="91584" y="50150"/>
                  </a:lnTo>
                  <a:cubicBezTo>
                    <a:pt x="89287" y="50150"/>
                    <a:pt x="87425" y="48288"/>
                    <a:pt x="87425" y="45951"/>
                  </a:cubicBezTo>
                  <a:cubicBezTo>
                    <a:pt x="87425" y="43654"/>
                    <a:pt x="89287" y="41792"/>
                    <a:pt x="91584" y="41792"/>
                  </a:cubicBezTo>
                  <a:lnTo>
                    <a:pt x="91584" y="18183"/>
                  </a:lnTo>
                  <a:cubicBezTo>
                    <a:pt x="89326" y="18183"/>
                    <a:pt x="87148" y="17430"/>
                    <a:pt x="85444" y="15964"/>
                  </a:cubicBezTo>
                  <a:cubicBezTo>
                    <a:pt x="84652" y="16242"/>
                    <a:pt x="83820" y="16361"/>
                    <a:pt x="82988" y="16361"/>
                  </a:cubicBezTo>
                  <a:cubicBezTo>
                    <a:pt x="82968" y="16361"/>
                    <a:pt x="82948" y="16361"/>
                    <a:pt x="82928" y="16361"/>
                  </a:cubicBezTo>
                  <a:cubicBezTo>
                    <a:pt x="77613" y="16361"/>
                    <a:pt x="73884" y="11113"/>
                    <a:pt x="75620" y="6061"/>
                  </a:cubicBezTo>
                  <a:cubicBezTo>
                    <a:pt x="74194" y="4358"/>
                    <a:pt x="73402" y="2219"/>
                    <a:pt x="73362" y="1"/>
                  </a:cubicBezTo>
                  <a:lnTo>
                    <a:pt x="50110" y="1"/>
                  </a:lnTo>
                  <a:cubicBezTo>
                    <a:pt x="50110" y="2298"/>
                    <a:pt x="48248" y="4160"/>
                    <a:pt x="45911" y="4160"/>
                  </a:cubicBezTo>
                  <a:cubicBezTo>
                    <a:pt x="43614" y="4160"/>
                    <a:pt x="41752" y="2298"/>
                    <a:pt x="41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30"/>
            <p:cNvSpPr/>
            <p:nvPr/>
          </p:nvSpPr>
          <p:spPr>
            <a:xfrm>
              <a:off x="5052825" y="3011975"/>
              <a:ext cx="208000" cy="105000"/>
            </a:xfrm>
            <a:custGeom>
              <a:avLst/>
              <a:gdLst/>
              <a:ahLst/>
              <a:cxnLst/>
              <a:rect l="l" t="t" r="r" b="b"/>
              <a:pathLst>
                <a:path w="8320" h="4200" extrusionOk="0">
                  <a:moveTo>
                    <a:pt x="0" y="1"/>
                  </a:moveTo>
                  <a:cubicBezTo>
                    <a:pt x="0" y="2298"/>
                    <a:pt x="1862" y="4199"/>
                    <a:pt x="4160" y="4199"/>
                  </a:cubicBezTo>
                  <a:cubicBezTo>
                    <a:pt x="6457" y="4199"/>
                    <a:pt x="8319" y="2298"/>
                    <a:pt x="831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30"/>
            <p:cNvSpPr/>
            <p:nvPr/>
          </p:nvSpPr>
          <p:spPr>
            <a:xfrm>
              <a:off x="4008050" y="4048825"/>
              <a:ext cx="104000" cy="208000"/>
            </a:xfrm>
            <a:custGeom>
              <a:avLst/>
              <a:gdLst/>
              <a:ahLst/>
              <a:cxnLst/>
              <a:rect l="l" t="t" r="r" b="b"/>
              <a:pathLst>
                <a:path w="4160" h="8320" extrusionOk="0">
                  <a:moveTo>
                    <a:pt x="0" y="1"/>
                  </a:moveTo>
                  <a:lnTo>
                    <a:pt x="0" y="8319"/>
                  </a:lnTo>
                  <a:cubicBezTo>
                    <a:pt x="2298" y="8319"/>
                    <a:pt x="4160" y="6458"/>
                    <a:pt x="4160" y="4160"/>
                  </a:cubicBezTo>
                  <a:cubicBezTo>
                    <a:pt x="4160" y="1863"/>
                    <a:pt x="2298" y="1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30"/>
            <p:cNvSpPr/>
            <p:nvPr/>
          </p:nvSpPr>
          <p:spPr>
            <a:xfrm>
              <a:off x="5043900" y="5197600"/>
              <a:ext cx="209000" cy="104000"/>
            </a:xfrm>
            <a:custGeom>
              <a:avLst/>
              <a:gdLst/>
              <a:ahLst/>
              <a:cxnLst/>
              <a:rect l="l" t="t" r="r" b="b"/>
              <a:pathLst>
                <a:path w="8360" h="4160" extrusionOk="0">
                  <a:moveTo>
                    <a:pt x="4160" y="0"/>
                  </a:moveTo>
                  <a:cubicBezTo>
                    <a:pt x="1863" y="0"/>
                    <a:pt x="1" y="1862"/>
                    <a:pt x="1" y="4160"/>
                  </a:cubicBezTo>
                  <a:lnTo>
                    <a:pt x="8359" y="4160"/>
                  </a:lnTo>
                  <a:cubicBezTo>
                    <a:pt x="8320" y="1862"/>
                    <a:pt x="6458" y="0"/>
                    <a:pt x="4160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30"/>
            <p:cNvSpPr/>
            <p:nvPr/>
          </p:nvSpPr>
          <p:spPr>
            <a:xfrm>
              <a:off x="6192675" y="4056750"/>
              <a:ext cx="105000" cy="208975"/>
            </a:xfrm>
            <a:custGeom>
              <a:avLst/>
              <a:gdLst/>
              <a:ahLst/>
              <a:cxnLst/>
              <a:rect l="l" t="t" r="r" b="b"/>
              <a:pathLst>
                <a:path w="4200" h="8359" extrusionOk="0">
                  <a:moveTo>
                    <a:pt x="4199" y="1"/>
                  </a:moveTo>
                  <a:cubicBezTo>
                    <a:pt x="1862" y="1"/>
                    <a:pt x="0" y="1863"/>
                    <a:pt x="0" y="4200"/>
                  </a:cubicBezTo>
                  <a:cubicBezTo>
                    <a:pt x="0" y="6497"/>
                    <a:pt x="1862" y="8359"/>
                    <a:pt x="4199" y="8359"/>
                  </a:cubicBezTo>
                  <a:lnTo>
                    <a:pt x="4199" y="1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30"/>
            <p:cNvSpPr/>
            <p:nvPr/>
          </p:nvSpPr>
          <p:spPr>
            <a:xfrm>
              <a:off x="4617100" y="3644650"/>
              <a:ext cx="1070525" cy="1025275"/>
            </a:xfrm>
            <a:custGeom>
              <a:avLst/>
              <a:gdLst/>
              <a:ahLst/>
              <a:cxnLst/>
              <a:rect l="l" t="t" r="r" b="b"/>
              <a:pathLst>
                <a:path w="42821" h="41011" extrusionOk="0">
                  <a:moveTo>
                    <a:pt x="24957" y="9486"/>
                  </a:moveTo>
                  <a:cubicBezTo>
                    <a:pt x="26011" y="9486"/>
                    <a:pt x="27009" y="10187"/>
                    <a:pt x="27293" y="11295"/>
                  </a:cubicBezTo>
                  <a:lnTo>
                    <a:pt x="27610" y="12523"/>
                  </a:lnTo>
                  <a:cubicBezTo>
                    <a:pt x="27847" y="13395"/>
                    <a:pt x="28481" y="14029"/>
                    <a:pt x="29353" y="14266"/>
                  </a:cubicBezTo>
                  <a:lnTo>
                    <a:pt x="30581" y="14583"/>
                  </a:lnTo>
                  <a:cubicBezTo>
                    <a:pt x="32126" y="14979"/>
                    <a:pt x="32878" y="16762"/>
                    <a:pt x="32046" y="18148"/>
                  </a:cubicBezTo>
                  <a:lnTo>
                    <a:pt x="31413" y="19258"/>
                  </a:lnTo>
                  <a:cubicBezTo>
                    <a:pt x="30977" y="20010"/>
                    <a:pt x="30977" y="20921"/>
                    <a:pt x="31413" y="21714"/>
                  </a:cubicBezTo>
                  <a:lnTo>
                    <a:pt x="32046" y="22783"/>
                  </a:lnTo>
                  <a:cubicBezTo>
                    <a:pt x="32878" y="24170"/>
                    <a:pt x="32126" y="25952"/>
                    <a:pt x="30581" y="26348"/>
                  </a:cubicBezTo>
                  <a:lnTo>
                    <a:pt x="29353" y="26705"/>
                  </a:lnTo>
                  <a:cubicBezTo>
                    <a:pt x="28481" y="26903"/>
                    <a:pt x="27847" y="27576"/>
                    <a:pt x="27610" y="28408"/>
                  </a:cubicBezTo>
                  <a:lnTo>
                    <a:pt x="27293" y="29636"/>
                  </a:lnTo>
                  <a:cubicBezTo>
                    <a:pt x="27008" y="30778"/>
                    <a:pt x="26003" y="31467"/>
                    <a:pt x="24945" y="31467"/>
                  </a:cubicBezTo>
                  <a:cubicBezTo>
                    <a:pt x="24534" y="31467"/>
                    <a:pt x="24115" y="31363"/>
                    <a:pt x="23728" y="31141"/>
                  </a:cubicBezTo>
                  <a:lnTo>
                    <a:pt x="22619" y="30508"/>
                  </a:lnTo>
                  <a:cubicBezTo>
                    <a:pt x="22242" y="30290"/>
                    <a:pt x="21817" y="30181"/>
                    <a:pt x="21391" y="30181"/>
                  </a:cubicBezTo>
                  <a:cubicBezTo>
                    <a:pt x="20965" y="30181"/>
                    <a:pt x="20539" y="30290"/>
                    <a:pt x="20163" y="30508"/>
                  </a:cubicBezTo>
                  <a:lnTo>
                    <a:pt x="19093" y="31141"/>
                  </a:lnTo>
                  <a:cubicBezTo>
                    <a:pt x="18705" y="31363"/>
                    <a:pt x="18287" y="31467"/>
                    <a:pt x="17876" y="31467"/>
                  </a:cubicBezTo>
                  <a:cubicBezTo>
                    <a:pt x="16818" y="31467"/>
                    <a:pt x="15813" y="30778"/>
                    <a:pt x="15528" y="29636"/>
                  </a:cubicBezTo>
                  <a:lnTo>
                    <a:pt x="15211" y="28408"/>
                  </a:lnTo>
                  <a:cubicBezTo>
                    <a:pt x="14973" y="27576"/>
                    <a:pt x="14300" y="26903"/>
                    <a:pt x="13468" y="26705"/>
                  </a:cubicBezTo>
                  <a:lnTo>
                    <a:pt x="12240" y="26348"/>
                  </a:lnTo>
                  <a:cubicBezTo>
                    <a:pt x="10656" y="25952"/>
                    <a:pt x="9943" y="24170"/>
                    <a:pt x="10735" y="22783"/>
                  </a:cubicBezTo>
                  <a:lnTo>
                    <a:pt x="11369" y="21714"/>
                  </a:lnTo>
                  <a:cubicBezTo>
                    <a:pt x="11844" y="20921"/>
                    <a:pt x="11844" y="20010"/>
                    <a:pt x="11369" y="19258"/>
                  </a:cubicBezTo>
                  <a:lnTo>
                    <a:pt x="10735" y="18148"/>
                  </a:lnTo>
                  <a:cubicBezTo>
                    <a:pt x="9943" y="16762"/>
                    <a:pt x="10656" y="14979"/>
                    <a:pt x="12240" y="14583"/>
                  </a:cubicBezTo>
                  <a:lnTo>
                    <a:pt x="13468" y="14266"/>
                  </a:lnTo>
                  <a:cubicBezTo>
                    <a:pt x="14300" y="14029"/>
                    <a:pt x="14973" y="13395"/>
                    <a:pt x="15211" y="12523"/>
                  </a:cubicBezTo>
                  <a:lnTo>
                    <a:pt x="15528" y="11295"/>
                  </a:lnTo>
                  <a:cubicBezTo>
                    <a:pt x="15812" y="10187"/>
                    <a:pt x="16810" y="9486"/>
                    <a:pt x="17864" y="9486"/>
                  </a:cubicBezTo>
                  <a:cubicBezTo>
                    <a:pt x="18278" y="9486"/>
                    <a:pt x="18702" y="9595"/>
                    <a:pt x="19093" y="9830"/>
                  </a:cubicBezTo>
                  <a:lnTo>
                    <a:pt x="20163" y="10464"/>
                  </a:lnTo>
                  <a:cubicBezTo>
                    <a:pt x="20539" y="10681"/>
                    <a:pt x="20965" y="10790"/>
                    <a:pt x="21391" y="10790"/>
                  </a:cubicBezTo>
                  <a:cubicBezTo>
                    <a:pt x="21817" y="10790"/>
                    <a:pt x="22242" y="10681"/>
                    <a:pt x="22619" y="10464"/>
                  </a:cubicBezTo>
                  <a:lnTo>
                    <a:pt x="23728" y="9830"/>
                  </a:lnTo>
                  <a:cubicBezTo>
                    <a:pt x="24119" y="9595"/>
                    <a:pt x="24543" y="9486"/>
                    <a:pt x="24957" y="9486"/>
                  </a:cubicBezTo>
                  <a:close/>
                  <a:moveTo>
                    <a:pt x="14803" y="0"/>
                  </a:moveTo>
                  <a:cubicBezTo>
                    <a:pt x="12837" y="0"/>
                    <a:pt x="10986" y="1300"/>
                    <a:pt x="10418" y="3373"/>
                  </a:cubicBezTo>
                  <a:lnTo>
                    <a:pt x="9824" y="5671"/>
                  </a:lnTo>
                  <a:cubicBezTo>
                    <a:pt x="9428" y="7255"/>
                    <a:pt x="8200" y="8483"/>
                    <a:pt x="6615" y="8919"/>
                  </a:cubicBezTo>
                  <a:lnTo>
                    <a:pt x="4278" y="9513"/>
                  </a:lnTo>
                  <a:cubicBezTo>
                    <a:pt x="1426" y="10266"/>
                    <a:pt x="40" y="13553"/>
                    <a:pt x="1545" y="16168"/>
                  </a:cubicBezTo>
                  <a:lnTo>
                    <a:pt x="2733" y="18228"/>
                  </a:lnTo>
                  <a:cubicBezTo>
                    <a:pt x="3565" y="19654"/>
                    <a:pt x="3565" y="21357"/>
                    <a:pt x="2733" y="22783"/>
                  </a:cubicBezTo>
                  <a:lnTo>
                    <a:pt x="1545" y="24843"/>
                  </a:lnTo>
                  <a:cubicBezTo>
                    <a:pt x="0" y="27418"/>
                    <a:pt x="1386" y="30745"/>
                    <a:pt x="4278" y="31498"/>
                  </a:cubicBezTo>
                  <a:lnTo>
                    <a:pt x="6576" y="32092"/>
                  </a:lnTo>
                  <a:cubicBezTo>
                    <a:pt x="8160" y="32488"/>
                    <a:pt x="9388" y="33716"/>
                    <a:pt x="9824" y="35301"/>
                  </a:cubicBezTo>
                  <a:lnTo>
                    <a:pt x="10418" y="37638"/>
                  </a:lnTo>
                  <a:cubicBezTo>
                    <a:pt x="10958" y="39711"/>
                    <a:pt x="12821" y="41011"/>
                    <a:pt x="14796" y="41011"/>
                  </a:cubicBezTo>
                  <a:cubicBezTo>
                    <a:pt x="15576" y="41011"/>
                    <a:pt x="16373" y="40808"/>
                    <a:pt x="17113" y="40371"/>
                  </a:cubicBezTo>
                  <a:lnTo>
                    <a:pt x="19172" y="39143"/>
                  </a:lnTo>
                  <a:cubicBezTo>
                    <a:pt x="19866" y="38747"/>
                    <a:pt x="20648" y="38549"/>
                    <a:pt x="21435" y="38549"/>
                  </a:cubicBezTo>
                  <a:cubicBezTo>
                    <a:pt x="22223" y="38549"/>
                    <a:pt x="23015" y="38747"/>
                    <a:pt x="23728" y="39143"/>
                  </a:cubicBezTo>
                  <a:lnTo>
                    <a:pt x="25788" y="40371"/>
                  </a:lnTo>
                  <a:cubicBezTo>
                    <a:pt x="26506" y="40791"/>
                    <a:pt x="27279" y="40986"/>
                    <a:pt x="28038" y="40986"/>
                  </a:cubicBezTo>
                  <a:cubicBezTo>
                    <a:pt x="29999" y="40986"/>
                    <a:pt x="31860" y="39683"/>
                    <a:pt x="32403" y="37598"/>
                  </a:cubicBezTo>
                  <a:lnTo>
                    <a:pt x="33037" y="35301"/>
                  </a:lnTo>
                  <a:cubicBezTo>
                    <a:pt x="33433" y="33716"/>
                    <a:pt x="34661" y="32488"/>
                    <a:pt x="36245" y="32092"/>
                  </a:cubicBezTo>
                  <a:lnTo>
                    <a:pt x="38543" y="31458"/>
                  </a:lnTo>
                  <a:cubicBezTo>
                    <a:pt x="41434" y="30706"/>
                    <a:pt x="42821" y="27418"/>
                    <a:pt x="41316" y="24843"/>
                  </a:cubicBezTo>
                  <a:lnTo>
                    <a:pt x="40088" y="22783"/>
                  </a:lnTo>
                  <a:cubicBezTo>
                    <a:pt x="39256" y="21357"/>
                    <a:pt x="39256" y="19614"/>
                    <a:pt x="40088" y="18228"/>
                  </a:cubicBezTo>
                  <a:lnTo>
                    <a:pt x="41276" y="16168"/>
                  </a:lnTo>
                  <a:cubicBezTo>
                    <a:pt x="42781" y="13593"/>
                    <a:pt x="41434" y="10266"/>
                    <a:pt x="38543" y="9513"/>
                  </a:cubicBezTo>
                  <a:lnTo>
                    <a:pt x="36206" y="8919"/>
                  </a:lnTo>
                  <a:cubicBezTo>
                    <a:pt x="34661" y="8483"/>
                    <a:pt x="33393" y="7255"/>
                    <a:pt x="32997" y="5671"/>
                  </a:cubicBezTo>
                  <a:lnTo>
                    <a:pt x="32403" y="3373"/>
                  </a:lnTo>
                  <a:cubicBezTo>
                    <a:pt x="31863" y="1300"/>
                    <a:pt x="30000" y="0"/>
                    <a:pt x="28039" y="0"/>
                  </a:cubicBezTo>
                  <a:cubicBezTo>
                    <a:pt x="27266" y="0"/>
                    <a:pt x="26477" y="203"/>
                    <a:pt x="25748" y="640"/>
                  </a:cubicBezTo>
                  <a:lnTo>
                    <a:pt x="23688" y="1828"/>
                  </a:lnTo>
                  <a:cubicBezTo>
                    <a:pt x="22995" y="2244"/>
                    <a:pt x="22213" y="2452"/>
                    <a:pt x="21425" y="2452"/>
                  </a:cubicBezTo>
                  <a:cubicBezTo>
                    <a:pt x="20638" y="2452"/>
                    <a:pt x="19846" y="2244"/>
                    <a:pt x="19133" y="1828"/>
                  </a:cubicBezTo>
                  <a:lnTo>
                    <a:pt x="17113" y="640"/>
                  </a:lnTo>
                  <a:cubicBezTo>
                    <a:pt x="16373" y="203"/>
                    <a:pt x="15579" y="0"/>
                    <a:pt x="1480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30"/>
            <p:cNvSpPr/>
            <p:nvPr/>
          </p:nvSpPr>
          <p:spPr>
            <a:xfrm>
              <a:off x="4865650" y="3882250"/>
              <a:ext cx="573425" cy="549075"/>
            </a:xfrm>
            <a:custGeom>
              <a:avLst/>
              <a:gdLst/>
              <a:ahLst/>
              <a:cxnLst/>
              <a:rect l="l" t="t" r="r" b="b"/>
              <a:pathLst>
                <a:path w="22937" h="21963" extrusionOk="0">
                  <a:moveTo>
                    <a:pt x="11442" y="5520"/>
                  </a:moveTo>
                  <a:cubicBezTo>
                    <a:pt x="14240" y="5520"/>
                    <a:pt x="16915" y="7690"/>
                    <a:pt x="16915" y="10982"/>
                  </a:cubicBezTo>
                  <a:cubicBezTo>
                    <a:pt x="16915" y="13992"/>
                    <a:pt x="14499" y="16408"/>
                    <a:pt x="11488" y="16408"/>
                  </a:cubicBezTo>
                  <a:cubicBezTo>
                    <a:pt x="6616" y="16408"/>
                    <a:pt x="4200" y="10546"/>
                    <a:pt x="7606" y="7139"/>
                  </a:cubicBezTo>
                  <a:cubicBezTo>
                    <a:pt x="8725" y="6021"/>
                    <a:pt x="10097" y="5520"/>
                    <a:pt x="11442" y="5520"/>
                  </a:cubicBezTo>
                  <a:close/>
                  <a:moveTo>
                    <a:pt x="15003" y="0"/>
                  </a:moveTo>
                  <a:cubicBezTo>
                    <a:pt x="14592" y="0"/>
                    <a:pt x="14173" y="104"/>
                    <a:pt x="13786" y="326"/>
                  </a:cubicBezTo>
                  <a:lnTo>
                    <a:pt x="12677" y="999"/>
                  </a:lnTo>
                  <a:cubicBezTo>
                    <a:pt x="12300" y="1217"/>
                    <a:pt x="11875" y="1326"/>
                    <a:pt x="11449" y="1326"/>
                  </a:cubicBezTo>
                  <a:cubicBezTo>
                    <a:pt x="11023" y="1326"/>
                    <a:pt x="10597" y="1217"/>
                    <a:pt x="10221" y="999"/>
                  </a:cubicBezTo>
                  <a:lnTo>
                    <a:pt x="9151" y="326"/>
                  </a:lnTo>
                  <a:cubicBezTo>
                    <a:pt x="8770" y="108"/>
                    <a:pt x="8359" y="7"/>
                    <a:pt x="7955" y="7"/>
                  </a:cubicBezTo>
                  <a:cubicBezTo>
                    <a:pt x="6890" y="7"/>
                    <a:pt x="5873" y="711"/>
                    <a:pt x="5586" y="1831"/>
                  </a:cubicBezTo>
                  <a:lnTo>
                    <a:pt x="5269" y="3059"/>
                  </a:lnTo>
                  <a:cubicBezTo>
                    <a:pt x="5031" y="3891"/>
                    <a:pt x="4358" y="4525"/>
                    <a:pt x="3526" y="4762"/>
                  </a:cubicBezTo>
                  <a:lnTo>
                    <a:pt x="2298" y="5079"/>
                  </a:lnTo>
                  <a:cubicBezTo>
                    <a:pt x="753" y="5475"/>
                    <a:pt x="1" y="7258"/>
                    <a:pt x="833" y="8644"/>
                  </a:cubicBezTo>
                  <a:lnTo>
                    <a:pt x="1466" y="9754"/>
                  </a:lnTo>
                  <a:cubicBezTo>
                    <a:pt x="1902" y="10506"/>
                    <a:pt x="1902" y="11417"/>
                    <a:pt x="1466" y="12210"/>
                  </a:cubicBezTo>
                  <a:lnTo>
                    <a:pt x="833" y="13279"/>
                  </a:lnTo>
                  <a:cubicBezTo>
                    <a:pt x="1" y="14666"/>
                    <a:pt x="753" y="16448"/>
                    <a:pt x="2298" y="16844"/>
                  </a:cubicBezTo>
                  <a:lnTo>
                    <a:pt x="3526" y="17201"/>
                  </a:lnTo>
                  <a:cubicBezTo>
                    <a:pt x="4398" y="17399"/>
                    <a:pt x="5031" y="18072"/>
                    <a:pt x="5269" y="18904"/>
                  </a:cubicBezTo>
                  <a:lnTo>
                    <a:pt x="5586" y="20132"/>
                  </a:lnTo>
                  <a:cubicBezTo>
                    <a:pt x="5871" y="21274"/>
                    <a:pt x="6876" y="21963"/>
                    <a:pt x="7934" y="21963"/>
                  </a:cubicBezTo>
                  <a:cubicBezTo>
                    <a:pt x="8345" y="21963"/>
                    <a:pt x="8763" y="21859"/>
                    <a:pt x="9151" y="21637"/>
                  </a:cubicBezTo>
                  <a:lnTo>
                    <a:pt x="10260" y="21004"/>
                  </a:lnTo>
                  <a:cubicBezTo>
                    <a:pt x="10637" y="20786"/>
                    <a:pt x="11053" y="20677"/>
                    <a:pt x="11468" y="20677"/>
                  </a:cubicBezTo>
                  <a:cubicBezTo>
                    <a:pt x="11884" y="20677"/>
                    <a:pt x="12300" y="20786"/>
                    <a:pt x="12677" y="21004"/>
                  </a:cubicBezTo>
                  <a:lnTo>
                    <a:pt x="13786" y="21637"/>
                  </a:lnTo>
                  <a:cubicBezTo>
                    <a:pt x="14173" y="21859"/>
                    <a:pt x="14592" y="21963"/>
                    <a:pt x="15003" y="21963"/>
                  </a:cubicBezTo>
                  <a:cubicBezTo>
                    <a:pt x="16061" y="21963"/>
                    <a:pt x="17066" y="21274"/>
                    <a:pt x="17351" y="20132"/>
                  </a:cubicBezTo>
                  <a:lnTo>
                    <a:pt x="17668" y="18904"/>
                  </a:lnTo>
                  <a:cubicBezTo>
                    <a:pt x="17905" y="18072"/>
                    <a:pt x="18579" y="17399"/>
                    <a:pt x="19411" y="17201"/>
                  </a:cubicBezTo>
                  <a:lnTo>
                    <a:pt x="20639" y="16844"/>
                  </a:lnTo>
                  <a:cubicBezTo>
                    <a:pt x="22223" y="16448"/>
                    <a:pt x="22936" y="14666"/>
                    <a:pt x="22144" y="13279"/>
                  </a:cubicBezTo>
                  <a:lnTo>
                    <a:pt x="21510" y="12210"/>
                  </a:lnTo>
                  <a:cubicBezTo>
                    <a:pt x="21035" y="11417"/>
                    <a:pt x="21035" y="10506"/>
                    <a:pt x="21510" y="9754"/>
                  </a:cubicBezTo>
                  <a:lnTo>
                    <a:pt x="22104" y="8684"/>
                  </a:lnTo>
                  <a:cubicBezTo>
                    <a:pt x="22936" y="7298"/>
                    <a:pt x="22184" y="5515"/>
                    <a:pt x="20639" y="5119"/>
                  </a:cubicBezTo>
                  <a:lnTo>
                    <a:pt x="19411" y="4802"/>
                  </a:lnTo>
                  <a:cubicBezTo>
                    <a:pt x="18539" y="4564"/>
                    <a:pt x="17905" y="3891"/>
                    <a:pt x="17668" y="3059"/>
                  </a:cubicBezTo>
                  <a:lnTo>
                    <a:pt x="17351" y="1831"/>
                  </a:lnTo>
                  <a:cubicBezTo>
                    <a:pt x="17066" y="690"/>
                    <a:pt x="16061" y="0"/>
                    <a:pt x="15003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30"/>
            <p:cNvSpPr/>
            <p:nvPr/>
          </p:nvSpPr>
          <p:spPr>
            <a:xfrm>
              <a:off x="5017175" y="4021100"/>
              <a:ext cx="271375" cy="271375"/>
            </a:xfrm>
            <a:custGeom>
              <a:avLst/>
              <a:gdLst/>
              <a:ahLst/>
              <a:cxnLst/>
              <a:rect l="l" t="t" r="r" b="b"/>
              <a:pathLst>
                <a:path w="10855" h="10855" extrusionOk="0">
                  <a:moveTo>
                    <a:pt x="5427" y="1"/>
                  </a:moveTo>
                  <a:cubicBezTo>
                    <a:pt x="2417" y="1"/>
                    <a:pt x="0" y="2457"/>
                    <a:pt x="0" y="5428"/>
                  </a:cubicBezTo>
                  <a:cubicBezTo>
                    <a:pt x="0" y="8438"/>
                    <a:pt x="2417" y="10854"/>
                    <a:pt x="5427" y="10854"/>
                  </a:cubicBezTo>
                  <a:cubicBezTo>
                    <a:pt x="8398" y="10854"/>
                    <a:pt x="10854" y="8438"/>
                    <a:pt x="10854" y="5428"/>
                  </a:cubicBezTo>
                  <a:cubicBezTo>
                    <a:pt x="10854" y="2457"/>
                    <a:pt x="8398" y="1"/>
                    <a:pt x="542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30"/>
            <p:cNvSpPr/>
            <p:nvPr/>
          </p:nvSpPr>
          <p:spPr>
            <a:xfrm>
              <a:off x="5311300" y="3402075"/>
              <a:ext cx="110925" cy="95175"/>
            </a:xfrm>
            <a:custGeom>
              <a:avLst/>
              <a:gdLst/>
              <a:ahLst/>
              <a:cxnLst/>
              <a:rect l="l" t="t" r="r" b="b"/>
              <a:pathLst>
                <a:path w="4437" h="3807" extrusionOk="0">
                  <a:moveTo>
                    <a:pt x="2548" y="1"/>
                  </a:moveTo>
                  <a:cubicBezTo>
                    <a:pt x="2085" y="1"/>
                    <a:pt x="1613" y="173"/>
                    <a:pt x="1228" y="558"/>
                  </a:cubicBezTo>
                  <a:cubicBezTo>
                    <a:pt x="0" y="1747"/>
                    <a:pt x="872" y="3807"/>
                    <a:pt x="2535" y="3807"/>
                  </a:cubicBezTo>
                  <a:cubicBezTo>
                    <a:pt x="3605" y="3807"/>
                    <a:pt x="4437" y="2935"/>
                    <a:pt x="4437" y="1905"/>
                  </a:cubicBezTo>
                  <a:cubicBezTo>
                    <a:pt x="4437" y="754"/>
                    <a:pt x="3514" y="1"/>
                    <a:pt x="254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30"/>
            <p:cNvSpPr/>
            <p:nvPr/>
          </p:nvSpPr>
          <p:spPr>
            <a:xfrm>
              <a:off x="4891400" y="3402075"/>
              <a:ext cx="110950" cy="95175"/>
            </a:xfrm>
            <a:custGeom>
              <a:avLst/>
              <a:gdLst/>
              <a:ahLst/>
              <a:cxnLst/>
              <a:rect l="l" t="t" r="r" b="b"/>
              <a:pathLst>
                <a:path w="4438" h="3807" extrusionOk="0">
                  <a:moveTo>
                    <a:pt x="1889" y="1"/>
                  </a:moveTo>
                  <a:cubicBezTo>
                    <a:pt x="924" y="1"/>
                    <a:pt x="1" y="754"/>
                    <a:pt x="1" y="1905"/>
                  </a:cubicBezTo>
                  <a:cubicBezTo>
                    <a:pt x="1" y="2935"/>
                    <a:pt x="832" y="3807"/>
                    <a:pt x="1902" y="3807"/>
                  </a:cubicBezTo>
                  <a:cubicBezTo>
                    <a:pt x="3566" y="3807"/>
                    <a:pt x="4437" y="1747"/>
                    <a:pt x="3209" y="558"/>
                  </a:cubicBezTo>
                  <a:cubicBezTo>
                    <a:pt x="2824" y="173"/>
                    <a:pt x="2352" y="1"/>
                    <a:pt x="1889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30"/>
            <p:cNvSpPr/>
            <p:nvPr/>
          </p:nvSpPr>
          <p:spPr>
            <a:xfrm>
              <a:off x="5109275" y="3285225"/>
              <a:ext cx="110925" cy="95175"/>
            </a:xfrm>
            <a:custGeom>
              <a:avLst/>
              <a:gdLst/>
              <a:ahLst/>
              <a:cxnLst/>
              <a:rect l="l" t="t" r="r" b="b"/>
              <a:pathLst>
                <a:path w="4437" h="3807" extrusionOk="0">
                  <a:moveTo>
                    <a:pt x="1919" y="0"/>
                  </a:moveTo>
                  <a:cubicBezTo>
                    <a:pt x="942" y="0"/>
                    <a:pt x="0" y="753"/>
                    <a:pt x="0" y="1905"/>
                  </a:cubicBezTo>
                  <a:cubicBezTo>
                    <a:pt x="0" y="2935"/>
                    <a:pt x="872" y="3806"/>
                    <a:pt x="1902" y="3806"/>
                  </a:cubicBezTo>
                  <a:cubicBezTo>
                    <a:pt x="3605" y="3806"/>
                    <a:pt x="4437" y="1747"/>
                    <a:pt x="3249" y="558"/>
                  </a:cubicBezTo>
                  <a:cubicBezTo>
                    <a:pt x="2864" y="173"/>
                    <a:pt x="2387" y="0"/>
                    <a:pt x="191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30"/>
            <p:cNvSpPr/>
            <p:nvPr/>
          </p:nvSpPr>
          <p:spPr>
            <a:xfrm>
              <a:off x="5089650" y="3426700"/>
              <a:ext cx="122650" cy="218100"/>
            </a:xfrm>
            <a:custGeom>
              <a:avLst/>
              <a:gdLst/>
              <a:ahLst/>
              <a:cxnLst/>
              <a:rect l="l" t="t" r="r" b="b"/>
              <a:pathLst>
                <a:path w="4906" h="8724" extrusionOk="0">
                  <a:moveTo>
                    <a:pt x="2480" y="1"/>
                  </a:moveTo>
                  <a:cubicBezTo>
                    <a:pt x="1110" y="1"/>
                    <a:pt x="1" y="1368"/>
                    <a:pt x="508" y="2822"/>
                  </a:cubicBezTo>
                  <a:lnTo>
                    <a:pt x="2528" y="8724"/>
                  </a:lnTo>
                  <a:lnTo>
                    <a:pt x="4509" y="2822"/>
                  </a:lnTo>
                  <a:cubicBezTo>
                    <a:pt x="4905" y="1713"/>
                    <a:pt x="4311" y="485"/>
                    <a:pt x="3202" y="128"/>
                  </a:cubicBezTo>
                  <a:cubicBezTo>
                    <a:pt x="2958" y="41"/>
                    <a:pt x="2715" y="1"/>
                    <a:pt x="248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30"/>
            <p:cNvSpPr/>
            <p:nvPr/>
          </p:nvSpPr>
          <p:spPr>
            <a:xfrm>
              <a:off x="4761675" y="345167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1902" y="0"/>
                  </a:moveTo>
                  <a:cubicBezTo>
                    <a:pt x="872" y="0"/>
                    <a:pt x="0" y="872"/>
                    <a:pt x="0" y="1902"/>
                  </a:cubicBezTo>
                  <a:cubicBezTo>
                    <a:pt x="0" y="2971"/>
                    <a:pt x="872" y="3803"/>
                    <a:pt x="1902" y="3803"/>
                  </a:cubicBezTo>
                  <a:cubicBezTo>
                    <a:pt x="2971" y="3803"/>
                    <a:pt x="3803" y="2971"/>
                    <a:pt x="3803" y="1902"/>
                  </a:cubicBezTo>
                  <a:cubicBezTo>
                    <a:pt x="3803" y="872"/>
                    <a:pt x="2971" y="0"/>
                    <a:pt x="190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30"/>
            <p:cNvSpPr/>
            <p:nvPr/>
          </p:nvSpPr>
          <p:spPr>
            <a:xfrm>
              <a:off x="4437850" y="3760650"/>
              <a:ext cx="126775" cy="94600"/>
            </a:xfrm>
            <a:custGeom>
              <a:avLst/>
              <a:gdLst/>
              <a:ahLst/>
              <a:cxnLst/>
              <a:rect l="l" t="t" r="r" b="b"/>
              <a:pathLst>
                <a:path w="5071" h="3784" extrusionOk="0">
                  <a:moveTo>
                    <a:pt x="2535" y="1"/>
                  </a:moveTo>
                  <a:cubicBezTo>
                    <a:pt x="832" y="1"/>
                    <a:pt x="0" y="2021"/>
                    <a:pt x="1189" y="3249"/>
                  </a:cubicBezTo>
                  <a:cubicBezTo>
                    <a:pt x="1565" y="3605"/>
                    <a:pt x="2050" y="3784"/>
                    <a:pt x="2535" y="3784"/>
                  </a:cubicBezTo>
                  <a:cubicBezTo>
                    <a:pt x="3021" y="3784"/>
                    <a:pt x="3506" y="3605"/>
                    <a:pt x="3882" y="3249"/>
                  </a:cubicBezTo>
                  <a:cubicBezTo>
                    <a:pt x="5071" y="2021"/>
                    <a:pt x="4199" y="1"/>
                    <a:pt x="253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30"/>
            <p:cNvSpPr/>
            <p:nvPr/>
          </p:nvSpPr>
          <p:spPr>
            <a:xfrm>
              <a:off x="4509150" y="3523975"/>
              <a:ext cx="126775" cy="95325"/>
            </a:xfrm>
            <a:custGeom>
              <a:avLst/>
              <a:gdLst/>
              <a:ahLst/>
              <a:cxnLst/>
              <a:rect l="l" t="t" r="r" b="b"/>
              <a:pathLst>
                <a:path w="5071" h="3813" extrusionOk="0">
                  <a:moveTo>
                    <a:pt x="2535" y="0"/>
                  </a:moveTo>
                  <a:cubicBezTo>
                    <a:pt x="832" y="0"/>
                    <a:pt x="0" y="2060"/>
                    <a:pt x="1189" y="3248"/>
                  </a:cubicBezTo>
                  <a:cubicBezTo>
                    <a:pt x="1565" y="3625"/>
                    <a:pt x="2050" y="3813"/>
                    <a:pt x="2535" y="3813"/>
                  </a:cubicBezTo>
                  <a:cubicBezTo>
                    <a:pt x="3021" y="3813"/>
                    <a:pt x="3506" y="3625"/>
                    <a:pt x="3882" y="3248"/>
                  </a:cubicBezTo>
                  <a:cubicBezTo>
                    <a:pt x="5071" y="2060"/>
                    <a:pt x="4239" y="0"/>
                    <a:pt x="2535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30"/>
            <p:cNvSpPr/>
            <p:nvPr/>
          </p:nvSpPr>
          <p:spPr>
            <a:xfrm>
              <a:off x="4604950" y="3624550"/>
              <a:ext cx="185475" cy="170800"/>
            </a:xfrm>
            <a:custGeom>
              <a:avLst/>
              <a:gdLst/>
              <a:ahLst/>
              <a:cxnLst/>
              <a:rect l="l" t="t" r="r" b="b"/>
              <a:pathLst>
                <a:path w="7419" h="6832" extrusionOk="0">
                  <a:moveTo>
                    <a:pt x="2801" y="0"/>
                  </a:moveTo>
                  <a:cubicBezTo>
                    <a:pt x="1397" y="0"/>
                    <a:pt x="0" y="1396"/>
                    <a:pt x="843" y="3107"/>
                  </a:cubicBezTo>
                  <a:cubicBezTo>
                    <a:pt x="1041" y="3504"/>
                    <a:pt x="1397" y="3860"/>
                    <a:pt x="1793" y="4058"/>
                  </a:cubicBezTo>
                  <a:lnTo>
                    <a:pt x="7418" y="6831"/>
                  </a:lnTo>
                  <a:lnTo>
                    <a:pt x="4645" y="1206"/>
                  </a:lnTo>
                  <a:cubicBezTo>
                    <a:pt x="4220" y="356"/>
                    <a:pt x="3510" y="0"/>
                    <a:pt x="280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30"/>
            <p:cNvSpPr/>
            <p:nvPr/>
          </p:nvSpPr>
          <p:spPr>
            <a:xfrm>
              <a:off x="4397250" y="3886850"/>
              <a:ext cx="110925" cy="94675"/>
            </a:xfrm>
            <a:custGeom>
              <a:avLst/>
              <a:gdLst/>
              <a:ahLst/>
              <a:cxnLst/>
              <a:rect l="l" t="t" r="r" b="b"/>
              <a:pathLst>
                <a:path w="4437" h="3787" extrusionOk="0">
                  <a:moveTo>
                    <a:pt x="1912" y="1"/>
                  </a:moveTo>
                  <a:cubicBezTo>
                    <a:pt x="937" y="1"/>
                    <a:pt x="0" y="762"/>
                    <a:pt x="0" y="1885"/>
                  </a:cubicBezTo>
                  <a:cubicBezTo>
                    <a:pt x="0" y="2954"/>
                    <a:pt x="872" y="3786"/>
                    <a:pt x="1901" y="3786"/>
                  </a:cubicBezTo>
                  <a:cubicBezTo>
                    <a:pt x="3605" y="3786"/>
                    <a:pt x="4437" y="1766"/>
                    <a:pt x="3248" y="578"/>
                  </a:cubicBezTo>
                  <a:cubicBezTo>
                    <a:pt x="2862" y="178"/>
                    <a:pt x="2383" y="1"/>
                    <a:pt x="1912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30"/>
            <p:cNvSpPr/>
            <p:nvPr/>
          </p:nvSpPr>
          <p:spPr>
            <a:xfrm>
              <a:off x="4381400" y="4323275"/>
              <a:ext cx="110925" cy="94975"/>
            </a:xfrm>
            <a:custGeom>
              <a:avLst/>
              <a:gdLst/>
              <a:ahLst/>
              <a:cxnLst/>
              <a:rect l="l" t="t" r="r" b="b"/>
              <a:pathLst>
                <a:path w="4437" h="3799" extrusionOk="0">
                  <a:moveTo>
                    <a:pt x="2501" y="0"/>
                  </a:moveTo>
                  <a:cubicBezTo>
                    <a:pt x="2038" y="0"/>
                    <a:pt x="1569" y="170"/>
                    <a:pt x="1189" y="550"/>
                  </a:cubicBezTo>
                  <a:cubicBezTo>
                    <a:pt x="0" y="1778"/>
                    <a:pt x="832" y="3798"/>
                    <a:pt x="2535" y="3798"/>
                  </a:cubicBezTo>
                  <a:cubicBezTo>
                    <a:pt x="3605" y="3798"/>
                    <a:pt x="4437" y="2966"/>
                    <a:pt x="4437" y="1897"/>
                  </a:cubicBezTo>
                  <a:cubicBezTo>
                    <a:pt x="4437" y="765"/>
                    <a:pt x="3484" y="0"/>
                    <a:pt x="2501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30"/>
            <p:cNvSpPr/>
            <p:nvPr/>
          </p:nvSpPr>
          <p:spPr>
            <a:xfrm>
              <a:off x="4264550" y="4105275"/>
              <a:ext cx="110925" cy="95175"/>
            </a:xfrm>
            <a:custGeom>
              <a:avLst/>
              <a:gdLst/>
              <a:ahLst/>
              <a:cxnLst/>
              <a:rect l="l" t="t" r="r" b="b"/>
              <a:pathLst>
                <a:path w="4437" h="3807" extrusionOk="0">
                  <a:moveTo>
                    <a:pt x="2535" y="1"/>
                  </a:moveTo>
                  <a:cubicBezTo>
                    <a:pt x="872" y="1"/>
                    <a:pt x="0" y="2021"/>
                    <a:pt x="1188" y="3249"/>
                  </a:cubicBezTo>
                  <a:cubicBezTo>
                    <a:pt x="1573" y="3634"/>
                    <a:pt x="2050" y="3807"/>
                    <a:pt x="2518" y="3807"/>
                  </a:cubicBezTo>
                  <a:cubicBezTo>
                    <a:pt x="3495" y="3807"/>
                    <a:pt x="4437" y="3054"/>
                    <a:pt x="4437" y="1902"/>
                  </a:cubicBezTo>
                  <a:cubicBezTo>
                    <a:pt x="4437" y="833"/>
                    <a:pt x="3605" y="1"/>
                    <a:pt x="2535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30"/>
            <p:cNvSpPr/>
            <p:nvPr/>
          </p:nvSpPr>
          <p:spPr>
            <a:xfrm>
              <a:off x="4416050" y="4103675"/>
              <a:ext cx="225825" cy="106600"/>
            </a:xfrm>
            <a:custGeom>
              <a:avLst/>
              <a:gdLst/>
              <a:ahLst/>
              <a:cxnLst/>
              <a:rect l="l" t="t" r="r" b="b"/>
              <a:pathLst>
                <a:path w="9033" h="4264" extrusionOk="0">
                  <a:moveTo>
                    <a:pt x="2431" y="1"/>
                  </a:moveTo>
                  <a:cubicBezTo>
                    <a:pt x="1533" y="1"/>
                    <a:pt x="683" y="560"/>
                    <a:pt x="397" y="1451"/>
                  </a:cubicBezTo>
                  <a:cubicBezTo>
                    <a:pt x="1" y="2560"/>
                    <a:pt x="595" y="3749"/>
                    <a:pt x="1704" y="4145"/>
                  </a:cubicBezTo>
                  <a:cubicBezTo>
                    <a:pt x="1922" y="4224"/>
                    <a:pt x="2150" y="4264"/>
                    <a:pt x="2382" y="4264"/>
                  </a:cubicBezTo>
                  <a:cubicBezTo>
                    <a:pt x="2615" y="4264"/>
                    <a:pt x="2853" y="4224"/>
                    <a:pt x="3090" y="4145"/>
                  </a:cubicBezTo>
                  <a:lnTo>
                    <a:pt x="9032" y="2125"/>
                  </a:lnTo>
                  <a:lnTo>
                    <a:pt x="3090" y="104"/>
                  </a:lnTo>
                  <a:cubicBezTo>
                    <a:pt x="2873" y="34"/>
                    <a:pt x="2650" y="1"/>
                    <a:pt x="2431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30"/>
            <p:cNvSpPr/>
            <p:nvPr/>
          </p:nvSpPr>
          <p:spPr>
            <a:xfrm>
              <a:off x="4446750" y="4452875"/>
              <a:ext cx="95100" cy="94100"/>
            </a:xfrm>
            <a:custGeom>
              <a:avLst/>
              <a:gdLst/>
              <a:ahLst/>
              <a:cxnLst/>
              <a:rect l="l" t="t" r="r" b="b"/>
              <a:pathLst>
                <a:path w="3804" h="3764" extrusionOk="0">
                  <a:moveTo>
                    <a:pt x="1902" y="1"/>
                  </a:moveTo>
                  <a:cubicBezTo>
                    <a:pt x="872" y="1"/>
                    <a:pt x="1" y="833"/>
                    <a:pt x="1" y="1862"/>
                  </a:cubicBezTo>
                  <a:cubicBezTo>
                    <a:pt x="1" y="2932"/>
                    <a:pt x="872" y="3764"/>
                    <a:pt x="1902" y="3764"/>
                  </a:cubicBezTo>
                  <a:cubicBezTo>
                    <a:pt x="2972" y="3764"/>
                    <a:pt x="3803" y="2932"/>
                    <a:pt x="3803" y="1862"/>
                  </a:cubicBezTo>
                  <a:cubicBezTo>
                    <a:pt x="3803" y="833"/>
                    <a:pt x="2972" y="1"/>
                    <a:pt x="1902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30"/>
            <p:cNvSpPr/>
            <p:nvPr/>
          </p:nvSpPr>
          <p:spPr>
            <a:xfrm>
              <a:off x="4755725" y="47608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1902" y="0"/>
                  </a:moveTo>
                  <a:cubicBezTo>
                    <a:pt x="872" y="0"/>
                    <a:pt x="1" y="872"/>
                    <a:pt x="1" y="1902"/>
                  </a:cubicBezTo>
                  <a:cubicBezTo>
                    <a:pt x="1" y="2971"/>
                    <a:pt x="872" y="3803"/>
                    <a:pt x="1902" y="3803"/>
                  </a:cubicBezTo>
                  <a:cubicBezTo>
                    <a:pt x="2972" y="3803"/>
                    <a:pt x="3804" y="2971"/>
                    <a:pt x="3804" y="1902"/>
                  </a:cubicBezTo>
                  <a:cubicBezTo>
                    <a:pt x="3804" y="872"/>
                    <a:pt x="2972" y="0"/>
                    <a:pt x="190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30"/>
            <p:cNvSpPr/>
            <p:nvPr/>
          </p:nvSpPr>
          <p:spPr>
            <a:xfrm>
              <a:off x="4503200" y="4689325"/>
              <a:ext cx="126775" cy="95325"/>
            </a:xfrm>
            <a:custGeom>
              <a:avLst/>
              <a:gdLst/>
              <a:ahLst/>
              <a:cxnLst/>
              <a:rect l="l" t="t" r="r" b="b"/>
              <a:pathLst>
                <a:path w="5071" h="3813" extrusionOk="0">
                  <a:moveTo>
                    <a:pt x="2536" y="0"/>
                  </a:moveTo>
                  <a:cubicBezTo>
                    <a:pt x="2051" y="0"/>
                    <a:pt x="1565" y="188"/>
                    <a:pt x="1189" y="565"/>
                  </a:cubicBezTo>
                  <a:cubicBezTo>
                    <a:pt x="1" y="1753"/>
                    <a:pt x="832" y="3813"/>
                    <a:pt x="2536" y="3813"/>
                  </a:cubicBezTo>
                  <a:cubicBezTo>
                    <a:pt x="4239" y="3813"/>
                    <a:pt x="5071" y="1753"/>
                    <a:pt x="3883" y="565"/>
                  </a:cubicBezTo>
                  <a:cubicBezTo>
                    <a:pt x="3506" y="188"/>
                    <a:pt x="3021" y="0"/>
                    <a:pt x="25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30"/>
            <p:cNvSpPr/>
            <p:nvPr/>
          </p:nvSpPr>
          <p:spPr>
            <a:xfrm>
              <a:off x="4610150" y="4519225"/>
              <a:ext cx="180275" cy="170175"/>
            </a:xfrm>
            <a:custGeom>
              <a:avLst/>
              <a:gdLst/>
              <a:ahLst/>
              <a:cxnLst/>
              <a:rect l="l" t="t" r="r" b="b"/>
              <a:pathLst>
                <a:path w="7211" h="6807" extrusionOk="0">
                  <a:moveTo>
                    <a:pt x="7210" y="1"/>
                  </a:moveTo>
                  <a:lnTo>
                    <a:pt x="1585" y="2774"/>
                  </a:lnTo>
                  <a:cubicBezTo>
                    <a:pt x="278" y="3407"/>
                    <a:pt x="1" y="5150"/>
                    <a:pt x="1031" y="6180"/>
                  </a:cubicBezTo>
                  <a:cubicBezTo>
                    <a:pt x="1455" y="6605"/>
                    <a:pt x="2000" y="6807"/>
                    <a:pt x="2539" y="6807"/>
                  </a:cubicBezTo>
                  <a:cubicBezTo>
                    <a:pt x="3308" y="6807"/>
                    <a:pt x="4065" y="6394"/>
                    <a:pt x="4437" y="5626"/>
                  </a:cubicBezTo>
                  <a:lnTo>
                    <a:pt x="7210" y="1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30"/>
            <p:cNvSpPr/>
            <p:nvPr/>
          </p:nvSpPr>
          <p:spPr>
            <a:xfrm>
              <a:off x="4882500" y="4817325"/>
              <a:ext cx="110925" cy="94950"/>
            </a:xfrm>
            <a:custGeom>
              <a:avLst/>
              <a:gdLst/>
              <a:ahLst/>
              <a:cxnLst/>
              <a:rect l="l" t="t" r="r" b="b"/>
              <a:pathLst>
                <a:path w="4437" h="3798" extrusionOk="0">
                  <a:moveTo>
                    <a:pt x="1902" y="0"/>
                  </a:moveTo>
                  <a:cubicBezTo>
                    <a:pt x="832" y="0"/>
                    <a:pt x="0" y="832"/>
                    <a:pt x="0" y="1901"/>
                  </a:cubicBezTo>
                  <a:cubicBezTo>
                    <a:pt x="0" y="3033"/>
                    <a:pt x="953" y="3798"/>
                    <a:pt x="1936" y="3798"/>
                  </a:cubicBezTo>
                  <a:cubicBezTo>
                    <a:pt x="2399" y="3798"/>
                    <a:pt x="2868" y="3629"/>
                    <a:pt x="3248" y="3248"/>
                  </a:cubicBezTo>
                  <a:cubicBezTo>
                    <a:pt x="4437" y="2020"/>
                    <a:pt x="3565" y="0"/>
                    <a:pt x="190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30"/>
            <p:cNvSpPr/>
            <p:nvPr/>
          </p:nvSpPr>
          <p:spPr>
            <a:xfrm>
              <a:off x="5302375" y="4817325"/>
              <a:ext cx="110950" cy="94950"/>
            </a:xfrm>
            <a:custGeom>
              <a:avLst/>
              <a:gdLst/>
              <a:ahLst/>
              <a:cxnLst/>
              <a:rect l="l" t="t" r="r" b="b"/>
              <a:pathLst>
                <a:path w="4438" h="3798" extrusionOk="0">
                  <a:moveTo>
                    <a:pt x="2576" y="0"/>
                  </a:moveTo>
                  <a:cubicBezTo>
                    <a:pt x="872" y="0"/>
                    <a:pt x="1" y="2060"/>
                    <a:pt x="1229" y="3248"/>
                  </a:cubicBezTo>
                  <a:cubicBezTo>
                    <a:pt x="1609" y="3629"/>
                    <a:pt x="2074" y="3798"/>
                    <a:pt x="2531" y="3798"/>
                  </a:cubicBezTo>
                  <a:cubicBezTo>
                    <a:pt x="3503" y="3798"/>
                    <a:pt x="4437" y="3033"/>
                    <a:pt x="4437" y="1901"/>
                  </a:cubicBezTo>
                  <a:cubicBezTo>
                    <a:pt x="4437" y="832"/>
                    <a:pt x="3605" y="0"/>
                    <a:pt x="2576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30"/>
            <p:cNvSpPr/>
            <p:nvPr/>
          </p:nvSpPr>
          <p:spPr>
            <a:xfrm>
              <a:off x="5084525" y="4934175"/>
              <a:ext cx="110925" cy="94650"/>
            </a:xfrm>
            <a:custGeom>
              <a:avLst/>
              <a:gdLst/>
              <a:ahLst/>
              <a:cxnLst/>
              <a:rect l="l" t="t" r="r" b="b"/>
              <a:pathLst>
                <a:path w="4437" h="3786" extrusionOk="0">
                  <a:moveTo>
                    <a:pt x="2535" y="0"/>
                  </a:moveTo>
                  <a:cubicBezTo>
                    <a:pt x="872" y="0"/>
                    <a:pt x="0" y="2021"/>
                    <a:pt x="1188" y="3209"/>
                  </a:cubicBezTo>
                  <a:cubicBezTo>
                    <a:pt x="1575" y="3609"/>
                    <a:pt x="2054" y="3786"/>
                    <a:pt x="2524" y="3786"/>
                  </a:cubicBezTo>
                  <a:cubicBezTo>
                    <a:pt x="3499" y="3786"/>
                    <a:pt x="4437" y="3024"/>
                    <a:pt x="4437" y="1902"/>
                  </a:cubicBezTo>
                  <a:cubicBezTo>
                    <a:pt x="4437" y="832"/>
                    <a:pt x="3605" y="0"/>
                    <a:pt x="2535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30"/>
            <p:cNvSpPr/>
            <p:nvPr/>
          </p:nvSpPr>
          <p:spPr>
            <a:xfrm>
              <a:off x="5092425" y="4668775"/>
              <a:ext cx="113925" cy="218875"/>
            </a:xfrm>
            <a:custGeom>
              <a:avLst/>
              <a:gdLst/>
              <a:ahLst/>
              <a:cxnLst/>
              <a:rect l="l" t="t" r="r" b="b"/>
              <a:pathLst>
                <a:path w="4557" h="8755" extrusionOk="0">
                  <a:moveTo>
                    <a:pt x="2417" y="0"/>
                  </a:moveTo>
                  <a:lnTo>
                    <a:pt x="397" y="5942"/>
                  </a:lnTo>
                  <a:cubicBezTo>
                    <a:pt x="1" y="7051"/>
                    <a:pt x="595" y="8240"/>
                    <a:pt x="1704" y="8636"/>
                  </a:cubicBezTo>
                  <a:cubicBezTo>
                    <a:pt x="1930" y="8716"/>
                    <a:pt x="2160" y="8754"/>
                    <a:pt x="2388" y="8754"/>
                  </a:cubicBezTo>
                  <a:cubicBezTo>
                    <a:pt x="3277" y="8754"/>
                    <a:pt x="4114" y="8172"/>
                    <a:pt x="4398" y="7289"/>
                  </a:cubicBezTo>
                  <a:cubicBezTo>
                    <a:pt x="4556" y="6853"/>
                    <a:pt x="4556" y="6378"/>
                    <a:pt x="4398" y="5942"/>
                  </a:cubicBezTo>
                  <a:lnTo>
                    <a:pt x="2417" y="0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30"/>
            <p:cNvSpPr/>
            <p:nvPr/>
          </p:nvSpPr>
          <p:spPr>
            <a:xfrm>
              <a:off x="5447950" y="47668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1902" y="1"/>
                  </a:moveTo>
                  <a:cubicBezTo>
                    <a:pt x="833" y="1"/>
                    <a:pt x="1" y="872"/>
                    <a:pt x="1" y="1902"/>
                  </a:cubicBezTo>
                  <a:cubicBezTo>
                    <a:pt x="1" y="2972"/>
                    <a:pt x="833" y="3804"/>
                    <a:pt x="1902" y="3804"/>
                  </a:cubicBezTo>
                  <a:cubicBezTo>
                    <a:pt x="2932" y="3804"/>
                    <a:pt x="3804" y="2972"/>
                    <a:pt x="3804" y="1902"/>
                  </a:cubicBezTo>
                  <a:cubicBezTo>
                    <a:pt x="3804" y="872"/>
                    <a:pt x="2932" y="1"/>
                    <a:pt x="1902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30"/>
            <p:cNvSpPr/>
            <p:nvPr/>
          </p:nvSpPr>
          <p:spPr>
            <a:xfrm>
              <a:off x="5741075" y="4458575"/>
              <a:ext cx="126800" cy="95350"/>
            </a:xfrm>
            <a:custGeom>
              <a:avLst/>
              <a:gdLst/>
              <a:ahLst/>
              <a:cxnLst/>
              <a:rect l="l" t="t" r="r" b="b"/>
              <a:pathLst>
                <a:path w="5072" h="3814" extrusionOk="0">
                  <a:moveTo>
                    <a:pt x="2516" y="0"/>
                  </a:moveTo>
                  <a:cubicBezTo>
                    <a:pt x="2031" y="0"/>
                    <a:pt x="1546" y="189"/>
                    <a:pt x="1189" y="565"/>
                  </a:cubicBezTo>
                  <a:cubicBezTo>
                    <a:pt x="1" y="1753"/>
                    <a:pt x="833" y="3813"/>
                    <a:pt x="2536" y="3813"/>
                  </a:cubicBezTo>
                  <a:cubicBezTo>
                    <a:pt x="4200" y="3813"/>
                    <a:pt x="5071" y="1753"/>
                    <a:pt x="3843" y="565"/>
                  </a:cubicBezTo>
                  <a:cubicBezTo>
                    <a:pt x="3487" y="189"/>
                    <a:pt x="3002" y="0"/>
                    <a:pt x="2516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30"/>
            <p:cNvSpPr/>
            <p:nvPr/>
          </p:nvSpPr>
          <p:spPr>
            <a:xfrm>
              <a:off x="5668800" y="4695250"/>
              <a:ext cx="126775" cy="95350"/>
            </a:xfrm>
            <a:custGeom>
              <a:avLst/>
              <a:gdLst/>
              <a:ahLst/>
              <a:cxnLst/>
              <a:rect l="l" t="t" r="r" b="b"/>
              <a:pathLst>
                <a:path w="5071" h="3814" extrusionOk="0">
                  <a:moveTo>
                    <a:pt x="2535" y="1"/>
                  </a:moveTo>
                  <a:cubicBezTo>
                    <a:pt x="2050" y="1"/>
                    <a:pt x="1565" y="189"/>
                    <a:pt x="1189" y="565"/>
                  </a:cubicBezTo>
                  <a:cubicBezTo>
                    <a:pt x="0" y="1754"/>
                    <a:pt x="832" y="3814"/>
                    <a:pt x="2535" y="3814"/>
                  </a:cubicBezTo>
                  <a:cubicBezTo>
                    <a:pt x="4239" y="3814"/>
                    <a:pt x="5071" y="1754"/>
                    <a:pt x="3882" y="565"/>
                  </a:cubicBezTo>
                  <a:cubicBezTo>
                    <a:pt x="3506" y="189"/>
                    <a:pt x="3021" y="1"/>
                    <a:pt x="2535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30"/>
            <p:cNvSpPr/>
            <p:nvPr/>
          </p:nvSpPr>
          <p:spPr>
            <a:xfrm>
              <a:off x="5515300" y="4519225"/>
              <a:ext cx="180250" cy="170175"/>
            </a:xfrm>
            <a:custGeom>
              <a:avLst/>
              <a:gdLst/>
              <a:ahLst/>
              <a:cxnLst/>
              <a:rect l="l" t="t" r="r" b="b"/>
              <a:pathLst>
                <a:path w="7210" h="6807" extrusionOk="0">
                  <a:moveTo>
                    <a:pt x="0" y="1"/>
                  </a:moveTo>
                  <a:lnTo>
                    <a:pt x="2734" y="5626"/>
                  </a:lnTo>
                  <a:cubicBezTo>
                    <a:pt x="3106" y="6394"/>
                    <a:pt x="3863" y="6807"/>
                    <a:pt x="4632" y="6807"/>
                  </a:cubicBezTo>
                  <a:cubicBezTo>
                    <a:pt x="5171" y="6807"/>
                    <a:pt x="5716" y="6605"/>
                    <a:pt x="6140" y="6180"/>
                  </a:cubicBezTo>
                  <a:cubicBezTo>
                    <a:pt x="7210" y="5150"/>
                    <a:pt x="6893" y="3407"/>
                    <a:pt x="5586" y="277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30"/>
            <p:cNvSpPr/>
            <p:nvPr/>
          </p:nvSpPr>
          <p:spPr>
            <a:xfrm>
              <a:off x="5796550" y="4332050"/>
              <a:ext cx="110925" cy="95200"/>
            </a:xfrm>
            <a:custGeom>
              <a:avLst/>
              <a:gdLst/>
              <a:ahLst/>
              <a:cxnLst/>
              <a:rect l="l" t="t" r="r" b="b"/>
              <a:pathLst>
                <a:path w="4437" h="3808" extrusionOk="0">
                  <a:moveTo>
                    <a:pt x="2535" y="1"/>
                  </a:moveTo>
                  <a:cubicBezTo>
                    <a:pt x="832" y="1"/>
                    <a:pt x="0" y="2061"/>
                    <a:pt x="1189" y="3249"/>
                  </a:cubicBezTo>
                  <a:cubicBezTo>
                    <a:pt x="1574" y="3634"/>
                    <a:pt x="2050" y="3807"/>
                    <a:pt x="2518" y="3807"/>
                  </a:cubicBezTo>
                  <a:cubicBezTo>
                    <a:pt x="3495" y="3807"/>
                    <a:pt x="4437" y="3054"/>
                    <a:pt x="4437" y="1902"/>
                  </a:cubicBezTo>
                  <a:cubicBezTo>
                    <a:pt x="4437" y="872"/>
                    <a:pt x="3565" y="1"/>
                    <a:pt x="253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30"/>
            <p:cNvSpPr/>
            <p:nvPr/>
          </p:nvSpPr>
          <p:spPr>
            <a:xfrm>
              <a:off x="5796550" y="3895325"/>
              <a:ext cx="110925" cy="95200"/>
            </a:xfrm>
            <a:custGeom>
              <a:avLst/>
              <a:gdLst/>
              <a:ahLst/>
              <a:cxnLst/>
              <a:rect l="l" t="t" r="r" b="b"/>
              <a:pathLst>
                <a:path w="4437" h="3808" extrusionOk="0">
                  <a:moveTo>
                    <a:pt x="2535" y="1"/>
                  </a:moveTo>
                  <a:cubicBezTo>
                    <a:pt x="832" y="1"/>
                    <a:pt x="0" y="2061"/>
                    <a:pt x="1189" y="3249"/>
                  </a:cubicBezTo>
                  <a:cubicBezTo>
                    <a:pt x="1574" y="3634"/>
                    <a:pt x="2050" y="3807"/>
                    <a:pt x="2518" y="3807"/>
                  </a:cubicBezTo>
                  <a:cubicBezTo>
                    <a:pt x="3495" y="3807"/>
                    <a:pt x="4437" y="3054"/>
                    <a:pt x="4437" y="1902"/>
                  </a:cubicBezTo>
                  <a:cubicBezTo>
                    <a:pt x="4437" y="872"/>
                    <a:pt x="3565" y="1"/>
                    <a:pt x="253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30"/>
            <p:cNvSpPr/>
            <p:nvPr/>
          </p:nvSpPr>
          <p:spPr>
            <a:xfrm>
              <a:off x="5913400" y="4114100"/>
              <a:ext cx="110950" cy="95200"/>
            </a:xfrm>
            <a:custGeom>
              <a:avLst/>
              <a:gdLst/>
              <a:ahLst/>
              <a:cxnLst/>
              <a:rect l="l" t="t" r="r" b="b"/>
              <a:pathLst>
                <a:path w="4438" h="3808" extrusionOk="0">
                  <a:moveTo>
                    <a:pt x="2519" y="1"/>
                  </a:moveTo>
                  <a:cubicBezTo>
                    <a:pt x="2050" y="1"/>
                    <a:pt x="1574" y="174"/>
                    <a:pt x="1189" y="559"/>
                  </a:cubicBezTo>
                  <a:cubicBezTo>
                    <a:pt x="1" y="1747"/>
                    <a:pt x="832" y="3807"/>
                    <a:pt x="2536" y="3807"/>
                  </a:cubicBezTo>
                  <a:cubicBezTo>
                    <a:pt x="3566" y="3767"/>
                    <a:pt x="4437" y="2936"/>
                    <a:pt x="4437" y="1906"/>
                  </a:cubicBezTo>
                  <a:cubicBezTo>
                    <a:pt x="4437" y="754"/>
                    <a:pt x="3496" y="1"/>
                    <a:pt x="251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30"/>
            <p:cNvSpPr/>
            <p:nvPr/>
          </p:nvSpPr>
          <p:spPr>
            <a:xfrm>
              <a:off x="5664825" y="4104050"/>
              <a:ext cx="241950" cy="106575"/>
            </a:xfrm>
            <a:custGeom>
              <a:avLst/>
              <a:gdLst/>
              <a:ahLst/>
              <a:cxnLst/>
              <a:rect l="l" t="t" r="r" b="b"/>
              <a:pathLst>
                <a:path w="9678" h="4263" extrusionOk="0">
                  <a:moveTo>
                    <a:pt x="6596" y="0"/>
                  </a:moveTo>
                  <a:cubicBezTo>
                    <a:pt x="6359" y="0"/>
                    <a:pt x="6121" y="30"/>
                    <a:pt x="5903" y="89"/>
                  </a:cubicBezTo>
                  <a:lnTo>
                    <a:pt x="1" y="2110"/>
                  </a:lnTo>
                  <a:lnTo>
                    <a:pt x="5903" y="4130"/>
                  </a:lnTo>
                  <a:cubicBezTo>
                    <a:pt x="6173" y="4221"/>
                    <a:pt x="6429" y="4263"/>
                    <a:pt x="6669" y="4263"/>
                  </a:cubicBezTo>
                  <a:cubicBezTo>
                    <a:pt x="8826" y="4263"/>
                    <a:pt x="9678" y="909"/>
                    <a:pt x="7290" y="89"/>
                  </a:cubicBezTo>
                  <a:cubicBezTo>
                    <a:pt x="7072" y="30"/>
                    <a:pt x="6834" y="0"/>
                    <a:pt x="6596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30"/>
            <p:cNvSpPr/>
            <p:nvPr/>
          </p:nvSpPr>
          <p:spPr>
            <a:xfrm>
              <a:off x="5757925" y="3766500"/>
              <a:ext cx="100050" cy="95275"/>
            </a:xfrm>
            <a:custGeom>
              <a:avLst/>
              <a:gdLst/>
              <a:ahLst/>
              <a:cxnLst/>
              <a:rect l="l" t="t" r="r" b="b"/>
              <a:pathLst>
                <a:path w="4002" h="3811" extrusionOk="0">
                  <a:moveTo>
                    <a:pt x="2083" y="1"/>
                  </a:moveTo>
                  <a:cubicBezTo>
                    <a:pt x="1614" y="1"/>
                    <a:pt x="1138" y="174"/>
                    <a:pt x="753" y="559"/>
                  </a:cubicBezTo>
                  <a:cubicBezTo>
                    <a:pt x="0" y="1311"/>
                    <a:pt x="0" y="2500"/>
                    <a:pt x="753" y="3252"/>
                  </a:cubicBezTo>
                  <a:cubicBezTo>
                    <a:pt x="1138" y="3637"/>
                    <a:pt x="1614" y="3810"/>
                    <a:pt x="2083" y="3810"/>
                  </a:cubicBezTo>
                  <a:cubicBezTo>
                    <a:pt x="3060" y="3810"/>
                    <a:pt x="4001" y="3057"/>
                    <a:pt x="4001" y="1906"/>
                  </a:cubicBezTo>
                  <a:cubicBezTo>
                    <a:pt x="4001" y="754"/>
                    <a:pt x="3060" y="1"/>
                    <a:pt x="208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30"/>
            <p:cNvSpPr/>
            <p:nvPr/>
          </p:nvSpPr>
          <p:spPr>
            <a:xfrm>
              <a:off x="5438050" y="3458350"/>
              <a:ext cx="126775" cy="94350"/>
            </a:xfrm>
            <a:custGeom>
              <a:avLst/>
              <a:gdLst/>
              <a:ahLst/>
              <a:cxnLst/>
              <a:rect l="l" t="t" r="r" b="b"/>
              <a:pathLst>
                <a:path w="5071" h="3774" extrusionOk="0">
                  <a:moveTo>
                    <a:pt x="2536" y="1"/>
                  </a:moveTo>
                  <a:cubicBezTo>
                    <a:pt x="2051" y="1"/>
                    <a:pt x="1565" y="189"/>
                    <a:pt x="1189" y="565"/>
                  </a:cubicBezTo>
                  <a:cubicBezTo>
                    <a:pt x="1" y="1754"/>
                    <a:pt x="832" y="3774"/>
                    <a:pt x="2536" y="3774"/>
                  </a:cubicBezTo>
                  <a:cubicBezTo>
                    <a:pt x="4239" y="3774"/>
                    <a:pt x="5071" y="1754"/>
                    <a:pt x="3883" y="565"/>
                  </a:cubicBezTo>
                  <a:cubicBezTo>
                    <a:pt x="3506" y="189"/>
                    <a:pt x="3021" y="1"/>
                    <a:pt x="25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30"/>
            <p:cNvSpPr/>
            <p:nvPr/>
          </p:nvSpPr>
          <p:spPr>
            <a:xfrm>
              <a:off x="5690575" y="35299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1902" y="1"/>
                  </a:moveTo>
                  <a:cubicBezTo>
                    <a:pt x="872" y="1"/>
                    <a:pt x="1" y="833"/>
                    <a:pt x="1" y="1902"/>
                  </a:cubicBezTo>
                  <a:cubicBezTo>
                    <a:pt x="1" y="2932"/>
                    <a:pt x="872" y="3804"/>
                    <a:pt x="1902" y="3804"/>
                  </a:cubicBezTo>
                  <a:cubicBezTo>
                    <a:pt x="2972" y="3804"/>
                    <a:pt x="3804" y="2932"/>
                    <a:pt x="3804" y="1902"/>
                  </a:cubicBezTo>
                  <a:cubicBezTo>
                    <a:pt x="3804" y="833"/>
                    <a:pt x="2972" y="1"/>
                    <a:pt x="190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30"/>
            <p:cNvSpPr/>
            <p:nvPr/>
          </p:nvSpPr>
          <p:spPr>
            <a:xfrm>
              <a:off x="5515300" y="3625150"/>
              <a:ext cx="179275" cy="170200"/>
            </a:xfrm>
            <a:custGeom>
              <a:avLst/>
              <a:gdLst/>
              <a:ahLst/>
              <a:cxnLst/>
              <a:rect l="l" t="t" r="r" b="b"/>
              <a:pathLst>
                <a:path w="7171" h="6808" extrusionOk="0">
                  <a:moveTo>
                    <a:pt x="4632" y="1"/>
                  </a:moveTo>
                  <a:cubicBezTo>
                    <a:pt x="3863" y="1"/>
                    <a:pt x="3106" y="413"/>
                    <a:pt x="2734" y="1182"/>
                  </a:cubicBezTo>
                  <a:lnTo>
                    <a:pt x="0" y="6807"/>
                  </a:lnTo>
                  <a:lnTo>
                    <a:pt x="0" y="6807"/>
                  </a:lnTo>
                  <a:lnTo>
                    <a:pt x="5586" y="4034"/>
                  </a:lnTo>
                  <a:cubicBezTo>
                    <a:pt x="6893" y="3361"/>
                    <a:pt x="7170" y="1657"/>
                    <a:pt x="6140" y="627"/>
                  </a:cubicBezTo>
                  <a:cubicBezTo>
                    <a:pt x="5716" y="203"/>
                    <a:pt x="5171" y="1"/>
                    <a:pt x="463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30"/>
            <p:cNvSpPr/>
            <p:nvPr/>
          </p:nvSpPr>
          <p:spPr>
            <a:xfrm>
              <a:off x="4008050" y="3011975"/>
              <a:ext cx="454575" cy="454575"/>
            </a:xfrm>
            <a:custGeom>
              <a:avLst/>
              <a:gdLst/>
              <a:ahLst/>
              <a:cxnLst/>
              <a:rect l="l" t="t" r="r" b="b"/>
              <a:pathLst>
                <a:path w="18183" h="18183" extrusionOk="0">
                  <a:moveTo>
                    <a:pt x="10894" y="1"/>
                  </a:moveTo>
                  <a:cubicBezTo>
                    <a:pt x="10894" y="6061"/>
                    <a:pt x="6022" y="10934"/>
                    <a:pt x="0" y="10934"/>
                  </a:cubicBezTo>
                  <a:lnTo>
                    <a:pt x="0" y="18183"/>
                  </a:lnTo>
                  <a:cubicBezTo>
                    <a:pt x="2219" y="18183"/>
                    <a:pt x="4358" y="17390"/>
                    <a:pt x="6061" y="15925"/>
                  </a:cubicBezTo>
                  <a:cubicBezTo>
                    <a:pt x="6853" y="16242"/>
                    <a:pt x="7685" y="16361"/>
                    <a:pt x="8557" y="16361"/>
                  </a:cubicBezTo>
                  <a:cubicBezTo>
                    <a:pt x="8577" y="16361"/>
                    <a:pt x="8597" y="16361"/>
                    <a:pt x="8617" y="16361"/>
                  </a:cubicBezTo>
                  <a:cubicBezTo>
                    <a:pt x="13893" y="16361"/>
                    <a:pt x="17622" y="11152"/>
                    <a:pt x="15964" y="6140"/>
                  </a:cubicBezTo>
                  <a:cubicBezTo>
                    <a:pt x="17390" y="4437"/>
                    <a:pt x="18183" y="2258"/>
                    <a:pt x="1818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30"/>
            <p:cNvSpPr/>
            <p:nvPr/>
          </p:nvSpPr>
          <p:spPr>
            <a:xfrm>
              <a:off x="4008050" y="4847025"/>
              <a:ext cx="454575" cy="454575"/>
            </a:xfrm>
            <a:custGeom>
              <a:avLst/>
              <a:gdLst/>
              <a:ahLst/>
              <a:cxnLst/>
              <a:rect l="l" t="t" r="r" b="b"/>
              <a:pathLst>
                <a:path w="18183" h="18183" extrusionOk="0">
                  <a:moveTo>
                    <a:pt x="0" y="0"/>
                  </a:moveTo>
                  <a:lnTo>
                    <a:pt x="0" y="7289"/>
                  </a:lnTo>
                  <a:cubicBezTo>
                    <a:pt x="6022" y="7289"/>
                    <a:pt x="10894" y="12162"/>
                    <a:pt x="10894" y="18183"/>
                  </a:cubicBezTo>
                  <a:lnTo>
                    <a:pt x="18183" y="18183"/>
                  </a:lnTo>
                  <a:cubicBezTo>
                    <a:pt x="18143" y="15964"/>
                    <a:pt x="17351" y="13825"/>
                    <a:pt x="15925" y="12122"/>
                  </a:cubicBezTo>
                  <a:cubicBezTo>
                    <a:pt x="16202" y="11330"/>
                    <a:pt x="16360" y="10458"/>
                    <a:pt x="16360" y="9626"/>
                  </a:cubicBezTo>
                  <a:cubicBezTo>
                    <a:pt x="16360" y="5182"/>
                    <a:pt x="12723" y="1821"/>
                    <a:pt x="8586" y="1821"/>
                  </a:cubicBezTo>
                  <a:cubicBezTo>
                    <a:pt x="7782" y="1821"/>
                    <a:pt x="6959" y="1948"/>
                    <a:pt x="6140" y="2219"/>
                  </a:cubicBezTo>
                  <a:cubicBezTo>
                    <a:pt x="4397" y="793"/>
                    <a:pt x="2219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30"/>
            <p:cNvSpPr/>
            <p:nvPr/>
          </p:nvSpPr>
          <p:spPr>
            <a:xfrm>
              <a:off x="5843100" y="4847025"/>
              <a:ext cx="454575" cy="454575"/>
            </a:xfrm>
            <a:custGeom>
              <a:avLst/>
              <a:gdLst/>
              <a:ahLst/>
              <a:cxnLst/>
              <a:rect l="l" t="t" r="r" b="b"/>
              <a:pathLst>
                <a:path w="18183" h="18183" extrusionOk="0">
                  <a:moveTo>
                    <a:pt x="18182" y="0"/>
                  </a:moveTo>
                  <a:cubicBezTo>
                    <a:pt x="15964" y="40"/>
                    <a:pt x="13825" y="832"/>
                    <a:pt x="12121" y="2258"/>
                  </a:cubicBezTo>
                  <a:cubicBezTo>
                    <a:pt x="11290" y="1981"/>
                    <a:pt x="10458" y="1823"/>
                    <a:pt x="9586" y="1823"/>
                  </a:cubicBezTo>
                  <a:cubicBezTo>
                    <a:pt x="4278" y="1823"/>
                    <a:pt x="555" y="7012"/>
                    <a:pt x="2218" y="12043"/>
                  </a:cubicBezTo>
                  <a:cubicBezTo>
                    <a:pt x="792" y="13786"/>
                    <a:pt x="0" y="15964"/>
                    <a:pt x="0" y="18183"/>
                  </a:cubicBezTo>
                  <a:lnTo>
                    <a:pt x="7249" y="18183"/>
                  </a:lnTo>
                  <a:cubicBezTo>
                    <a:pt x="7249" y="12162"/>
                    <a:pt x="12121" y="7289"/>
                    <a:pt x="18182" y="7289"/>
                  </a:cubicBezTo>
                  <a:lnTo>
                    <a:pt x="18182" y="0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30"/>
            <p:cNvSpPr/>
            <p:nvPr/>
          </p:nvSpPr>
          <p:spPr>
            <a:xfrm>
              <a:off x="5843100" y="3011975"/>
              <a:ext cx="453575" cy="454575"/>
            </a:xfrm>
            <a:custGeom>
              <a:avLst/>
              <a:gdLst/>
              <a:ahLst/>
              <a:cxnLst/>
              <a:rect l="l" t="t" r="r" b="b"/>
              <a:pathLst>
                <a:path w="18143" h="18183" extrusionOk="0">
                  <a:moveTo>
                    <a:pt x="0" y="1"/>
                  </a:moveTo>
                  <a:cubicBezTo>
                    <a:pt x="0" y="2219"/>
                    <a:pt x="792" y="4358"/>
                    <a:pt x="2218" y="6061"/>
                  </a:cubicBezTo>
                  <a:cubicBezTo>
                    <a:pt x="409" y="11320"/>
                    <a:pt x="4456" y="16373"/>
                    <a:pt x="9516" y="16373"/>
                  </a:cubicBezTo>
                  <a:cubicBezTo>
                    <a:pt x="10325" y="16373"/>
                    <a:pt x="11161" y="16243"/>
                    <a:pt x="12003" y="15964"/>
                  </a:cubicBezTo>
                  <a:cubicBezTo>
                    <a:pt x="13746" y="17390"/>
                    <a:pt x="15924" y="18183"/>
                    <a:pt x="18142" y="18183"/>
                  </a:cubicBezTo>
                  <a:lnTo>
                    <a:pt x="18142" y="10934"/>
                  </a:lnTo>
                  <a:cubicBezTo>
                    <a:pt x="12121" y="10934"/>
                    <a:pt x="7249" y="6022"/>
                    <a:pt x="72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30"/>
            <p:cNvSpPr/>
            <p:nvPr/>
          </p:nvSpPr>
          <p:spPr>
            <a:xfrm>
              <a:off x="4008050" y="3011975"/>
              <a:ext cx="272350" cy="273350"/>
            </a:xfrm>
            <a:custGeom>
              <a:avLst/>
              <a:gdLst/>
              <a:ahLst/>
              <a:cxnLst/>
              <a:rect l="l" t="t" r="r" b="b"/>
              <a:pathLst>
                <a:path w="10894" h="10934" extrusionOk="0">
                  <a:moveTo>
                    <a:pt x="0" y="1"/>
                  </a:moveTo>
                  <a:lnTo>
                    <a:pt x="0" y="10934"/>
                  </a:lnTo>
                  <a:cubicBezTo>
                    <a:pt x="6022" y="10934"/>
                    <a:pt x="10894" y="6061"/>
                    <a:pt x="1089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30"/>
            <p:cNvSpPr/>
            <p:nvPr/>
          </p:nvSpPr>
          <p:spPr>
            <a:xfrm>
              <a:off x="6024325" y="3011975"/>
              <a:ext cx="273350" cy="273350"/>
            </a:xfrm>
            <a:custGeom>
              <a:avLst/>
              <a:gdLst/>
              <a:ahLst/>
              <a:cxnLst/>
              <a:rect l="l" t="t" r="r" b="b"/>
              <a:pathLst>
                <a:path w="10934" h="10934" extrusionOk="0">
                  <a:moveTo>
                    <a:pt x="0" y="1"/>
                  </a:moveTo>
                  <a:cubicBezTo>
                    <a:pt x="0" y="6061"/>
                    <a:pt x="4872" y="10934"/>
                    <a:pt x="10933" y="10934"/>
                  </a:cubicBezTo>
                  <a:lnTo>
                    <a:pt x="10933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0"/>
            <p:cNvSpPr/>
            <p:nvPr/>
          </p:nvSpPr>
          <p:spPr>
            <a:xfrm>
              <a:off x="4008050" y="5029250"/>
              <a:ext cx="272350" cy="272350"/>
            </a:xfrm>
            <a:custGeom>
              <a:avLst/>
              <a:gdLst/>
              <a:ahLst/>
              <a:cxnLst/>
              <a:rect l="l" t="t" r="r" b="b"/>
              <a:pathLst>
                <a:path w="10894" h="10894" extrusionOk="0">
                  <a:moveTo>
                    <a:pt x="0" y="0"/>
                  </a:moveTo>
                  <a:lnTo>
                    <a:pt x="0" y="10894"/>
                  </a:lnTo>
                  <a:lnTo>
                    <a:pt x="10894" y="10894"/>
                  </a:lnTo>
                  <a:cubicBezTo>
                    <a:pt x="10894" y="4873"/>
                    <a:pt x="6022" y="0"/>
                    <a:pt x="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0"/>
            <p:cNvSpPr/>
            <p:nvPr/>
          </p:nvSpPr>
          <p:spPr>
            <a:xfrm>
              <a:off x="6024325" y="5029225"/>
              <a:ext cx="273350" cy="272375"/>
            </a:xfrm>
            <a:custGeom>
              <a:avLst/>
              <a:gdLst/>
              <a:ahLst/>
              <a:cxnLst/>
              <a:rect l="l" t="t" r="r" b="b"/>
              <a:pathLst>
                <a:path w="10934" h="10895" extrusionOk="0">
                  <a:moveTo>
                    <a:pt x="10860" y="1"/>
                  </a:moveTo>
                  <a:cubicBezTo>
                    <a:pt x="4833" y="1"/>
                    <a:pt x="0" y="4898"/>
                    <a:pt x="0" y="10895"/>
                  </a:cubicBezTo>
                  <a:lnTo>
                    <a:pt x="10933" y="10895"/>
                  </a:lnTo>
                  <a:lnTo>
                    <a:pt x="10933" y="1"/>
                  </a:lnTo>
                  <a:cubicBezTo>
                    <a:pt x="10909" y="1"/>
                    <a:pt x="10885" y="1"/>
                    <a:pt x="10860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0"/>
            <p:cNvSpPr/>
            <p:nvPr/>
          </p:nvSpPr>
          <p:spPr>
            <a:xfrm>
              <a:off x="4771575" y="3148650"/>
              <a:ext cx="334750" cy="159450"/>
            </a:xfrm>
            <a:custGeom>
              <a:avLst/>
              <a:gdLst/>
              <a:ahLst/>
              <a:cxnLst/>
              <a:rect l="l" t="t" r="r" b="b"/>
              <a:pathLst>
                <a:path w="13390" h="6378" extrusionOk="0">
                  <a:moveTo>
                    <a:pt x="13390" y="0"/>
                  </a:moveTo>
                  <a:cubicBezTo>
                    <a:pt x="11528" y="872"/>
                    <a:pt x="9626" y="1664"/>
                    <a:pt x="7685" y="2298"/>
                  </a:cubicBezTo>
                  <a:cubicBezTo>
                    <a:pt x="6735" y="2614"/>
                    <a:pt x="5784" y="2852"/>
                    <a:pt x="4833" y="3050"/>
                  </a:cubicBezTo>
                  <a:lnTo>
                    <a:pt x="4120" y="3169"/>
                  </a:lnTo>
                  <a:lnTo>
                    <a:pt x="3447" y="3209"/>
                  </a:lnTo>
                  <a:lnTo>
                    <a:pt x="2853" y="3209"/>
                  </a:lnTo>
                  <a:cubicBezTo>
                    <a:pt x="2655" y="3209"/>
                    <a:pt x="2575" y="3129"/>
                    <a:pt x="2417" y="3129"/>
                  </a:cubicBezTo>
                  <a:lnTo>
                    <a:pt x="2140" y="3090"/>
                  </a:lnTo>
                  <a:lnTo>
                    <a:pt x="1823" y="3090"/>
                  </a:lnTo>
                  <a:cubicBezTo>
                    <a:pt x="1" y="3486"/>
                    <a:pt x="119" y="6140"/>
                    <a:pt x="2021" y="6378"/>
                  </a:cubicBezTo>
                  <a:cubicBezTo>
                    <a:pt x="2377" y="6378"/>
                    <a:pt x="2734" y="6338"/>
                    <a:pt x="3090" y="6298"/>
                  </a:cubicBezTo>
                  <a:cubicBezTo>
                    <a:pt x="3407" y="6219"/>
                    <a:pt x="3764" y="6180"/>
                    <a:pt x="4041" y="6061"/>
                  </a:cubicBezTo>
                  <a:lnTo>
                    <a:pt x="4873" y="5744"/>
                  </a:lnTo>
                  <a:lnTo>
                    <a:pt x="5625" y="5427"/>
                  </a:lnTo>
                  <a:cubicBezTo>
                    <a:pt x="6616" y="4912"/>
                    <a:pt x="7527" y="4397"/>
                    <a:pt x="8438" y="3763"/>
                  </a:cubicBezTo>
                  <a:cubicBezTo>
                    <a:pt x="10141" y="2614"/>
                    <a:pt x="11805" y="1347"/>
                    <a:pt x="13390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0"/>
            <p:cNvSpPr/>
            <p:nvPr/>
          </p:nvSpPr>
          <p:spPr>
            <a:xfrm>
              <a:off x="5207300" y="3148650"/>
              <a:ext cx="346100" cy="160200"/>
            </a:xfrm>
            <a:custGeom>
              <a:avLst/>
              <a:gdLst/>
              <a:ahLst/>
              <a:cxnLst/>
              <a:rect l="l" t="t" r="r" b="b"/>
              <a:pathLst>
                <a:path w="13844" h="6408" extrusionOk="0">
                  <a:moveTo>
                    <a:pt x="1" y="0"/>
                  </a:moveTo>
                  <a:lnTo>
                    <a:pt x="1" y="0"/>
                  </a:lnTo>
                  <a:cubicBezTo>
                    <a:pt x="1585" y="1347"/>
                    <a:pt x="3249" y="2614"/>
                    <a:pt x="4992" y="3803"/>
                  </a:cubicBezTo>
                  <a:cubicBezTo>
                    <a:pt x="5903" y="4397"/>
                    <a:pt x="6814" y="4952"/>
                    <a:pt x="7805" y="5427"/>
                  </a:cubicBezTo>
                  <a:lnTo>
                    <a:pt x="8557" y="5783"/>
                  </a:lnTo>
                  <a:lnTo>
                    <a:pt x="9389" y="6100"/>
                  </a:lnTo>
                  <a:cubicBezTo>
                    <a:pt x="9666" y="6180"/>
                    <a:pt x="10023" y="6259"/>
                    <a:pt x="10340" y="6298"/>
                  </a:cubicBezTo>
                  <a:cubicBezTo>
                    <a:pt x="10696" y="6378"/>
                    <a:pt x="11053" y="6378"/>
                    <a:pt x="11449" y="6378"/>
                  </a:cubicBezTo>
                  <a:cubicBezTo>
                    <a:pt x="11489" y="6397"/>
                    <a:pt x="11528" y="6407"/>
                    <a:pt x="11573" y="6407"/>
                  </a:cubicBezTo>
                  <a:cubicBezTo>
                    <a:pt x="11617" y="6407"/>
                    <a:pt x="11667" y="6397"/>
                    <a:pt x="11726" y="6378"/>
                  </a:cubicBezTo>
                  <a:cubicBezTo>
                    <a:pt x="13844" y="6113"/>
                    <a:pt x="13543" y="3069"/>
                    <a:pt x="11581" y="3069"/>
                  </a:cubicBezTo>
                  <a:cubicBezTo>
                    <a:pt x="11488" y="3069"/>
                    <a:pt x="11391" y="3075"/>
                    <a:pt x="11290" y="3090"/>
                  </a:cubicBezTo>
                  <a:lnTo>
                    <a:pt x="10974" y="3129"/>
                  </a:lnTo>
                  <a:cubicBezTo>
                    <a:pt x="10855" y="3129"/>
                    <a:pt x="10736" y="3209"/>
                    <a:pt x="10538" y="3209"/>
                  </a:cubicBezTo>
                  <a:cubicBezTo>
                    <a:pt x="10459" y="3228"/>
                    <a:pt x="10369" y="3238"/>
                    <a:pt x="10270" y="3238"/>
                  </a:cubicBezTo>
                  <a:cubicBezTo>
                    <a:pt x="10171" y="3238"/>
                    <a:pt x="10062" y="3228"/>
                    <a:pt x="9944" y="3209"/>
                  </a:cubicBezTo>
                  <a:lnTo>
                    <a:pt x="9310" y="3169"/>
                  </a:lnTo>
                  <a:lnTo>
                    <a:pt x="8597" y="3050"/>
                  </a:lnTo>
                  <a:cubicBezTo>
                    <a:pt x="7607" y="2852"/>
                    <a:pt x="6656" y="2614"/>
                    <a:pt x="5745" y="2298"/>
                  </a:cubicBezTo>
                  <a:cubicBezTo>
                    <a:pt x="3764" y="1624"/>
                    <a:pt x="1863" y="872"/>
                    <a:pt x="1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0"/>
            <p:cNvSpPr/>
            <p:nvPr/>
          </p:nvSpPr>
          <p:spPr>
            <a:xfrm>
              <a:off x="4144700" y="4203325"/>
              <a:ext cx="161500" cy="328850"/>
            </a:xfrm>
            <a:custGeom>
              <a:avLst/>
              <a:gdLst/>
              <a:ahLst/>
              <a:cxnLst/>
              <a:rect l="l" t="t" r="r" b="b"/>
              <a:pathLst>
                <a:path w="6460" h="13154" extrusionOk="0">
                  <a:moveTo>
                    <a:pt x="1" y="0"/>
                  </a:moveTo>
                  <a:lnTo>
                    <a:pt x="1" y="0"/>
                  </a:lnTo>
                  <a:cubicBezTo>
                    <a:pt x="872" y="1862"/>
                    <a:pt x="1625" y="3764"/>
                    <a:pt x="2259" y="5705"/>
                  </a:cubicBezTo>
                  <a:cubicBezTo>
                    <a:pt x="2576" y="6655"/>
                    <a:pt x="2853" y="7606"/>
                    <a:pt x="3051" y="8557"/>
                  </a:cubicBezTo>
                  <a:lnTo>
                    <a:pt x="3130" y="9270"/>
                  </a:lnTo>
                  <a:lnTo>
                    <a:pt x="3210" y="9943"/>
                  </a:lnTo>
                  <a:lnTo>
                    <a:pt x="3210" y="10537"/>
                  </a:lnTo>
                  <a:cubicBezTo>
                    <a:pt x="3210" y="10735"/>
                    <a:pt x="3130" y="10815"/>
                    <a:pt x="3091" y="10933"/>
                  </a:cubicBezTo>
                  <a:lnTo>
                    <a:pt x="3051" y="11250"/>
                  </a:lnTo>
                  <a:cubicBezTo>
                    <a:pt x="3051" y="11369"/>
                    <a:pt x="3051" y="11448"/>
                    <a:pt x="3051" y="11567"/>
                  </a:cubicBezTo>
                  <a:cubicBezTo>
                    <a:pt x="3089" y="12637"/>
                    <a:pt x="3892" y="13154"/>
                    <a:pt x="4704" y="13154"/>
                  </a:cubicBezTo>
                  <a:cubicBezTo>
                    <a:pt x="5576" y="13154"/>
                    <a:pt x="6459" y="12557"/>
                    <a:pt x="6418" y="11409"/>
                  </a:cubicBezTo>
                  <a:cubicBezTo>
                    <a:pt x="6418" y="11052"/>
                    <a:pt x="6379" y="10656"/>
                    <a:pt x="6339" y="10300"/>
                  </a:cubicBezTo>
                  <a:cubicBezTo>
                    <a:pt x="6220" y="9983"/>
                    <a:pt x="6141" y="9666"/>
                    <a:pt x="6062" y="9389"/>
                  </a:cubicBezTo>
                  <a:lnTo>
                    <a:pt x="5745" y="8557"/>
                  </a:lnTo>
                  <a:lnTo>
                    <a:pt x="5388" y="7764"/>
                  </a:lnTo>
                  <a:cubicBezTo>
                    <a:pt x="4913" y="6814"/>
                    <a:pt x="4358" y="5863"/>
                    <a:pt x="3764" y="4992"/>
                  </a:cubicBezTo>
                  <a:cubicBezTo>
                    <a:pt x="2615" y="3249"/>
                    <a:pt x="1348" y="1585"/>
                    <a:pt x="1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0"/>
            <p:cNvSpPr/>
            <p:nvPr/>
          </p:nvSpPr>
          <p:spPr>
            <a:xfrm>
              <a:off x="4143725" y="3772625"/>
              <a:ext cx="160450" cy="329700"/>
            </a:xfrm>
            <a:custGeom>
              <a:avLst/>
              <a:gdLst/>
              <a:ahLst/>
              <a:cxnLst/>
              <a:rect l="l" t="t" r="r" b="b"/>
              <a:pathLst>
                <a:path w="6418" h="13188" extrusionOk="0">
                  <a:moveTo>
                    <a:pt x="4760" y="1"/>
                  </a:moveTo>
                  <a:cubicBezTo>
                    <a:pt x="3839" y="1"/>
                    <a:pt x="2916" y="681"/>
                    <a:pt x="3090" y="1898"/>
                  </a:cubicBezTo>
                  <a:lnTo>
                    <a:pt x="3130" y="2215"/>
                  </a:lnTo>
                  <a:cubicBezTo>
                    <a:pt x="3130" y="2334"/>
                    <a:pt x="3209" y="2453"/>
                    <a:pt x="3249" y="2651"/>
                  </a:cubicBezTo>
                  <a:cubicBezTo>
                    <a:pt x="3249" y="2809"/>
                    <a:pt x="3249" y="3007"/>
                    <a:pt x="3249" y="3245"/>
                  </a:cubicBezTo>
                  <a:lnTo>
                    <a:pt x="3169" y="3879"/>
                  </a:lnTo>
                  <a:lnTo>
                    <a:pt x="3050" y="4592"/>
                  </a:lnTo>
                  <a:cubicBezTo>
                    <a:pt x="2852" y="5543"/>
                    <a:pt x="2615" y="6533"/>
                    <a:pt x="2298" y="7444"/>
                  </a:cubicBezTo>
                  <a:cubicBezTo>
                    <a:pt x="1664" y="9425"/>
                    <a:pt x="872" y="11326"/>
                    <a:pt x="0" y="13188"/>
                  </a:cubicBezTo>
                  <a:cubicBezTo>
                    <a:pt x="1387" y="11603"/>
                    <a:pt x="2654" y="9940"/>
                    <a:pt x="3803" y="8197"/>
                  </a:cubicBezTo>
                  <a:cubicBezTo>
                    <a:pt x="4397" y="7286"/>
                    <a:pt x="4952" y="6375"/>
                    <a:pt x="5427" y="5384"/>
                  </a:cubicBezTo>
                  <a:lnTo>
                    <a:pt x="5784" y="4632"/>
                  </a:lnTo>
                  <a:lnTo>
                    <a:pt x="6101" y="3800"/>
                  </a:lnTo>
                  <a:cubicBezTo>
                    <a:pt x="6180" y="3522"/>
                    <a:pt x="6259" y="3166"/>
                    <a:pt x="6338" y="2849"/>
                  </a:cubicBezTo>
                  <a:cubicBezTo>
                    <a:pt x="6378" y="2493"/>
                    <a:pt x="6418" y="2136"/>
                    <a:pt x="6418" y="1740"/>
                  </a:cubicBezTo>
                  <a:cubicBezTo>
                    <a:pt x="6418" y="1661"/>
                    <a:pt x="6418" y="1542"/>
                    <a:pt x="6418" y="1463"/>
                  </a:cubicBezTo>
                  <a:cubicBezTo>
                    <a:pt x="6275" y="461"/>
                    <a:pt x="5518" y="1"/>
                    <a:pt x="476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0"/>
            <p:cNvSpPr/>
            <p:nvPr/>
          </p:nvSpPr>
          <p:spPr>
            <a:xfrm>
              <a:off x="5198400" y="5004450"/>
              <a:ext cx="344000" cy="160500"/>
            </a:xfrm>
            <a:custGeom>
              <a:avLst/>
              <a:gdLst/>
              <a:ahLst/>
              <a:cxnLst/>
              <a:rect l="l" t="t" r="r" b="b"/>
              <a:pathLst>
                <a:path w="13760" h="6420" extrusionOk="0">
                  <a:moveTo>
                    <a:pt x="11526" y="0"/>
                  </a:moveTo>
                  <a:cubicBezTo>
                    <a:pt x="11500" y="0"/>
                    <a:pt x="11474" y="1"/>
                    <a:pt x="11448" y="2"/>
                  </a:cubicBezTo>
                  <a:lnTo>
                    <a:pt x="11409" y="41"/>
                  </a:lnTo>
                  <a:cubicBezTo>
                    <a:pt x="11052" y="41"/>
                    <a:pt x="10696" y="81"/>
                    <a:pt x="10300" y="121"/>
                  </a:cubicBezTo>
                  <a:cubicBezTo>
                    <a:pt x="10022" y="200"/>
                    <a:pt x="9666" y="279"/>
                    <a:pt x="9389" y="358"/>
                  </a:cubicBezTo>
                  <a:lnTo>
                    <a:pt x="8557" y="675"/>
                  </a:lnTo>
                  <a:lnTo>
                    <a:pt x="7764" y="1032"/>
                  </a:lnTo>
                  <a:cubicBezTo>
                    <a:pt x="6814" y="1507"/>
                    <a:pt x="5903" y="2062"/>
                    <a:pt x="4992" y="2656"/>
                  </a:cubicBezTo>
                  <a:cubicBezTo>
                    <a:pt x="3249" y="3805"/>
                    <a:pt x="1585" y="5072"/>
                    <a:pt x="0" y="6419"/>
                  </a:cubicBezTo>
                  <a:cubicBezTo>
                    <a:pt x="1862" y="5548"/>
                    <a:pt x="3764" y="4795"/>
                    <a:pt x="5744" y="4161"/>
                  </a:cubicBezTo>
                  <a:cubicBezTo>
                    <a:pt x="6655" y="3844"/>
                    <a:pt x="7606" y="3567"/>
                    <a:pt x="8596" y="3369"/>
                  </a:cubicBezTo>
                  <a:lnTo>
                    <a:pt x="9309" y="3250"/>
                  </a:lnTo>
                  <a:lnTo>
                    <a:pt x="9943" y="3210"/>
                  </a:lnTo>
                  <a:lnTo>
                    <a:pt x="10537" y="3210"/>
                  </a:lnTo>
                  <a:cubicBezTo>
                    <a:pt x="10735" y="3210"/>
                    <a:pt x="10854" y="3290"/>
                    <a:pt x="10973" y="3329"/>
                  </a:cubicBezTo>
                  <a:lnTo>
                    <a:pt x="11290" y="3369"/>
                  </a:lnTo>
                  <a:lnTo>
                    <a:pt x="11567" y="3369"/>
                  </a:lnTo>
                  <a:cubicBezTo>
                    <a:pt x="13759" y="3251"/>
                    <a:pt x="13669" y="0"/>
                    <a:pt x="11526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0"/>
            <p:cNvSpPr/>
            <p:nvPr/>
          </p:nvSpPr>
          <p:spPr>
            <a:xfrm>
              <a:off x="4751025" y="5005475"/>
              <a:ext cx="346375" cy="159475"/>
            </a:xfrm>
            <a:custGeom>
              <a:avLst/>
              <a:gdLst/>
              <a:ahLst/>
              <a:cxnLst/>
              <a:rect l="l" t="t" r="r" b="b"/>
              <a:pathLst>
                <a:path w="13855" h="6379" extrusionOk="0">
                  <a:moveTo>
                    <a:pt x="2130" y="0"/>
                  </a:moveTo>
                  <a:cubicBezTo>
                    <a:pt x="0" y="267"/>
                    <a:pt x="353" y="3344"/>
                    <a:pt x="2348" y="3344"/>
                  </a:cubicBezTo>
                  <a:cubicBezTo>
                    <a:pt x="2431" y="3344"/>
                    <a:pt x="2517" y="3339"/>
                    <a:pt x="2605" y="3328"/>
                  </a:cubicBezTo>
                  <a:lnTo>
                    <a:pt x="2882" y="3288"/>
                  </a:lnTo>
                  <a:cubicBezTo>
                    <a:pt x="3041" y="3288"/>
                    <a:pt x="3160" y="3209"/>
                    <a:pt x="3318" y="3169"/>
                  </a:cubicBezTo>
                  <a:cubicBezTo>
                    <a:pt x="3450" y="3169"/>
                    <a:pt x="3582" y="3152"/>
                    <a:pt x="3714" y="3152"/>
                  </a:cubicBezTo>
                  <a:cubicBezTo>
                    <a:pt x="3780" y="3152"/>
                    <a:pt x="3846" y="3156"/>
                    <a:pt x="3912" y="3169"/>
                  </a:cubicBezTo>
                  <a:lnTo>
                    <a:pt x="4586" y="3249"/>
                  </a:lnTo>
                  <a:lnTo>
                    <a:pt x="5259" y="3328"/>
                  </a:lnTo>
                  <a:cubicBezTo>
                    <a:pt x="6249" y="3526"/>
                    <a:pt x="7200" y="3803"/>
                    <a:pt x="8151" y="4120"/>
                  </a:cubicBezTo>
                  <a:cubicBezTo>
                    <a:pt x="10092" y="4754"/>
                    <a:pt x="11993" y="5507"/>
                    <a:pt x="13855" y="6378"/>
                  </a:cubicBezTo>
                  <a:cubicBezTo>
                    <a:pt x="12271" y="5031"/>
                    <a:pt x="10607" y="3764"/>
                    <a:pt x="8864" y="2575"/>
                  </a:cubicBezTo>
                  <a:cubicBezTo>
                    <a:pt x="7953" y="1981"/>
                    <a:pt x="7042" y="1466"/>
                    <a:pt x="6091" y="991"/>
                  </a:cubicBezTo>
                  <a:lnTo>
                    <a:pt x="5299" y="634"/>
                  </a:lnTo>
                  <a:lnTo>
                    <a:pt x="4467" y="317"/>
                  </a:lnTo>
                  <a:cubicBezTo>
                    <a:pt x="4190" y="238"/>
                    <a:pt x="3873" y="159"/>
                    <a:pt x="3556" y="80"/>
                  </a:cubicBezTo>
                  <a:cubicBezTo>
                    <a:pt x="3160" y="40"/>
                    <a:pt x="2803" y="0"/>
                    <a:pt x="24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0"/>
            <p:cNvSpPr/>
            <p:nvPr/>
          </p:nvSpPr>
          <p:spPr>
            <a:xfrm>
              <a:off x="5999025" y="3781925"/>
              <a:ext cx="160975" cy="329325"/>
            </a:xfrm>
            <a:custGeom>
              <a:avLst/>
              <a:gdLst/>
              <a:ahLst/>
              <a:cxnLst/>
              <a:rect l="l" t="t" r="r" b="b"/>
              <a:pathLst>
                <a:path w="6439" h="13173" extrusionOk="0">
                  <a:moveTo>
                    <a:pt x="1718" y="0"/>
                  </a:moveTo>
                  <a:cubicBezTo>
                    <a:pt x="858" y="0"/>
                    <a:pt x="0" y="586"/>
                    <a:pt x="61" y="1724"/>
                  </a:cubicBezTo>
                  <a:cubicBezTo>
                    <a:pt x="61" y="2121"/>
                    <a:pt x="61" y="2477"/>
                    <a:pt x="141" y="2834"/>
                  </a:cubicBezTo>
                  <a:cubicBezTo>
                    <a:pt x="180" y="3150"/>
                    <a:pt x="259" y="3467"/>
                    <a:pt x="378" y="3784"/>
                  </a:cubicBezTo>
                  <a:lnTo>
                    <a:pt x="656" y="4616"/>
                  </a:lnTo>
                  <a:lnTo>
                    <a:pt x="1012" y="5369"/>
                  </a:lnTo>
                  <a:cubicBezTo>
                    <a:pt x="1487" y="6359"/>
                    <a:pt x="2042" y="7270"/>
                    <a:pt x="2636" y="8181"/>
                  </a:cubicBezTo>
                  <a:cubicBezTo>
                    <a:pt x="3825" y="9924"/>
                    <a:pt x="5092" y="11588"/>
                    <a:pt x="6439" y="13172"/>
                  </a:cubicBezTo>
                  <a:cubicBezTo>
                    <a:pt x="5568" y="11311"/>
                    <a:pt x="4775" y="9409"/>
                    <a:pt x="4141" y="7468"/>
                  </a:cubicBezTo>
                  <a:cubicBezTo>
                    <a:pt x="3825" y="6518"/>
                    <a:pt x="3587" y="5567"/>
                    <a:pt x="3428" y="4576"/>
                  </a:cubicBezTo>
                  <a:lnTo>
                    <a:pt x="3310" y="3863"/>
                  </a:lnTo>
                  <a:lnTo>
                    <a:pt x="3230" y="3230"/>
                  </a:lnTo>
                  <a:cubicBezTo>
                    <a:pt x="3230" y="3032"/>
                    <a:pt x="3230" y="2834"/>
                    <a:pt x="3230" y="2635"/>
                  </a:cubicBezTo>
                  <a:cubicBezTo>
                    <a:pt x="3230" y="2437"/>
                    <a:pt x="3349" y="2358"/>
                    <a:pt x="3349" y="2200"/>
                  </a:cubicBezTo>
                  <a:lnTo>
                    <a:pt x="3389" y="1883"/>
                  </a:lnTo>
                  <a:cubicBezTo>
                    <a:pt x="3389" y="1804"/>
                    <a:pt x="3389" y="1685"/>
                    <a:pt x="3389" y="1606"/>
                  </a:cubicBezTo>
                  <a:cubicBezTo>
                    <a:pt x="3350" y="526"/>
                    <a:pt x="2533" y="0"/>
                    <a:pt x="1718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0"/>
            <p:cNvSpPr/>
            <p:nvPr/>
          </p:nvSpPr>
          <p:spPr>
            <a:xfrm>
              <a:off x="6000550" y="4212225"/>
              <a:ext cx="160450" cy="328875"/>
            </a:xfrm>
            <a:custGeom>
              <a:avLst/>
              <a:gdLst/>
              <a:ahLst/>
              <a:cxnLst/>
              <a:rect l="l" t="t" r="r" b="b"/>
              <a:pathLst>
                <a:path w="6418" h="13155" extrusionOk="0">
                  <a:moveTo>
                    <a:pt x="6418" y="1"/>
                  </a:moveTo>
                  <a:lnTo>
                    <a:pt x="6418" y="1"/>
                  </a:lnTo>
                  <a:cubicBezTo>
                    <a:pt x="5031" y="1546"/>
                    <a:pt x="3764" y="3209"/>
                    <a:pt x="2615" y="4952"/>
                  </a:cubicBezTo>
                  <a:cubicBezTo>
                    <a:pt x="2021" y="5864"/>
                    <a:pt x="1466" y="6814"/>
                    <a:pt x="991" y="7765"/>
                  </a:cubicBezTo>
                  <a:lnTo>
                    <a:pt x="634" y="8557"/>
                  </a:lnTo>
                  <a:lnTo>
                    <a:pt x="317" y="9389"/>
                  </a:lnTo>
                  <a:cubicBezTo>
                    <a:pt x="238" y="9666"/>
                    <a:pt x="159" y="9983"/>
                    <a:pt x="119" y="10300"/>
                  </a:cubicBezTo>
                  <a:cubicBezTo>
                    <a:pt x="40" y="10657"/>
                    <a:pt x="0" y="11053"/>
                    <a:pt x="0" y="11409"/>
                  </a:cubicBezTo>
                  <a:cubicBezTo>
                    <a:pt x="0" y="11528"/>
                    <a:pt x="0" y="11607"/>
                    <a:pt x="0" y="11726"/>
                  </a:cubicBezTo>
                  <a:cubicBezTo>
                    <a:pt x="143" y="12704"/>
                    <a:pt x="891" y="13155"/>
                    <a:pt x="1644" y="13155"/>
                  </a:cubicBezTo>
                  <a:cubicBezTo>
                    <a:pt x="2570" y="13155"/>
                    <a:pt x="3503" y="12474"/>
                    <a:pt x="3328" y="11251"/>
                  </a:cubicBezTo>
                  <a:lnTo>
                    <a:pt x="3288" y="10974"/>
                  </a:lnTo>
                  <a:cubicBezTo>
                    <a:pt x="3288" y="10815"/>
                    <a:pt x="3209" y="10696"/>
                    <a:pt x="3209" y="10538"/>
                  </a:cubicBezTo>
                  <a:cubicBezTo>
                    <a:pt x="3169" y="10340"/>
                    <a:pt x="3169" y="10142"/>
                    <a:pt x="3209" y="9944"/>
                  </a:cubicBezTo>
                  <a:lnTo>
                    <a:pt x="3249" y="9270"/>
                  </a:lnTo>
                  <a:lnTo>
                    <a:pt x="3367" y="8597"/>
                  </a:lnTo>
                  <a:cubicBezTo>
                    <a:pt x="3566" y="7606"/>
                    <a:pt x="3803" y="6656"/>
                    <a:pt x="4120" y="5705"/>
                  </a:cubicBezTo>
                  <a:cubicBezTo>
                    <a:pt x="4754" y="3764"/>
                    <a:pt x="5546" y="1863"/>
                    <a:pt x="641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6" name="Google Shape;8236;p30"/>
          <p:cNvGrpSpPr/>
          <p:nvPr/>
        </p:nvGrpSpPr>
        <p:grpSpPr>
          <a:xfrm>
            <a:off x="5" y="2940411"/>
            <a:ext cx="734512" cy="734512"/>
            <a:chOff x="4008050" y="3011975"/>
            <a:chExt cx="2289625" cy="2289625"/>
          </a:xfrm>
        </p:grpSpPr>
        <p:sp>
          <p:nvSpPr>
            <p:cNvPr id="8237" name="Google Shape;8237;p30"/>
            <p:cNvSpPr/>
            <p:nvPr/>
          </p:nvSpPr>
          <p:spPr>
            <a:xfrm>
              <a:off x="4008050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47971" y="5467"/>
                  </a:moveTo>
                  <a:lnTo>
                    <a:pt x="47971" y="5467"/>
                  </a:lnTo>
                  <a:cubicBezTo>
                    <a:pt x="49833" y="6339"/>
                    <a:pt x="51734" y="7091"/>
                    <a:pt x="53715" y="7765"/>
                  </a:cubicBezTo>
                  <a:cubicBezTo>
                    <a:pt x="54626" y="8042"/>
                    <a:pt x="55577" y="8319"/>
                    <a:pt x="56567" y="8517"/>
                  </a:cubicBezTo>
                  <a:lnTo>
                    <a:pt x="57280" y="8636"/>
                  </a:lnTo>
                  <a:lnTo>
                    <a:pt x="57914" y="8676"/>
                  </a:lnTo>
                  <a:lnTo>
                    <a:pt x="58508" y="8676"/>
                  </a:lnTo>
                  <a:cubicBezTo>
                    <a:pt x="58706" y="8676"/>
                    <a:pt x="58825" y="8596"/>
                    <a:pt x="58944" y="8557"/>
                  </a:cubicBezTo>
                  <a:lnTo>
                    <a:pt x="59260" y="8517"/>
                  </a:lnTo>
                  <a:cubicBezTo>
                    <a:pt x="59349" y="8506"/>
                    <a:pt x="59435" y="8501"/>
                    <a:pt x="59518" y="8501"/>
                  </a:cubicBezTo>
                  <a:cubicBezTo>
                    <a:pt x="61509" y="8501"/>
                    <a:pt x="61826" y="11578"/>
                    <a:pt x="59696" y="11845"/>
                  </a:cubicBezTo>
                  <a:lnTo>
                    <a:pt x="59419" y="11845"/>
                  </a:lnTo>
                  <a:cubicBezTo>
                    <a:pt x="59023" y="11845"/>
                    <a:pt x="58666" y="11805"/>
                    <a:pt x="58310" y="11765"/>
                  </a:cubicBezTo>
                  <a:cubicBezTo>
                    <a:pt x="57993" y="11686"/>
                    <a:pt x="57636" y="11647"/>
                    <a:pt x="57359" y="11528"/>
                  </a:cubicBezTo>
                  <a:lnTo>
                    <a:pt x="56527" y="11250"/>
                  </a:lnTo>
                  <a:lnTo>
                    <a:pt x="55775" y="10894"/>
                  </a:lnTo>
                  <a:cubicBezTo>
                    <a:pt x="54784" y="10379"/>
                    <a:pt x="53873" y="9864"/>
                    <a:pt x="52962" y="9270"/>
                  </a:cubicBezTo>
                  <a:cubicBezTo>
                    <a:pt x="51219" y="8081"/>
                    <a:pt x="49555" y="6814"/>
                    <a:pt x="47971" y="5467"/>
                  </a:cubicBezTo>
                  <a:close/>
                  <a:moveTo>
                    <a:pt x="43931" y="5467"/>
                  </a:moveTo>
                  <a:lnTo>
                    <a:pt x="43931" y="5467"/>
                  </a:lnTo>
                  <a:cubicBezTo>
                    <a:pt x="42346" y="6814"/>
                    <a:pt x="40682" y="8081"/>
                    <a:pt x="38939" y="9270"/>
                  </a:cubicBezTo>
                  <a:cubicBezTo>
                    <a:pt x="38068" y="9864"/>
                    <a:pt x="37117" y="10419"/>
                    <a:pt x="36166" y="10894"/>
                  </a:cubicBezTo>
                  <a:lnTo>
                    <a:pt x="35374" y="11250"/>
                  </a:lnTo>
                  <a:lnTo>
                    <a:pt x="34542" y="11567"/>
                  </a:lnTo>
                  <a:cubicBezTo>
                    <a:pt x="34265" y="11647"/>
                    <a:pt x="33948" y="11726"/>
                    <a:pt x="33631" y="11765"/>
                  </a:cubicBezTo>
                  <a:cubicBezTo>
                    <a:pt x="33275" y="11845"/>
                    <a:pt x="32918" y="11845"/>
                    <a:pt x="32562" y="11845"/>
                  </a:cubicBezTo>
                  <a:cubicBezTo>
                    <a:pt x="32535" y="11846"/>
                    <a:pt x="32509" y="11846"/>
                    <a:pt x="32483" y="11846"/>
                  </a:cubicBezTo>
                  <a:cubicBezTo>
                    <a:pt x="30301" y="11846"/>
                    <a:pt x="30211" y="8596"/>
                    <a:pt x="32403" y="8517"/>
                  </a:cubicBezTo>
                  <a:lnTo>
                    <a:pt x="32364" y="8478"/>
                  </a:lnTo>
                  <a:lnTo>
                    <a:pt x="32681" y="8478"/>
                  </a:lnTo>
                  <a:lnTo>
                    <a:pt x="32958" y="8517"/>
                  </a:lnTo>
                  <a:cubicBezTo>
                    <a:pt x="33116" y="8517"/>
                    <a:pt x="33235" y="8636"/>
                    <a:pt x="33394" y="8636"/>
                  </a:cubicBezTo>
                  <a:cubicBezTo>
                    <a:pt x="33493" y="8656"/>
                    <a:pt x="33592" y="8666"/>
                    <a:pt x="33691" y="8666"/>
                  </a:cubicBezTo>
                  <a:cubicBezTo>
                    <a:pt x="33790" y="8666"/>
                    <a:pt x="33889" y="8656"/>
                    <a:pt x="33988" y="8636"/>
                  </a:cubicBezTo>
                  <a:lnTo>
                    <a:pt x="34661" y="8596"/>
                  </a:lnTo>
                  <a:lnTo>
                    <a:pt x="35374" y="8478"/>
                  </a:lnTo>
                  <a:cubicBezTo>
                    <a:pt x="36325" y="8280"/>
                    <a:pt x="37276" y="8002"/>
                    <a:pt x="38226" y="7725"/>
                  </a:cubicBezTo>
                  <a:cubicBezTo>
                    <a:pt x="40167" y="7091"/>
                    <a:pt x="42069" y="6339"/>
                    <a:pt x="43931" y="5467"/>
                  </a:cubicBezTo>
                  <a:close/>
                  <a:moveTo>
                    <a:pt x="45999" y="10933"/>
                  </a:moveTo>
                  <a:cubicBezTo>
                    <a:pt x="47670" y="10933"/>
                    <a:pt x="48475" y="12965"/>
                    <a:pt x="47298" y="14142"/>
                  </a:cubicBezTo>
                  <a:cubicBezTo>
                    <a:pt x="46913" y="14527"/>
                    <a:pt x="46436" y="14700"/>
                    <a:pt x="45968" y="14700"/>
                  </a:cubicBezTo>
                  <a:cubicBezTo>
                    <a:pt x="44991" y="14700"/>
                    <a:pt x="44049" y="13947"/>
                    <a:pt x="44049" y="12795"/>
                  </a:cubicBezTo>
                  <a:cubicBezTo>
                    <a:pt x="44049" y="11765"/>
                    <a:pt x="44921" y="10934"/>
                    <a:pt x="45951" y="10934"/>
                  </a:cubicBezTo>
                  <a:cubicBezTo>
                    <a:pt x="45967" y="10933"/>
                    <a:pt x="45983" y="10933"/>
                    <a:pt x="45999" y="10933"/>
                  </a:cubicBezTo>
                  <a:close/>
                  <a:moveTo>
                    <a:pt x="37240" y="15573"/>
                  </a:moveTo>
                  <a:cubicBezTo>
                    <a:pt x="37698" y="15573"/>
                    <a:pt x="38163" y="15743"/>
                    <a:pt x="38543" y="16123"/>
                  </a:cubicBezTo>
                  <a:cubicBezTo>
                    <a:pt x="39771" y="17351"/>
                    <a:pt x="38900" y="19371"/>
                    <a:pt x="37236" y="19371"/>
                  </a:cubicBezTo>
                  <a:cubicBezTo>
                    <a:pt x="36166" y="19371"/>
                    <a:pt x="35335" y="18539"/>
                    <a:pt x="35335" y="17509"/>
                  </a:cubicBezTo>
                  <a:lnTo>
                    <a:pt x="35335" y="17470"/>
                  </a:lnTo>
                  <a:cubicBezTo>
                    <a:pt x="35335" y="16338"/>
                    <a:pt x="36269" y="15573"/>
                    <a:pt x="37240" y="15573"/>
                  </a:cubicBezTo>
                  <a:close/>
                  <a:moveTo>
                    <a:pt x="54709" y="15573"/>
                  </a:moveTo>
                  <a:cubicBezTo>
                    <a:pt x="55167" y="15573"/>
                    <a:pt x="55632" y="15743"/>
                    <a:pt x="56012" y="16123"/>
                  </a:cubicBezTo>
                  <a:cubicBezTo>
                    <a:pt x="57240" y="17351"/>
                    <a:pt x="56369" y="19371"/>
                    <a:pt x="54665" y="19371"/>
                  </a:cubicBezTo>
                  <a:cubicBezTo>
                    <a:pt x="53636" y="19371"/>
                    <a:pt x="52804" y="18539"/>
                    <a:pt x="52804" y="17509"/>
                  </a:cubicBezTo>
                  <a:lnTo>
                    <a:pt x="52804" y="17470"/>
                  </a:lnTo>
                  <a:cubicBezTo>
                    <a:pt x="52804" y="16338"/>
                    <a:pt x="53738" y="15573"/>
                    <a:pt x="54709" y="15573"/>
                  </a:cubicBezTo>
                  <a:close/>
                  <a:moveTo>
                    <a:pt x="32059" y="17585"/>
                  </a:moveTo>
                  <a:cubicBezTo>
                    <a:pt x="33025" y="17585"/>
                    <a:pt x="33948" y="18338"/>
                    <a:pt x="33948" y="19490"/>
                  </a:cubicBezTo>
                  <a:cubicBezTo>
                    <a:pt x="33948" y="20612"/>
                    <a:pt x="33029" y="21374"/>
                    <a:pt x="32066" y="21374"/>
                  </a:cubicBezTo>
                  <a:cubicBezTo>
                    <a:pt x="31601" y="21374"/>
                    <a:pt x="31126" y="21197"/>
                    <a:pt x="30740" y="20797"/>
                  </a:cubicBezTo>
                  <a:cubicBezTo>
                    <a:pt x="29987" y="20084"/>
                    <a:pt x="29987" y="18896"/>
                    <a:pt x="30740" y="18143"/>
                  </a:cubicBezTo>
                  <a:cubicBezTo>
                    <a:pt x="31125" y="17758"/>
                    <a:pt x="31597" y="17585"/>
                    <a:pt x="32059" y="17585"/>
                  </a:cubicBezTo>
                  <a:close/>
                  <a:moveTo>
                    <a:pt x="59753" y="17823"/>
                  </a:moveTo>
                  <a:cubicBezTo>
                    <a:pt x="60221" y="17823"/>
                    <a:pt x="60698" y="17996"/>
                    <a:pt x="61083" y="18381"/>
                  </a:cubicBezTo>
                  <a:cubicBezTo>
                    <a:pt x="61835" y="19133"/>
                    <a:pt x="61835" y="20322"/>
                    <a:pt x="61083" y="21074"/>
                  </a:cubicBezTo>
                  <a:cubicBezTo>
                    <a:pt x="60702" y="21455"/>
                    <a:pt x="60233" y="21624"/>
                    <a:pt x="59770" y="21624"/>
                  </a:cubicBezTo>
                  <a:cubicBezTo>
                    <a:pt x="58787" y="21624"/>
                    <a:pt x="57834" y="20859"/>
                    <a:pt x="57834" y="19728"/>
                  </a:cubicBezTo>
                  <a:cubicBezTo>
                    <a:pt x="57834" y="18576"/>
                    <a:pt x="58776" y="17823"/>
                    <a:pt x="59753" y="17823"/>
                  </a:cubicBezTo>
                  <a:close/>
                  <a:moveTo>
                    <a:pt x="22562" y="20477"/>
                  </a:moveTo>
                  <a:cubicBezTo>
                    <a:pt x="23539" y="20477"/>
                    <a:pt x="24481" y="21230"/>
                    <a:pt x="24481" y="22382"/>
                  </a:cubicBezTo>
                  <a:cubicBezTo>
                    <a:pt x="24481" y="23504"/>
                    <a:pt x="23544" y="24266"/>
                    <a:pt x="22569" y="24266"/>
                  </a:cubicBezTo>
                  <a:cubicBezTo>
                    <a:pt x="22098" y="24266"/>
                    <a:pt x="21619" y="24088"/>
                    <a:pt x="21233" y="23689"/>
                  </a:cubicBezTo>
                  <a:cubicBezTo>
                    <a:pt x="20520" y="22976"/>
                    <a:pt x="20520" y="21748"/>
                    <a:pt x="21233" y="21035"/>
                  </a:cubicBezTo>
                  <a:cubicBezTo>
                    <a:pt x="21618" y="20650"/>
                    <a:pt x="22094" y="20477"/>
                    <a:pt x="22562" y="20477"/>
                  </a:cubicBezTo>
                  <a:close/>
                  <a:moveTo>
                    <a:pt x="69222" y="20696"/>
                  </a:moveTo>
                  <a:cubicBezTo>
                    <a:pt x="70185" y="20696"/>
                    <a:pt x="71105" y="21457"/>
                    <a:pt x="71105" y="22580"/>
                  </a:cubicBezTo>
                  <a:cubicBezTo>
                    <a:pt x="71105" y="23731"/>
                    <a:pt x="70181" y="24484"/>
                    <a:pt x="69216" y="24484"/>
                  </a:cubicBezTo>
                  <a:cubicBezTo>
                    <a:pt x="68753" y="24484"/>
                    <a:pt x="68281" y="24311"/>
                    <a:pt x="67896" y="23926"/>
                  </a:cubicBezTo>
                  <a:cubicBezTo>
                    <a:pt x="67143" y="23174"/>
                    <a:pt x="67143" y="21985"/>
                    <a:pt x="67896" y="21272"/>
                  </a:cubicBezTo>
                  <a:cubicBezTo>
                    <a:pt x="68283" y="20873"/>
                    <a:pt x="68757" y="20696"/>
                    <a:pt x="69222" y="20696"/>
                  </a:cubicBezTo>
                  <a:close/>
                  <a:moveTo>
                    <a:pt x="45792" y="16559"/>
                  </a:moveTo>
                  <a:cubicBezTo>
                    <a:pt x="47218" y="16559"/>
                    <a:pt x="48248" y="17985"/>
                    <a:pt x="47773" y="19371"/>
                  </a:cubicBezTo>
                  <a:lnTo>
                    <a:pt x="45792" y="25313"/>
                  </a:lnTo>
                  <a:lnTo>
                    <a:pt x="43772" y="19371"/>
                  </a:lnTo>
                  <a:cubicBezTo>
                    <a:pt x="43297" y="17985"/>
                    <a:pt x="44327" y="16559"/>
                    <a:pt x="45792" y="16559"/>
                  </a:cubicBezTo>
                  <a:close/>
                  <a:moveTo>
                    <a:pt x="26614" y="24502"/>
                  </a:moveTo>
                  <a:cubicBezTo>
                    <a:pt x="27403" y="24502"/>
                    <a:pt x="28154" y="24934"/>
                    <a:pt x="28521" y="25669"/>
                  </a:cubicBezTo>
                  <a:lnTo>
                    <a:pt x="31294" y="31294"/>
                  </a:lnTo>
                  <a:lnTo>
                    <a:pt x="25669" y="28522"/>
                  </a:lnTo>
                  <a:cubicBezTo>
                    <a:pt x="25273" y="28323"/>
                    <a:pt x="24917" y="27967"/>
                    <a:pt x="24719" y="27571"/>
                  </a:cubicBezTo>
                  <a:cubicBezTo>
                    <a:pt x="24204" y="26501"/>
                    <a:pt x="24639" y="25234"/>
                    <a:pt x="25669" y="24719"/>
                  </a:cubicBezTo>
                  <a:cubicBezTo>
                    <a:pt x="25975" y="24571"/>
                    <a:pt x="26298" y="24502"/>
                    <a:pt x="26614" y="24502"/>
                  </a:cubicBezTo>
                  <a:close/>
                  <a:moveTo>
                    <a:pt x="65019" y="24466"/>
                  </a:moveTo>
                  <a:cubicBezTo>
                    <a:pt x="66981" y="24466"/>
                    <a:pt x="68060" y="27464"/>
                    <a:pt x="65876" y="28522"/>
                  </a:cubicBezTo>
                  <a:lnTo>
                    <a:pt x="60290" y="31334"/>
                  </a:lnTo>
                  <a:lnTo>
                    <a:pt x="63024" y="25709"/>
                  </a:lnTo>
                  <a:cubicBezTo>
                    <a:pt x="63222" y="25273"/>
                    <a:pt x="63578" y="24917"/>
                    <a:pt x="64014" y="24719"/>
                  </a:cubicBezTo>
                  <a:cubicBezTo>
                    <a:pt x="64365" y="24543"/>
                    <a:pt x="64703" y="24466"/>
                    <a:pt x="65019" y="24466"/>
                  </a:cubicBezTo>
                  <a:close/>
                  <a:moveTo>
                    <a:pt x="19710" y="29944"/>
                  </a:moveTo>
                  <a:cubicBezTo>
                    <a:pt x="20687" y="29944"/>
                    <a:pt x="21629" y="30697"/>
                    <a:pt x="21629" y="31849"/>
                  </a:cubicBezTo>
                  <a:cubicBezTo>
                    <a:pt x="21629" y="32980"/>
                    <a:pt x="20676" y="33745"/>
                    <a:pt x="19693" y="33745"/>
                  </a:cubicBezTo>
                  <a:cubicBezTo>
                    <a:pt x="19230" y="33745"/>
                    <a:pt x="18761" y="33576"/>
                    <a:pt x="18381" y="33196"/>
                  </a:cubicBezTo>
                  <a:cubicBezTo>
                    <a:pt x="17628" y="32443"/>
                    <a:pt x="17628" y="31255"/>
                    <a:pt x="18381" y="30502"/>
                  </a:cubicBezTo>
                  <a:cubicBezTo>
                    <a:pt x="18766" y="30117"/>
                    <a:pt x="19242" y="29944"/>
                    <a:pt x="19710" y="29944"/>
                  </a:cubicBezTo>
                  <a:close/>
                  <a:moveTo>
                    <a:pt x="72095" y="30175"/>
                  </a:moveTo>
                  <a:cubicBezTo>
                    <a:pt x="72580" y="30175"/>
                    <a:pt x="73065" y="30364"/>
                    <a:pt x="73442" y="30740"/>
                  </a:cubicBezTo>
                  <a:cubicBezTo>
                    <a:pt x="74630" y="31928"/>
                    <a:pt x="73759" y="33948"/>
                    <a:pt x="72095" y="33948"/>
                  </a:cubicBezTo>
                  <a:cubicBezTo>
                    <a:pt x="70392" y="33948"/>
                    <a:pt x="69560" y="31928"/>
                    <a:pt x="70748" y="30740"/>
                  </a:cubicBezTo>
                  <a:cubicBezTo>
                    <a:pt x="71124" y="30364"/>
                    <a:pt x="71610" y="30175"/>
                    <a:pt x="72095" y="30175"/>
                  </a:cubicBezTo>
                  <a:close/>
                  <a:moveTo>
                    <a:pt x="17469" y="35018"/>
                  </a:moveTo>
                  <a:cubicBezTo>
                    <a:pt x="19173" y="35018"/>
                    <a:pt x="20005" y="37038"/>
                    <a:pt x="18816" y="38227"/>
                  </a:cubicBezTo>
                  <a:cubicBezTo>
                    <a:pt x="18431" y="38625"/>
                    <a:pt x="17954" y="38802"/>
                    <a:pt x="17486" y="38802"/>
                  </a:cubicBezTo>
                  <a:cubicBezTo>
                    <a:pt x="16509" y="38802"/>
                    <a:pt x="15568" y="38031"/>
                    <a:pt x="15568" y="36880"/>
                  </a:cubicBezTo>
                  <a:cubicBezTo>
                    <a:pt x="15568" y="35850"/>
                    <a:pt x="16440" y="35018"/>
                    <a:pt x="17469" y="35018"/>
                  </a:cubicBezTo>
                  <a:close/>
                  <a:moveTo>
                    <a:pt x="74071" y="35340"/>
                  </a:moveTo>
                  <a:cubicBezTo>
                    <a:pt x="75043" y="35340"/>
                    <a:pt x="75977" y="36105"/>
                    <a:pt x="75977" y="37236"/>
                  </a:cubicBezTo>
                  <a:cubicBezTo>
                    <a:pt x="75977" y="38299"/>
                    <a:pt x="75155" y="39127"/>
                    <a:pt x="74095" y="39138"/>
                  </a:cubicBezTo>
                  <a:lnTo>
                    <a:pt x="74095" y="39138"/>
                  </a:lnTo>
                  <a:cubicBezTo>
                    <a:pt x="72405" y="39122"/>
                    <a:pt x="71545" y="37073"/>
                    <a:pt x="72768" y="35889"/>
                  </a:cubicBezTo>
                  <a:cubicBezTo>
                    <a:pt x="73148" y="35509"/>
                    <a:pt x="73614" y="35340"/>
                    <a:pt x="74071" y="35340"/>
                  </a:cubicBezTo>
                  <a:close/>
                  <a:moveTo>
                    <a:pt x="10217" y="30427"/>
                  </a:moveTo>
                  <a:cubicBezTo>
                    <a:pt x="10973" y="30427"/>
                    <a:pt x="11719" y="30887"/>
                    <a:pt x="11845" y="31889"/>
                  </a:cubicBezTo>
                  <a:cubicBezTo>
                    <a:pt x="11845" y="31968"/>
                    <a:pt x="11845" y="32087"/>
                    <a:pt x="11845" y="32166"/>
                  </a:cubicBezTo>
                  <a:cubicBezTo>
                    <a:pt x="11845" y="32562"/>
                    <a:pt x="11805" y="32919"/>
                    <a:pt x="11765" y="33275"/>
                  </a:cubicBezTo>
                  <a:cubicBezTo>
                    <a:pt x="11686" y="33592"/>
                    <a:pt x="11607" y="33909"/>
                    <a:pt x="11528" y="34226"/>
                  </a:cubicBezTo>
                  <a:lnTo>
                    <a:pt x="11211" y="35058"/>
                  </a:lnTo>
                  <a:lnTo>
                    <a:pt x="10854" y="35810"/>
                  </a:lnTo>
                  <a:cubicBezTo>
                    <a:pt x="10379" y="36801"/>
                    <a:pt x="9864" y="37712"/>
                    <a:pt x="9230" y="38623"/>
                  </a:cubicBezTo>
                  <a:cubicBezTo>
                    <a:pt x="8081" y="40366"/>
                    <a:pt x="6814" y="42029"/>
                    <a:pt x="5467" y="43574"/>
                  </a:cubicBezTo>
                  <a:cubicBezTo>
                    <a:pt x="6338" y="41752"/>
                    <a:pt x="7091" y="39811"/>
                    <a:pt x="7725" y="37870"/>
                  </a:cubicBezTo>
                  <a:cubicBezTo>
                    <a:pt x="8042" y="36959"/>
                    <a:pt x="8319" y="35969"/>
                    <a:pt x="8517" y="35018"/>
                  </a:cubicBezTo>
                  <a:lnTo>
                    <a:pt x="8596" y="34305"/>
                  </a:lnTo>
                  <a:lnTo>
                    <a:pt x="8676" y="33671"/>
                  </a:lnTo>
                  <a:lnTo>
                    <a:pt x="8676" y="33077"/>
                  </a:lnTo>
                  <a:cubicBezTo>
                    <a:pt x="8676" y="32879"/>
                    <a:pt x="8596" y="32760"/>
                    <a:pt x="8557" y="32641"/>
                  </a:cubicBezTo>
                  <a:lnTo>
                    <a:pt x="8517" y="32324"/>
                  </a:lnTo>
                  <a:cubicBezTo>
                    <a:pt x="8365" y="31107"/>
                    <a:pt x="9298" y="30427"/>
                    <a:pt x="10217" y="30427"/>
                  </a:cubicBezTo>
                  <a:close/>
                  <a:moveTo>
                    <a:pt x="81427" y="30803"/>
                  </a:moveTo>
                  <a:cubicBezTo>
                    <a:pt x="82239" y="30803"/>
                    <a:pt x="83049" y="31329"/>
                    <a:pt x="83107" y="32404"/>
                  </a:cubicBezTo>
                  <a:cubicBezTo>
                    <a:pt x="83107" y="32483"/>
                    <a:pt x="83107" y="32602"/>
                    <a:pt x="83107" y="32681"/>
                  </a:cubicBezTo>
                  <a:lnTo>
                    <a:pt x="83028" y="32998"/>
                  </a:lnTo>
                  <a:cubicBezTo>
                    <a:pt x="83028" y="33156"/>
                    <a:pt x="82949" y="33235"/>
                    <a:pt x="82949" y="33433"/>
                  </a:cubicBezTo>
                  <a:cubicBezTo>
                    <a:pt x="82949" y="33632"/>
                    <a:pt x="82949" y="33830"/>
                    <a:pt x="82949" y="34028"/>
                  </a:cubicBezTo>
                  <a:lnTo>
                    <a:pt x="82988" y="34701"/>
                  </a:lnTo>
                  <a:lnTo>
                    <a:pt x="83107" y="35374"/>
                  </a:lnTo>
                  <a:cubicBezTo>
                    <a:pt x="83305" y="36365"/>
                    <a:pt x="83543" y="37316"/>
                    <a:pt x="83860" y="38266"/>
                  </a:cubicBezTo>
                  <a:cubicBezTo>
                    <a:pt x="84533" y="40207"/>
                    <a:pt x="85286" y="42109"/>
                    <a:pt x="86157" y="43970"/>
                  </a:cubicBezTo>
                  <a:cubicBezTo>
                    <a:pt x="84771" y="42386"/>
                    <a:pt x="83503" y="40722"/>
                    <a:pt x="82315" y="38979"/>
                  </a:cubicBezTo>
                  <a:lnTo>
                    <a:pt x="82354" y="38979"/>
                  </a:lnTo>
                  <a:cubicBezTo>
                    <a:pt x="81760" y="38068"/>
                    <a:pt x="81206" y="37157"/>
                    <a:pt x="80730" y="36167"/>
                  </a:cubicBezTo>
                  <a:lnTo>
                    <a:pt x="80374" y="35414"/>
                  </a:lnTo>
                  <a:lnTo>
                    <a:pt x="80057" y="34582"/>
                  </a:lnTo>
                  <a:cubicBezTo>
                    <a:pt x="79978" y="34265"/>
                    <a:pt x="79898" y="33948"/>
                    <a:pt x="79819" y="33632"/>
                  </a:cubicBezTo>
                  <a:cubicBezTo>
                    <a:pt x="79780" y="33275"/>
                    <a:pt x="79740" y="32919"/>
                    <a:pt x="79740" y="32562"/>
                  </a:cubicBezTo>
                  <a:cubicBezTo>
                    <a:pt x="79699" y="31398"/>
                    <a:pt x="80564" y="30803"/>
                    <a:pt x="81427" y="30803"/>
                  </a:cubicBezTo>
                  <a:close/>
                  <a:moveTo>
                    <a:pt x="12778" y="43729"/>
                  </a:moveTo>
                  <a:cubicBezTo>
                    <a:pt x="13755" y="43729"/>
                    <a:pt x="14697" y="44483"/>
                    <a:pt x="14697" y="45634"/>
                  </a:cubicBezTo>
                  <a:cubicBezTo>
                    <a:pt x="14697" y="46664"/>
                    <a:pt x="13825" y="47496"/>
                    <a:pt x="12795" y="47536"/>
                  </a:cubicBezTo>
                  <a:cubicBezTo>
                    <a:pt x="11092" y="47536"/>
                    <a:pt x="10260" y="45476"/>
                    <a:pt x="11448" y="44287"/>
                  </a:cubicBezTo>
                  <a:cubicBezTo>
                    <a:pt x="11833" y="43902"/>
                    <a:pt x="12310" y="43729"/>
                    <a:pt x="12778" y="43729"/>
                  </a:cubicBezTo>
                  <a:close/>
                  <a:moveTo>
                    <a:pt x="78777" y="44086"/>
                  </a:moveTo>
                  <a:cubicBezTo>
                    <a:pt x="79239" y="44086"/>
                    <a:pt x="79712" y="44259"/>
                    <a:pt x="80097" y="44644"/>
                  </a:cubicBezTo>
                  <a:cubicBezTo>
                    <a:pt x="81325" y="45832"/>
                    <a:pt x="80453" y="47892"/>
                    <a:pt x="78789" y="47892"/>
                  </a:cubicBezTo>
                  <a:cubicBezTo>
                    <a:pt x="77720" y="47892"/>
                    <a:pt x="76848" y="47021"/>
                    <a:pt x="76848" y="45991"/>
                  </a:cubicBezTo>
                  <a:lnTo>
                    <a:pt x="76888" y="45991"/>
                  </a:lnTo>
                  <a:cubicBezTo>
                    <a:pt x="76888" y="44839"/>
                    <a:pt x="77811" y="44086"/>
                    <a:pt x="78777" y="44086"/>
                  </a:cubicBezTo>
                  <a:close/>
                  <a:moveTo>
                    <a:pt x="18569" y="43638"/>
                  </a:moveTo>
                  <a:cubicBezTo>
                    <a:pt x="18808" y="43638"/>
                    <a:pt x="19063" y="43680"/>
                    <a:pt x="19331" y="43772"/>
                  </a:cubicBezTo>
                  <a:lnTo>
                    <a:pt x="25273" y="45793"/>
                  </a:lnTo>
                  <a:lnTo>
                    <a:pt x="19331" y="47813"/>
                  </a:lnTo>
                  <a:cubicBezTo>
                    <a:pt x="19113" y="47872"/>
                    <a:pt x="18886" y="47902"/>
                    <a:pt x="18658" y="47902"/>
                  </a:cubicBezTo>
                  <a:cubicBezTo>
                    <a:pt x="18430" y="47902"/>
                    <a:pt x="18202" y="47872"/>
                    <a:pt x="17984" y="47813"/>
                  </a:cubicBezTo>
                  <a:cubicBezTo>
                    <a:pt x="15563" y="46958"/>
                    <a:pt x="16439" y="43638"/>
                    <a:pt x="18569" y="43638"/>
                  </a:cubicBezTo>
                  <a:close/>
                  <a:moveTo>
                    <a:pt x="72859" y="43660"/>
                  </a:moveTo>
                  <a:cubicBezTo>
                    <a:pt x="74246" y="43660"/>
                    <a:pt x="75379" y="45033"/>
                    <a:pt x="74868" y="46466"/>
                  </a:cubicBezTo>
                  <a:cubicBezTo>
                    <a:pt x="74581" y="47357"/>
                    <a:pt x="73732" y="47916"/>
                    <a:pt x="72834" y="47916"/>
                  </a:cubicBezTo>
                  <a:cubicBezTo>
                    <a:pt x="72614" y="47916"/>
                    <a:pt x="72392" y="47883"/>
                    <a:pt x="72174" y="47813"/>
                  </a:cubicBezTo>
                  <a:lnTo>
                    <a:pt x="66272" y="45793"/>
                  </a:lnTo>
                  <a:lnTo>
                    <a:pt x="72174" y="43772"/>
                  </a:lnTo>
                  <a:cubicBezTo>
                    <a:pt x="72405" y="43695"/>
                    <a:pt x="72636" y="43660"/>
                    <a:pt x="72859" y="43660"/>
                  </a:cubicBezTo>
                  <a:close/>
                  <a:moveTo>
                    <a:pt x="17504" y="52452"/>
                  </a:moveTo>
                  <a:cubicBezTo>
                    <a:pt x="17967" y="52452"/>
                    <a:pt x="18436" y="52622"/>
                    <a:pt x="18816" y="53002"/>
                  </a:cubicBezTo>
                  <a:cubicBezTo>
                    <a:pt x="20005" y="54230"/>
                    <a:pt x="19133" y="56250"/>
                    <a:pt x="17469" y="56250"/>
                  </a:cubicBezTo>
                  <a:cubicBezTo>
                    <a:pt x="16440" y="56250"/>
                    <a:pt x="15568" y="55379"/>
                    <a:pt x="15568" y="54349"/>
                  </a:cubicBezTo>
                  <a:cubicBezTo>
                    <a:pt x="15568" y="53217"/>
                    <a:pt x="16521" y="52452"/>
                    <a:pt x="17504" y="52452"/>
                  </a:cubicBezTo>
                  <a:close/>
                  <a:moveTo>
                    <a:pt x="74088" y="52801"/>
                  </a:moveTo>
                  <a:cubicBezTo>
                    <a:pt x="75054" y="52801"/>
                    <a:pt x="75977" y="53554"/>
                    <a:pt x="75977" y="54705"/>
                  </a:cubicBezTo>
                  <a:cubicBezTo>
                    <a:pt x="75977" y="55768"/>
                    <a:pt x="75155" y="56597"/>
                    <a:pt x="74095" y="56607"/>
                  </a:cubicBezTo>
                  <a:lnTo>
                    <a:pt x="74095" y="56607"/>
                  </a:lnTo>
                  <a:cubicBezTo>
                    <a:pt x="72405" y="56591"/>
                    <a:pt x="71545" y="54542"/>
                    <a:pt x="72768" y="53359"/>
                  </a:cubicBezTo>
                  <a:cubicBezTo>
                    <a:pt x="73153" y="52974"/>
                    <a:pt x="73626" y="52801"/>
                    <a:pt x="74088" y="52801"/>
                  </a:cubicBezTo>
                  <a:close/>
                  <a:moveTo>
                    <a:pt x="5388" y="47654"/>
                  </a:moveTo>
                  <a:lnTo>
                    <a:pt x="5388" y="47654"/>
                  </a:lnTo>
                  <a:cubicBezTo>
                    <a:pt x="6774" y="49239"/>
                    <a:pt x="8002" y="50903"/>
                    <a:pt x="9191" y="52646"/>
                  </a:cubicBezTo>
                  <a:cubicBezTo>
                    <a:pt x="9785" y="53517"/>
                    <a:pt x="10339" y="54468"/>
                    <a:pt x="10815" y="55418"/>
                  </a:cubicBezTo>
                  <a:lnTo>
                    <a:pt x="11171" y="56211"/>
                  </a:lnTo>
                  <a:lnTo>
                    <a:pt x="11488" y="57043"/>
                  </a:lnTo>
                  <a:cubicBezTo>
                    <a:pt x="11567" y="57320"/>
                    <a:pt x="11646" y="57637"/>
                    <a:pt x="11726" y="57954"/>
                  </a:cubicBezTo>
                  <a:cubicBezTo>
                    <a:pt x="11765" y="58310"/>
                    <a:pt x="11765" y="58706"/>
                    <a:pt x="11805" y="59063"/>
                  </a:cubicBezTo>
                  <a:cubicBezTo>
                    <a:pt x="11845" y="59974"/>
                    <a:pt x="11132" y="60726"/>
                    <a:pt x="10220" y="60806"/>
                  </a:cubicBezTo>
                  <a:cubicBezTo>
                    <a:pt x="10196" y="60807"/>
                    <a:pt x="10172" y="60807"/>
                    <a:pt x="10148" y="60807"/>
                  </a:cubicBezTo>
                  <a:cubicBezTo>
                    <a:pt x="9268" y="60807"/>
                    <a:pt x="8516" y="60108"/>
                    <a:pt x="8477" y="59221"/>
                  </a:cubicBezTo>
                  <a:cubicBezTo>
                    <a:pt x="8477" y="59102"/>
                    <a:pt x="8477" y="59023"/>
                    <a:pt x="8477" y="58904"/>
                  </a:cubicBezTo>
                  <a:lnTo>
                    <a:pt x="8517" y="58587"/>
                  </a:lnTo>
                  <a:cubicBezTo>
                    <a:pt x="8517" y="58469"/>
                    <a:pt x="8596" y="58350"/>
                    <a:pt x="8596" y="58191"/>
                  </a:cubicBezTo>
                  <a:cubicBezTo>
                    <a:pt x="8636" y="57993"/>
                    <a:pt x="8636" y="57795"/>
                    <a:pt x="8596" y="57597"/>
                  </a:cubicBezTo>
                  <a:lnTo>
                    <a:pt x="8557" y="56924"/>
                  </a:lnTo>
                  <a:lnTo>
                    <a:pt x="8438" y="56211"/>
                  </a:lnTo>
                  <a:cubicBezTo>
                    <a:pt x="8240" y="55260"/>
                    <a:pt x="8002" y="54309"/>
                    <a:pt x="7685" y="53359"/>
                  </a:cubicBezTo>
                  <a:cubicBezTo>
                    <a:pt x="7051" y="51418"/>
                    <a:pt x="6259" y="49516"/>
                    <a:pt x="5388" y="47654"/>
                  </a:cubicBezTo>
                  <a:close/>
                  <a:moveTo>
                    <a:pt x="86118" y="48011"/>
                  </a:moveTo>
                  <a:cubicBezTo>
                    <a:pt x="85246" y="49873"/>
                    <a:pt x="84454" y="51774"/>
                    <a:pt x="83820" y="53715"/>
                  </a:cubicBezTo>
                  <a:cubicBezTo>
                    <a:pt x="83503" y="54666"/>
                    <a:pt x="83266" y="55616"/>
                    <a:pt x="83067" y="56607"/>
                  </a:cubicBezTo>
                  <a:lnTo>
                    <a:pt x="82949" y="57280"/>
                  </a:lnTo>
                  <a:lnTo>
                    <a:pt x="82909" y="57954"/>
                  </a:lnTo>
                  <a:cubicBezTo>
                    <a:pt x="82909" y="58152"/>
                    <a:pt x="82909" y="58350"/>
                    <a:pt x="82909" y="58548"/>
                  </a:cubicBezTo>
                  <a:cubicBezTo>
                    <a:pt x="82909" y="58706"/>
                    <a:pt x="82988" y="58825"/>
                    <a:pt x="82988" y="58984"/>
                  </a:cubicBezTo>
                  <a:lnTo>
                    <a:pt x="83067" y="59261"/>
                  </a:lnTo>
                  <a:cubicBezTo>
                    <a:pt x="83220" y="60484"/>
                    <a:pt x="82278" y="61165"/>
                    <a:pt x="81354" y="61165"/>
                  </a:cubicBezTo>
                  <a:cubicBezTo>
                    <a:pt x="80603" y="61165"/>
                    <a:pt x="79864" y="60714"/>
                    <a:pt x="79740" y="59736"/>
                  </a:cubicBezTo>
                  <a:cubicBezTo>
                    <a:pt x="79740" y="59617"/>
                    <a:pt x="79740" y="59538"/>
                    <a:pt x="79740" y="59419"/>
                  </a:cubicBezTo>
                  <a:cubicBezTo>
                    <a:pt x="79740" y="59063"/>
                    <a:pt x="79780" y="58667"/>
                    <a:pt x="79819" y="58310"/>
                  </a:cubicBezTo>
                  <a:cubicBezTo>
                    <a:pt x="79859" y="57993"/>
                    <a:pt x="79938" y="57676"/>
                    <a:pt x="80057" y="57399"/>
                  </a:cubicBezTo>
                  <a:lnTo>
                    <a:pt x="80374" y="56567"/>
                  </a:lnTo>
                  <a:lnTo>
                    <a:pt x="80691" y="55775"/>
                  </a:lnTo>
                  <a:cubicBezTo>
                    <a:pt x="81206" y="54824"/>
                    <a:pt x="81721" y="53874"/>
                    <a:pt x="82354" y="53002"/>
                  </a:cubicBezTo>
                  <a:cubicBezTo>
                    <a:pt x="83503" y="51259"/>
                    <a:pt x="84771" y="49595"/>
                    <a:pt x="86118" y="48011"/>
                  </a:cubicBezTo>
                  <a:close/>
                  <a:moveTo>
                    <a:pt x="19450" y="57637"/>
                  </a:moveTo>
                  <a:cubicBezTo>
                    <a:pt x="21153" y="57637"/>
                    <a:pt x="21985" y="59657"/>
                    <a:pt x="20797" y="60885"/>
                  </a:cubicBezTo>
                  <a:cubicBezTo>
                    <a:pt x="20440" y="61241"/>
                    <a:pt x="19955" y="61420"/>
                    <a:pt x="19470" y="61420"/>
                  </a:cubicBezTo>
                  <a:cubicBezTo>
                    <a:pt x="18985" y="61420"/>
                    <a:pt x="18499" y="61241"/>
                    <a:pt x="18143" y="60885"/>
                  </a:cubicBezTo>
                  <a:cubicBezTo>
                    <a:pt x="16915" y="59657"/>
                    <a:pt x="17786" y="57637"/>
                    <a:pt x="19450" y="57637"/>
                  </a:cubicBezTo>
                  <a:close/>
                  <a:moveTo>
                    <a:pt x="71874" y="57871"/>
                  </a:moveTo>
                  <a:cubicBezTo>
                    <a:pt x="72343" y="57871"/>
                    <a:pt x="72819" y="58044"/>
                    <a:pt x="73204" y="58429"/>
                  </a:cubicBezTo>
                  <a:cubicBezTo>
                    <a:pt x="73917" y="59182"/>
                    <a:pt x="73917" y="60370"/>
                    <a:pt x="73164" y="61123"/>
                  </a:cubicBezTo>
                  <a:lnTo>
                    <a:pt x="73204" y="61123"/>
                  </a:lnTo>
                  <a:cubicBezTo>
                    <a:pt x="72824" y="61503"/>
                    <a:pt x="72354" y="61672"/>
                    <a:pt x="71892" y="61672"/>
                  </a:cubicBezTo>
                  <a:cubicBezTo>
                    <a:pt x="70908" y="61672"/>
                    <a:pt x="69956" y="60907"/>
                    <a:pt x="69956" y="59776"/>
                  </a:cubicBezTo>
                  <a:cubicBezTo>
                    <a:pt x="69956" y="58624"/>
                    <a:pt x="70897" y="57871"/>
                    <a:pt x="71874" y="57871"/>
                  </a:cubicBezTo>
                  <a:close/>
                  <a:moveTo>
                    <a:pt x="52426" y="25324"/>
                  </a:moveTo>
                  <a:cubicBezTo>
                    <a:pt x="54378" y="25324"/>
                    <a:pt x="56225" y="26604"/>
                    <a:pt x="56765" y="28680"/>
                  </a:cubicBezTo>
                  <a:lnTo>
                    <a:pt x="57359" y="30978"/>
                  </a:lnTo>
                  <a:cubicBezTo>
                    <a:pt x="57755" y="32562"/>
                    <a:pt x="59023" y="33790"/>
                    <a:pt x="60568" y="34226"/>
                  </a:cubicBezTo>
                  <a:lnTo>
                    <a:pt x="62905" y="34820"/>
                  </a:lnTo>
                  <a:cubicBezTo>
                    <a:pt x="65796" y="35573"/>
                    <a:pt x="67143" y="38860"/>
                    <a:pt x="65638" y="41475"/>
                  </a:cubicBezTo>
                  <a:lnTo>
                    <a:pt x="64450" y="43535"/>
                  </a:lnTo>
                  <a:cubicBezTo>
                    <a:pt x="63618" y="44921"/>
                    <a:pt x="63618" y="46664"/>
                    <a:pt x="64450" y="48090"/>
                  </a:cubicBezTo>
                  <a:lnTo>
                    <a:pt x="64450" y="48050"/>
                  </a:lnTo>
                  <a:lnTo>
                    <a:pt x="65638" y="50110"/>
                  </a:lnTo>
                  <a:cubicBezTo>
                    <a:pt x="67143" y="52685"/>
                    <a:pt x="65796" y="56013"/>
                    <a:pt x="62905" y="56765"/>
                  </a:cubicBezTo>
                  <a:lnTo>
                    <a:pt x="60568" y="57399"/>
                  </a:lnTo>
                  <a:cubicBezTo>
                    <a:pt x="59023" y="57795"/>
                    <a:pt x="57795" y="59023"/>
                    <a:pt x="57359" y="60608"/>
                  </a:cubicBezTo>
                  <a:lnTo>
                    <a:pt x="56765" y="62945"/>
                  </a:lnTo>
                  <a:cubicBezTo>
                    <a:pt x="56225" y="65021"/>
                    <a:pt x="54357" y="66300"/>
                    <a:pt x="52394" y="66300"/>
                  </a:cubicBezTo>
                  <a:cubicBezTo>
                    <a:pt x="51623" y="66300"/>
                    <a:pt x="50836" y="66103"/>
                    <a:pt x="50110" y="65678"/>
                  </a:cubicBezTo>
                  <a:lnTo>
                    <a:pt x="48050" y="64490"/>
                  </a:lnTo>
                  <a:cubicBezTo>
                    <a:pt x="47357" y="64074"/>
                    <a:pt x="46575" y="63866"/>
                    <a:pt x="45787" y="63866"/>
                  </a:cubicBezTo>
                  <a:cubicBezTo>
                    <a:pt x="45000" y="63866"/>
                    <a:pt x="44208" y="64074"/>
                    <a:pt x="43495" y="64490"/>
                  </a:cubicBezTo>
                  <a:lnTo>
                    <a:pt x="41475" y="65678"/>
                  </a:lnTo>
                  <a:cubicBezTo>
                    <a:pt x="40745" y="66098"/>
                    <a:pt x="39964" y="66293"/>
                    <a:pt x="39199" y="66293"/>
                  </a:cubicBezTo>
                  <a:cubicBezTo>
                    <a:pt x="37223" y="66293"/>
                    <a:pt x="35362" y="64990"/>
                    <a:pt x="34820" y="62905"/>
                  </a:cubicBezTo>
                  <a:lnTo>
                    <a:pt x="34186" y="60608"/>
                  </a:lnTo>
                  <a:cubicBezTo>
                    <a:pt x="33790" y="59023"/>
                    <a:pt x="32562" y="57795"/>
                    <a:pt x="30977" y="57399"/>
                  </a:cubicBezTo>
                  <a:lnTo>
                    <a:pt x="28680" y="56765"/>
                  </a:lnTo>
                  <a:cubicBezTo>
                    <a:pt x="25788" y="56013"/>
                    <a:pt x="24402" y="52725"/>
                    <a:pt x="25907" y="50150"/>
                  </a:cubicBezTo>
                  <a:lnTo>
                    <a:pt x="27135" y="48090"/>
                  </a:lnTo>
                  <a:cubicBezTo>
                    <a:pt x="27967" y="46664"/>
                    <a:pt x="27967" y="44921"/>
                    <a:pt x="27135" y="43535"/>
                  </a:cubicBezTo>
                  <a:lnTo>
                    <a:pt x="25907" y="41475"/>
                  </a:lnTo>
                  <a:cubicBezTo>
                    <a:pt x="24402" y="38900"/>
                    <a:pt x="25788" y="35573"/>
                    <a:pt x="28680" y="34820"/>
                  </a:cubicBezTo>
                  <a:lnTo>
                    <a:pt x="30977" y="34226"/>
                  </a:lnTo>
                  <a:cubicBezTo>
                    <a:pt x="32562" y="33790"/>
                    <a:pt x="33790" y="32562"/>
                    <a:pt x="34186" y="30978"/>
                  </a:cubicBezTo>
                  <a:lnTo>
                    <a:pt x="34820" y="28680"/>
                  </a:lnTo>
                  <a:cubicBezTo>
                    <a:pt x="35360" y="26604"/>
                    <a:pt x="37207" y="25324"/>
                    <a:pt x="39173" y="25324"/>
                  </a:cubicBezTo>
                  <a:cubicBezTo>
                    <a:pt x="39946" y="25324"/>
                    <a:pt x="40737" y="25522"/>
                    <a:pt x="41475" y="25947"/>
                  </a:cubicBezTo>
                  <a:lnTo>
                    <a:pt x="43534" y="27135"/>
                  </a:lnTo>
                  <a:cubicBezTo>
                    <a:pt x="44228" y="27551"/>
                    <a:pt x="45010" y="27759"/>
                    <a:pt x="45797" y="27759"/>
                  </a:cubicBezTo>
                  <a:cubicBezTo>
                    <a:pt x="46585" y="27759"/>
                    <a:pt x="47377" y="27551"/>
                    <a:pt x="48090" y="27135"/>
                  </a:cubicBezTo>
                  <a:lnTo>
                    <a:pt x="50150" y="25947"/>
                  </a:lnTo>
                  <a:cubicBezTo>
                    <a:pt x="50876" y="25522"/>
                    <a:pt x="51659" y="25324"/>
                    <a:pt x="52426" y="25324"/>
                  </a:cubicBezTo>
                  <a:close/>
                  <a:moveTo>
                    <a:pt x="60290" y="60291"/>
                  </a:moveTo>
                  <a:lnTo>
                    <a:pt x="65876" y="63064"/>
                  </a:lnTo>
                  <a:cubicBezTo>
                    <a:pt x="67460" y="63816"/>
                    <a:pt x="67460" y="66074"/>
                    <a:pt x="65876" y="66866"/>
                  </a:cubicBezTo>
                  <a:cubicBezTo>
                    <a:pt x="65572" y="67013"/>
                    <a:pt x="65252" y="67082"/>
                    <a:pt x="64937" y="67082"/>
                  </a:cubicBezTo>
                  <a:cubicBezTo>
                    <a:pt x="64146" y="67082"/>
                    <a:pt x="63392" y="66642"/>
                    <a:pt x="63024" y="65876"/>
                  </a:cubicBezTo>
                  <a:lnTo>
                    <a:pt x="60290" y="60291"/>
                  </a:lnTo>
                  <a:close/>
                  <a:moveTo>
                    <a:pt x="31294" y="60291"/>
                  </a:moveTo>
                  <a:lnTo>
                    <a:pt x="28521" y="65916"/>
                  </a:lnTo>
                  <a:cubicBezTo>
                    <a:pt x="28323" y="66312"/>
                    <a:pt x="27967" y="66668"/>
                    <a:pt x="27571" y="66866"/>
                  </a:cubicBezTo>
                  <a:cubicBezTo>
                    <a:pt x="27239" y="67019"/>
                    <a:pt x="26919" y="67087"/>
                    <a:pt x="26619" y="67087"/>
                  </a:cubicBezTo>
                  <a:cubicBezTo>
                    <a:pt x="24665" y="67087"/>
                    <a:pt x="23574" y="64197"/>
                    <a:pt x="25669" y="63064"/>
                  </a:cubicBezTo>
                  <a:lnTo>
                    <a:pt x="31294" y="60291"/>
                  </a:lnTo>
                  <a:close/>
                  <a:moveTo>
                    <a:pt x="22359" y="67101"/>
                  </a:moveTo>
                  <a:cubicBezTo>
                    <a:pt x="22827" y="67101"/>
                    <a:pt x="23304" y="67274"/>
                    <a:pt x="23689" y="67659"/>
                  </a:cubicBezTo>
                  <a:cubicBezTo>
                    <a:pt x="24402" y="68411"/>
                    <a:pt x="24402" y="69600"/>
                    <a:pt x="23689" y="70352"/>
                  </a:cubicBezTo>
                  <a:cubicBezTo>
                    <a:pt x="23304" y="70737"/>
                    <a:pt x="22827" y="70910"/>
                    <a:pt x="22359" y="70910"/>
                  </a:cubicBezTo>
                  <a:cubicBezTo>
                    <a:pt x="21382" y="70910"/>
                    <a:pt x="20440" y="70157"/>
                    <a:pt x="20440" y="69005"/>
                  </a:cubicBezTo>
                  <a:cubicBezTo>
                    <a:pt x="20440" y="67854"/>
                    <a:pt x="21382" y="67101"/>
                    <a:pt x="22359" y="67101"/>
                  </a:cubicBezTo>
                  <a:close/>
                  <a:moveTo>
                    <a:pt x="68992" y="67338"/>
                  </a:moveTo>
                  <a:cubicBezTo>
                    <a:pt x="69455" y="67338"/>
                    <a:pt x="69927" y="67511"/>
                    <a:pt x="70312" y="67896"/>
                  </a:cubicBezTo>
                  <a:cubicBezTo>
                    <a:pt x="71065" y="68649"/>
                    <a:pt x="71065" y="69837"/>
                    <a:pt x="70312" y="70590"/>
                  </a:cubicBezTo>
                  <a:cubicBezTo>
                    <a:pt x="69927" y="70975"/>
                    <a:pt x="69455" y="71148"/>
                    <a:pt x="68992" y="71148"/>
                  </a:cubicBezTo>
                  <a:cubicBezTo>
                    <a:pt x="68027" y="71148"/>
                    <a:pt x="67104" y="70395"/>
                    <a:pt x="67104" y="69243"/>
                  </a:cubicBezTo>
                  <a:cubicBezTo>
                    <a:pt x="67104" y="68092"/>
                    <a:pt x="68027" y="67338"/>
                    <a:pt x="68992" y="67338"/>
                  </a:cubicBezTo>
                  <a:close/>
                  <a:moveTo>
                    <a:pt x="31816" y="69973"/>
                  </a:moveTo>
                  <a:cubicBezTo>
                    <a:pt x="32791" y="69973"/>
                    <a:pt x="33711" y="70735"/>
                    <a:pt x="33711" y="71858"/>
                  </a:cubicBezTo>
                  <a:cubicBezTo>
                    <a:pt x="33711" y="73009"/>
                    <a:pt x="32787" y="73762"/>
                    <a:pt x="31810" y="73762"/>
                  </a:cubicBezTo>
                  <a:cubicBezTo>
                    <a:pt x="31341" y="73762"/>
                    <a:pt x="30860" y="73589"/>
                    <a:pt x="30462" y="73204"/>
                  </a:cubicBezTo>
                  <a:cubicBezTo>
                    <a:pt x="29710" y="72491"/>
                    <a:pt x="29710" y="71263"/>
                    <a:pt x="30462" y="70511"/>
                  </a:cubicBezTo>
                  <a:lnTo>
                    <a:pt x="30462" y="70550"/>
                  </a:lnTo>
                  <a:cubicBezTo>
                    <a:pt x="30862" y="70151"/>
                    <a:pt x="31345" y="69973"/>
                    <a:pt x="31816" y="69973"/>
                  </a:cubicBezTo>
                  <a:close/>
                  <a:moveTo>
                    <a:pt x="59491" y="70211"/>
                  </a:moveTo>
                  <a:cubicBezTo>
                    <a:pt x="59962" y="70211"/>
                    <a:pt x="60445" y="70388"/>
                    <a:pt x="60845" y="70788"/>
                  </a:cubicBezTo>
                  <a:cubicBezTo>
                    <a:pt x="61558" y="71501"/>
                    <a:pt x="61558" y="72729"/>
                    <a:pt x="60845" y="73442"/>
                  </a:cubicBezTo>
                  <a:cubicBezTo>
                    <a:pt x="60447" y="73827"/>
                    <a:pt x="59966" y="74000"/>
                    <a:pt x="59498" y="74000"/>
                  </a:cubicBezTo>
                  <a:cubicBezTo>
                    <a:pt x="58520" y="74000"/>
                    <a:pt x="57597" y="73247"/>
                    <a:pt x="57597" y="72095"/>
                  </a:cubicBezTo>
                  <a:cubicBezTo>
                    <a:pt x="57597" y="70973"/>
                    <a:pt x="58516" y="70211"/>
                    <a:pt x="59491" y="70211"/>
                  </a:cubicBezTo>
                  <a:close/>
                  <a:moveTo>
                    <a:pt x="45792" y="66272"/>
                  </a:moveTo>
                  <a:lnTo>
                    <a:pt x="47773" y="72214"/>
                  </a:lnTo>
                  <a:cubicBezTo>
                    <a:pt x="47931" y="72650"/>
                    <a:pt x="47931" y="73125"/>
                    <a:pt x="47773" y="73601"/>
                  </a:cubicBezTo>
                  <a:cubicBezTo>
                    <a:pt x="47427" y="74608"/>
                    <a:pt x="46637" y="75039"/>
                    <a:pt x="45838" y="75039"/>
                  </a:cubicBezTo>
                  <a:cubicBezTo>
                    <a:pt x="44533" y="75039"/>
                    <a:pt x="43207" y="73886"/>
                    <a:pt x="43772" y="72214"/>
                  </a:cubicBezTo>
                  <a:lnTo>
                    <a:pt x="45792" y="66272"/>
                  </a:lnTo>
                  <a:close/>
                  <a:moveTo>
                    <a:pt x="36880" y="72174"/>
                  </a:moveTo>
                  <a:cubicBezTo>
                    <a:pt x="37903" y="72174"/>
                    <a:pt x="38770" y="73035"/>
                    <a:pt x="38781" y="74096"/>
                  </a:cubicBezTo>
                  <a:lnTo>
                    <a:pt x="38781" y="74096"/>
                  </a:lnTo>
                  <a:cubicBezTo>
                    <a:pt x="38770" y="75236"/>
                    <a:pt x="37834" y="75981"/>
                    <a:pt x="36862" y="75981"/>
                  </a:cubicBezTo>
                  <a:cubicBezTo>
                    <a:pt x="36394" y="75981"/>
                    <a:pt x="35918" y="75808"/>
                    <a:pt x="35533" y="75423"/>
                  </a:cubicBezTo>
                  <a:cubicBezTo>
                    <a:pt x="34344" y="74234"/>
                    <a:pt x="35176" y="72174"/>
                    <a:pt x="36880" y="72174"/>
                  </a:cubicBezTo>
                  <a:close/>
                  <a:moveTo>
                    <a:pt x="54349" y="72174"/>
                  </a:moveTo>
                  <a:cubicBezTo>
                    <a:pt x="55372" y="72174"/>
                    <a:pt x="56239" y="73035"/>
                    <a:pt x="56250" y="74096"/>
                  </a:cubicBezTo>
                  <a:lnTo>
                    <a:pt x="56250" y="74096"/>
                  </a:lnTo>
                  <a:cubicBezTo>
                    <a:pt x="56239" y="75236"/>
                    <a:pt x="55303" y="75981"/>
                    <a:pt x="54331" y="75981"/>
                  </a:cubicBezTo>
                  <a:cubicBezTo>
                    <a:pt x="53863" y="75981"/>
                    <a:pt x="53387" y="75808"/>
                    <a:pt x="53002" y="75423"/>
                  </a:cubicBezTo>
                  <a:cubicBezTo>
                    <a:pt x="51813" y="74234"/>
                    <a:pt x="52645" y="72174"/>
                    <a:pt x="54349" y="72174"/>
                  </a:cubicBezTo>
                  <a:close/>
                  <a:moveTo>
                    <a:pt x="45577" y="76885"/>
                  </a:moveTo>
                  <a:cubicBezTo>
                    <a:pt x="46554" y="76885"/>
                    <a:pt x="47496" y="77638"/>
                    <a:pt x="47496" y="78790"/>
                  </a:cubicBezTo>
                  <a:cubicBezTo>
                    <a:pt x="47496" y="79820"/>
                    <a:pt x="46664" y="80652"/>
                    <a:pt x="45594" y="80691"/>
                  </a:cubicBezTo>
                  <a:cubicBezTo>
                    <a:pt x="43931" y="80691"/>
                    <a:pt x="43059" y="78631"/>
                    <a:pt x="44247" y="77443"/>
                  </a:cubicBezTo>
                  <a:cubicBezTo>
                    <a:pt x="44632" y="77058"/>
                    <a:pt x="45109" y="76885"/>
                    <a:pt x="45577" y="76885"/>
                  </a:cubicBezTo>
                  <a:close/>
                  <a:moveTo>
                    <a:pt x="32166" y="79740"/>
                  </a:moveTo>
                  <a:cubicBezTo>
                    <a:pt x="32522" y="79740"/>
                    <a:pt x="32879" y="79780"/>
                    <a:pt x="33275" y="79820"/>
                  </a:cubicBezTo>
                  <a:cubicBezTo>
                    <a:pt x="33552" y="79899"/>
                    <a:pt x="33909" y="79978"/>
                    <a:pt x="34186" y="80057"/>
                  </a:cubicBezTo>
                  <a:lnTo>
                    <a:pt x="35018" y="80374"/>
                  </a:lnTo>
                  <a:lnTo>
                    <a:pt x="35810" y="80731"/>
                  </a:lnTo>
                  <a:cubicBezTo>
                    <a:pt x="36761" y="81206"/>
                    <a:pt x="37672" y="81761"/>
                    <a:pt x="38583" y="82355"/>
                  </a:cubicBezTo>
                  <a:cubicBezTo>
                    <a:pt x="40326" y="83504"/>
                    <a:pt x="41990" y="84771"/>
                    <a:pt x="43574" y="86118"/>
                  </a:cubicBezTo>
                  <a:cubicBezTo>
                    <a:pt x="41712" y="85247"/>
                    <a:pt x="39811" y="84494"/>
                    <a:pt x="37870" y="83860"/>
                  </a:cubicBezTo>
                  <a:cubicBezTo>
                    <a:pt x="36919" y="83543"/>
                    <a:pt x="35968" y="83266"/>
                    <a:pt x="34978" y="83068"/>
                  </a:cubicBezTo>
                  <a:lnTo>
                    <a:pt x="34305" y="82989"/>
                  </a:lnTo>
                  <a:lnTo>
                    <a:pt x="33631" y="82909"/>
                  </a:lnTo>
                  <a:lnTo>
                    <a:pt x="33037" y="82909"/>
                  </a:lnTo>
                  <a:cubicBezTo>
                    <a:pt x="32839" y="82909"/>
                    <a:pt x="32760" y="82989"/>
                    <a:pt x="32601" y="83028"/>
                  </a:cubicBezTo>
                  <a:lnTo>
                    <a:pt x="32284" y="83068"/>
                  </a:lnTo>
                  <a:cubicBezTo>
                    <a:pt x="32197" y="83079"/>
                    <a:pt x="32111" y="83084"/>
                    <a:pt x="32029" y="83084"/>
                  </a:cubicBezTo>
                  <a:cubicBezTo>
                    <a:pt x="30072" y="83084"/>
                    <a:pt x="29720" y="80045"/>
                    <a:pt x="31849" y="79740"/>
                  </a:cubicBezTo>
                  <a:close/>
                  <a:moveTo>
                    <a:pt x="59138" y="79737"/>
                  </a:moveTo>
                  <a:cubicBezTo>
                    <a:pt x="61284" y="79737"/>
                    <a:pt x="61361" y="82990"/>
                    <a:pt x="59181" y="83068"/>
                  </a:cubicBezTo>
                  <a:lnTo>
                    <a:pt x="59181" y="83108"/>
                  </a:lnTo>
                  <a:lnTo>
                    <a:pt x="58904" y="83108"/>
                  </a:lnTo>
                  <a:lnTo>
                    <a:pt x="58587" y="83068"/>
                  </a:lnTo>
                  <a:cubicBezTo>
                    <a:pt x="58429" y="83068"/>
                    <a:pt x="58349" y="82949"/>
                    <a:pt x="58151" y="82949"/>
                  </a:cubicBezTo>
                  <a:cubicBezTo>
                    <a:pt x="58072" y="82929"/>
                    <a:pt x="57983" y="82919"/>
                    <a:pt x="57884" y="82919"/>
                  </a:cubicBezTo>
                  <a:cubicBezTo>
                    <a:pt x="57785" y="82919"/>
                    <a:pt x="57676" y="82929"/>
                    <a:pt x="57557" y="82949"/>
                  </a:cubicBezTo>
                  <a:lnTo>
                    <a:pt x="56884" y="82989"/>
                  </a:lnTo>
                  <a:lnTo>
                    <a:pt x="56210" y="83108"/>
                  </a:lnTo>
                  <a:cubicBezTo>
                    <a:pt x="55220" y="83306"/>
                    <a:pt x="54269" y="83543"/>
                    <a:pt x="53319" y="83860"/>
                  </a:cubicBezTo>
                  <a:cubicBezTo>
                    <a:pt x="51378" y="84494"/>
                    <a:pt x="49476" y="85247"/>
                    <a:pt x="47614" y="86118"/>
                  </a:cubicBezTo>
                  <a:cubicBezTo>
                    <a:pt x="49199" y="84771"/>
                    <a:pt x="50863" y="83504"/>
                    <a:pt x="52606" y="82315"/>
                  </a:cubicBezTo>
                  <a:cubicBezTo>
                    <a:pt x="53517" y="81721"/>
                    <a:pt x="54428" y="81206"/>
                    <a:pt x="55378" y="80691"/>
                  </a:cubicBezTo>
                  <a:lnTo>
                    <a:pt x="56171" y="80335"/>
                  </a:lnTo>
                  <a:lnTo>
                    <a:pt x="57003" y="80057"/>
                  </a:lnTo>
                  <a:cubicBezTo>
                    <a:pt x="57280" y="79939"/>
                    <a:pt x="57636" y="79899"/>
                    <a:pt x="57914" y="79820"/>
                  </a:cubicBezTo>
                  <a:cubicBezTo>
                    <a:pt x="58310" y="79740"/>
                    <a:pt x="58666" y="79740"/>
                    <a:pt x="59023" y="79740"/>
                  </a:cubicBezTo>
                  <a:cubicBezTo>
                    <a:pt x="59062" y="79738"/>
                    <a:pt x="59100" y="79737"/>
                    <a:pt x="59138" y="79737"/>
                  </a:cubicBezTo>
                  <a:close/>
                  <a:moveTo>
                    <a:pt x="18183" y="1"/>
                  </a:moveTo>
                  <a:cubicBezTo>
                    <a:pt x="18183" y="2258"/>
                    <a:pt x="17390" y="4437"/>
                    <a:pt x="15964" y="6140"/>
                  </a:cubicBezTo>
                  <a:cubicBezTo>
                    <a:pt x="17700" y="11382"/>
                    <a:pt x="13617" y="16389"/>
                    <a:pt x="8588" y="16389"/>
                  </a:cubicBezTo>
                  <a:cubicBezTo>
                    <a:pt x="7764" y="16389"/>
                    <a:pt x="6915" y="16254"/>
                    <a:pt x="6061" y="15964"/>
                  </a:cubicBezTo>
                  <a:cubicBezTo>
                    <a:pt x="4358" y="17390"/>
                    <a:pt x="2219" y="18183"/>
                    <a:pt x="0" y="18183"/>
                  </a:cubicBezTo>
                  <a:lnTo>
                    <a:pt x="0" y="41475"/>
                  </a:lnTo>
                  <a:cubicBezTo>
                    <a:pt x="2298" y="41475"/>
                    <a:pt x="4160" y="43337"/>
                    <a:pt x="4160" y="45634"/>
                  </a:cubicBezTo>
                  <a:cubicBezTo>
                    <a:pt x="4160" y="47932"/>
                    <a:pt x="2298" y="49793"/>
                    <a:pt x="0" y="49793"/>
                  </a:cubicBezTo>
                  <a:lnTo>
                    <a:pt x="0" y="73402"/>
                  </a:lnTo>
                  <a:cubicBezTo>
                    <a:pt x="2258" y="73402"/>
                    <a:pt x="4437" y="74195"/>
                    <a:pt x="6140" y="75621"/>
                  </a:cubicBezTo>
                  <a:cubicBezTo>
                    <a:pt x="6978" y="75343"/>
                    <a:pt x="7810" y="75215"/>
                    <a:pt x="8616" y="75215"/>
                  </a:cubicBezTo>
                  <a:cubicBezTo>
                    <a:pt x="13681" y="75215"/>
                    <a:pt x="17736" y="80296"/>
                    <a:pt x="15925" y="85524"/>
                  </a:cubicBezTo>
                  <a:cubicBezTo>
                    <a:pt x="17351" y="87227"/>
                    <a:pt x="18143" y="89366"/>
                    <a:pt x="18183" y="91585"/>
                  </a:cubicBezTo>
                  <a:lnTo>
                    <a:pt x="41475" y="91585"/>
                  </a:lnTo>
                  <a:cubicBezTo>
                    <a:pt x="41475" y="89287"/>
                    <a:pt x="43336" y="87425"/>
                    <a:pt x="45634" y="87425"/>
                  </a:cubicBezTo>
                  <a:cubicBezTo>
                    <a:pt x="47931" y="87425"/>
                    <a:pt x="49793" y="89287"/>
                    <a:pt x="49793" y="91585"/>
                  </a:cubicBezTo>
                  <a:lnTo>
                    <a:pt x="73402" y="91585"/>
                  </a:lnTo>
                  <a:cubicBezTo>
                    <a:pt x="73402" y="89366"/>
                    <a:pt x="74194" y="87188"/>
                    <a:pt x="75620" y="85445"/>
                  </a:cubicBezTo>
                  <a:cubicBezTo>
                    <a:pt x="73889" y="80217"/>
                    <a:pt x="77947" y="75221"/>
                    <a:pt x="82958" y="75221"/>
                  </a:cubicBezTo>
                  <a:cubicBezTo>
                    <a:pt x="83794" y="75221"/>
                    <a:pt x="84657" y="75360"/>
                    <a:pt x="85523" y="75660"/>
                  </a:cubicBezTo>
                  <a:cubicBezTo>
                    <a:pt x="87227" y="74234"/>
                    <a:pt x="89366" y="73442"/>
                    <a:pt x="91584" y="73402"/>
                  </a:cubicBezTo>
                  <a:lnTo>
                    <a:pt x="91584" y="50150"/>
                  </a:lnTo>
                  <a:cubicBezTo>
                    <a:pt x="89287" y="50150"/>
                    <a:pt x="87425" y="48288"/>
                    <a:pt x="87425" y="45951"/>
                  </a:cubicBezTo>
                  <a:cubicBezTo>
                    <a:pt x="87425" y="43654"/>
                    <a:pt x="89287" y="41792"/>
                    <a:pt x="91584" y="41792"/>
                  </a:cubicBezTo>
                  <a:lnTo>
                    <a:pt x="91584" y="18183"/>
                  </a:lnTo>
                  <a:cubicBezTo>
                    <a:pt x="89326" y="18183"/>
                    <a:pt x="87148" y="17430"/>
                    <a:pt x="85444" y="15964"/>
                  </a:cubicBezTo>
                  <a:cubicBezTo>
                    <a:pt x="84652" y="16242"/>
                    <a:pt x="83820" y="16361"/>
                    <a:pt x="82988" y="16361"/>
                  </a:cubicBezTo>
                  <a:cubicBezTo>
                    <a:pt x="82968" y="16361"/>
                    <a:pt x="82948" y="16361"/>
                    <a:pt x="82928" y="16361"/>
                  </a:cubicBezTo>
                  <a:cubicBezTo>
                    <a:pt x="77613" y="16361"/>
                    <a:pt x="73884" y="11113"/>
                    <a:pt x="75620" y="6061"/>
                  </a:cubicBezTo>
                  <a:cubicBezTo>
                    <a:pt x="74194" y="4358"/>
                    <a:pt x="73402" y="2219"/>
                    <a:pt x="73362" y="1"/>
                  </a:cubicBezTo>
                  <a:lnTo>
                    <a:pt x="50110" y="1"/>
                  </a:lnTo>
                  <a:cubicBezTo>
                    <a:pt x="50110" y="2298"/>
                    <a:pt x="48248" y="4160"/>
                    <a:pt x="45911" y="4160"/>
                  </a:cubicBezTo>
                  <a:cubicBezTo>
                    <a:pt x="43614" y="4160"/>
                    <a:pt x="41752" y="2298"/>
                    <a:pt x="41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0"/>
            <p:cNvSpPr/>
            <p:nvPr/>
          </p:nvSpPr>
          <p:spPr>
            <a:xfrm>
              <a:off x="5052825" y="3011975"/>
              <a:ext cx="208000" cy="105000"/>
            </a:xfrm>
            <a:custGeom>
              <a:avLst/>
              <a:gdLst/>
              <a:ahLst/>
              <a:cxnLst/>
              <a:rect l="l" t="t" r="r" b="b"/>
              <a:pathLst>
                <a:path w="8320" h="4200" extrusionOk="0">
                  <a:moveTo>
                    <a:pt x="0" y="1"/>
                  </a:moveTo>
                  <a:cubicBezTo>
                    <a:pt x="0" y="2298"/>
                    <a:pt x="1862" y="4199"/>
                    <a:pt x="4160" y="4199"/>
                  </a:cubicBezTo>
                  <a:cubicBezTo>
                    <a:pt x="6457" y="4199"/>
                    <a:pt x="8319" y="2298"/>
                    <a:pt x="831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0"/>
            <p:cNvSpPr/>
            <p:nvPr/>
          </p:nvSpPr>
          <p:spPr>
            <a:xfrm>
              <a:off x="4008050" y="4048825"/>
              <a:ext cx="104000" cy="208000"/>
            </a:xfrm>
            <a:custGeom>
              <a:avLst/>
              <a:gdLst/>
              <a:ahLst/>
              <a:cxnLst/>
              <a:rect l="l" t="t" r="r" b="b"/>
              <a:pathLst>
                <a:path w="4160" h="8320" extrusionOk="0">
                  <a:moveTo>
                    <a:pt x="0" y="1"/>
                  </a:moveTo>
                  <a:lnTo>
                    <a:pt x="0" y="8319"/>
                  </a:lnTo>
                  <a:cubicBezTo>
                    <a:pt x="2298" y="8319"/>
                    <a:pt x="4160" y="6458"/>
                    <a:pt x="4160" y="4160"/>
                  </a:cubicBezTo>
                  <a:cubicBezTo>
                    <a:pt x="4160" y="1863"/>
                    <a:pt x="2298" y="1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0"/>
            <p:cNvSpPr/>
            <p:nvPr/>
          </p:nvSpPr>
          <p:spPr>
            <a:xfrm>
              <a:off x="5043900" y="5197600"/>
              <a:ext cx="209000" cy="104000"/>
            </a:xfrm>
            <a:custGeom>
              <a:avLst/>
              <a:gdLst/>
              <a:ahLst/>
              <a:cxnLst/>
              <a:rect l="l" t="t" r="r" b="b"/>
              <a:pathLst>
                <a:path w="8360" h="4160" extrusionOk="0">
                  <a:moveTo>
                    <a:pt x="4160" y="0"/>
                  </a:moveTo>
                  <a:cubicBezTo>
                    <a:pt x="1863" y="0"/>
                    <a:pt x="1" y="1862"/>
                    <a:pt x="1" y="4160"/>
                  </a:cubicBezTo>
                  <a:lnTo>
                    <a:pt x="8359" y="4160"/>
                  </a:lnTo>
                  <a:cubicBezTo>
                    <a:pt x="8320" y="1862"/>
                    <a:pt x="6458" y="0"/>
                    <a:pt x="4160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0"/>
            <p:cNvSpPr/>
            <p:nvPr/>
          </p:nvSpPr>
          <p:spPr>
            <a:xfrm>
              <a:off x="6192675" y="4056750"/>
              <a:ext cx="105000" cy="208975"/>
            </a:xfrm>
            <a:custGeom>
              <a:avLst/>
              <a:gdLst/>
              <a:ahLst/>
              <a:cxnLst/>
              <a:rect l="l" t="t" r="r" b="b"/>
              <a:pathLst>
                <a:path w="4200" h="8359" extrusionOk="0">
                  <a:moveTo>
                    <a:pt x="4199" y="1"/>
                  </a:moveTo>
                  <a:cubicBezTo>
                    <a:pt x="1862" y="1"/>
                    <a:pt x="0" y="1863"/>
                    <a:pt x="0" y="4200"/>
                  </a:cubicBezTo>
                  <a:cubicBezTo>
                    <a:pt x="0" y="6497"/>
                    <a:pt x="1862" y="8359"/>
                    <a:pt x="4199" y="8359"/>
                  </a:cubicBezTo>
                  <a:lnTo>
                    <a:pt x="4199" y="1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0"/>
            <p:cNvSpPr/>
            <p:nvPr/>
          </p:nvSpPr>
          <p:spPr>
            <a:xfrm>
              <a:off x="4617100" y="3644650"/>
              <a:ext cx="1070525" cy="1025275"/>
            </a:xfrm>
            <a:custGeom>
              <a:avLst/>
              <a:gdLst/>
              <a:ahLst/>
              <a:cxnLst/>
              <a:rect l="l" t="t" r="r" b="b"/>
              <a:pathLst>
                <a:path w="42821" h="41011" extrusionOk="0">
                  <a:moveTo>
                    <a:pt x="24957" y="9486"/>
                  </a:moveTo>
                  <a:cubicBezTo>
                    <a:pt x="26011" y="9486"/>
                    <a:pt x="27009" y="10187"/>
                    <a:pt x="27293" y="11295"/>
                  </a:cubicBezTo>
                  <a:lnTo>
                    <a:pt x="27610" y="12523"/>
                  </a:lnTo>
                  <a:cubicBezTo>
                    <a:pt x="27847" y="13395"/>
                    <a:pt x="28481" y="14029"/>
                    <a:pt x="29353" y="14266"/>
                  </a:cubicBezTo>
                  <a:lnTo>
                    <a:pt x="30581" y="14583"/>
                  </a:lnTo>
                  <a:cubicBezTo>
                    <a:pt x="32126" y="14979"/>
                    <a:pt x="32878" y="16762"/>
                    <a:pt x="32046" y="18148"/>
                  </a:cubicBezTo>
                  <a:lnTo>
                    <a:pt x="31413" y="19258"/>
                  </a:lnTo>
                  <a:cubicBezTo>
                    <a:pt x="30977" y="20010"/>
                    <a:pt x="30977" y="20921"/>
                    <a:pt x="31413" y="21714"/>
                  </a:cubicBezTo>
                  <a:lnTo>
                    <a:pt x="32046" y="22783"/>
                  </a:lnTo>
                  <a:cubicBezTo>
                    <a:pt x="32878" y="24170"/>
                    <a:pt x="32126" y="25952"/>
                    <a:pt x="30581" y="26348"/>
                  </a:cubicBezTo>
                  <a:lnTo>
                    <a:pt x="29353" y="26705"/>
                  </a:lnTo>
                  <a:cubicBezTo>
                    <a:pt x="28481" y="26903"/>
                    <a:pt x="27847" y="27576"/>
                    <a:pt x="27610" y="28408"/>
                  </a:cubicBezTo>
                  <a:lnTo>
                    <a:pt x="27293" y="29636"/>
                  </a:lnTo>
                  <a:cubicBezTo>
                    <a:pt x="27008" y="30778"/>
                    <a:pt x="26003" y="31467"/>
                    <a:pt x="24945" y="31467"/>
                  </a:cubicBezTo>
                  <a:cubicBezTo>
                    <a:pt x="24534" y="31467"/>
                    <a:pt x="24115" y="31363"/>
                    <a:pt x="23728" y="31141"/>
                  </a:cubicBezTo>
                  <a:lnTo>
                    <a:pt x="22619" y="30508"/>
                  </a:lnTo>
                  <a:cubicBezTo>
                    <a:pt x="22242" y="30290"/>
                    <a:pt x="21817" y="30181"/>
                    <a:pt x="21391" y="30181"/>
                  </a:cubicBezTo>
                  <a:cubicBezTo>
                    <a:pt x="20965" y="30181"/>
                    <a:pt x="20539" y="30290"/>
                    <a:pt x="20163" y="30508"/>
                  </a:cubicBezTo>
                  <a:lnTo>
                    <a:pt x="19093" y="31141"/>
                  </a:lnTo>
                  <a:cubicBezTo>
                    <a:pt x="18705" y="31363"/>
                    <a:pt x="18287" y="31467"/>
                    <a:pt x="17876" y="31467"/>
                  </a:cubicBezTo>
                  <a:cubicBezTo>
                    <a:pt x="16818" y="31467"/>
                    <a:pt x="15813" y="30778"/>
                    <a:pt x="15528" y="29636"/>
                  </a:cubicBezTo>
                  <a:lnTo>
                    <a:pt x="15211" y="28408"/>
                  </a:lnTo>
                  <a:cubicBezTo>
                    <a:pt x="14973" y="27576"/>
                    <a:pt x="14300" y="26903"/>
                    <a:pt x="13468" y="26705"/>
                  </a:cubicBezTo>
                  <a:lnTo>
                    <a:pt x="12240" y="26348"/>
                  </a:lnTo>
                  <a:cubicBezTo>
                    <a:pt x="10656" y="25952"/>
                    <a:pt x="9943" y="24170"/>
                    <a:pt x="10735" y="22783"/>
                  </a:cubicBezTo>
                  <a:lnTo>
                    <a:pt x="11369" y="21714"/>
                  </a:lnTo>
                  <a:cubicBezTo>
                    <a:pt x="11844" y="20921"/>
                    <a:pt x="11844" y="20010"/>
                    <a:pt x="11369" y="19258"/>
                  </a:cubicBezTo>
                  <a:lnTo>
                    <a:pt x="10735" y="18148"/>
                  </a:lnTo>
                  <a:cubicBezTo>
                    <a:pt x="9943" y="16762"/>
                    <a:pt x="10656" y="14979"/>
                    <a:pt x="12240" y="14583"/>
                  </a:cubicBezTo>
                  <a:lnTo>
                    <a:pt x="13468" y="14266"/>
                  </a:lnTo>
                  <a:cubicBezTo>
                    <a:pt x="14300" y="14029"/>
                    <a:pt x="14973" y="13395"/>
                    <a:pt x="15211" y="12523"/>
                  </a:cubicBezTo>
                  <a:lnTo>
                    <a:pt x="15528" y="11295"/>
                  </a:lnTo>
                  <a:cubicBezTo>
                    <a:pt x="15812" y="10187"/>
                    <a:pt x="16810" y="9486"/>
                    <a:pt x="17864" y="9486"/>
                  </a:cubicBezTo>
                  <a:cubicBezTo>
                    <a:pt x="18278" y="9486"/>
                    <a:pt x="18702" y="9595"/>
                    <a:pt x="19093" y="9830"/>
                  </a:cubicBezTo>
                  <a:lnTo>
                    <a:pt x="20163" y="10464"/>
                  </a:lnTo>
                  <a:cubicBezTo>
                    <a:pt x="20539" y="10681"/>
                    <a:pt x="20965" y="10790"/>
                    <a:pt x="21391" y="10790"/>
                  </a:cubicBezTo>
                  <a:cubicBezTo>
                    <a:pt x="21817" y="10790"/>
                    <a:pt x="22242" y="10681"/>
                    <a:pt x="22619" y="10464"/>
                  </a:cubicBezTo>
                  <a:lnTo>
                    <a:pt x="23728" y="9830"/>
                  </a:lnTo>
                  <a:cubicBezTo>
                    <a:pt x="24119" y="9595"/>
                    <a:pt x="24543" y="9486"/>
                    <a:pt x="24957" y="9486"/>
                  </a:cubicBezTo>
                  <a:close/>
                  <a:moveTo>
                    <a:pt x="14803" y="0"/>
                  </a:moveTo>
                  <a:cubicBezTo>
                    <a:pt x="12837" y="0"/>
                    <a:pt x="10986" y="1300"/>
                    <a:pt x="10418" y="3373"/>
                  </a:cubicBezTo>
                  <a:lnTo>
                    <a:pt x="9824" y="5671"/>
                  </a:lnTo>
                  <a:cubicBezTo>
                    <a:pt x="9428" y="7255"/>
                    <a:pt x="8200" y="8483"/>
                    <a:pt x="6615" y="8919"/>
                  </a:cubicBezTo>
                  <a:lnTo>
                    <a:pt x="4278" y="9513"/>
                  </a:lnTo>
                  <a:cubicBezTo>
                    <a:pt x="1426" y="10266"/>
                    <a:pt x="40" y="13553"/>
                    <a:pt x="1545" y="16168"/>
                  </a:cubicBezTo>
                  <a:lnTo>
                    <a:pt x="2733" y="18228"/>
                  </a:lnTo>
                  <a:cubicBezTo>
                    <a:pt x="3565" y="19654"/>
                    <a:pt x="3565" y="21357"/>
                    <a:pt x="2733" y="22783"/>
                  </a:cubicBezTo>
                  <a:lnTo>
                    <a:pt x="1545" y="24843"/>
                  </a:lnTo>
                  <a:cubicBezTo>
                    <a:pt x="0" y="27418"/>
                    <a:pt x="1386" y="30745"/>
                    <a:pt x="4278" y="31498"/>
                  </a:cubicBezTo>
                  <a:lnTo>
                    <a:pt x="6576" y="32092"/>
                  </a:lnTo>
                  <a:cubicBezTo>
                    <a:pt x="8160" y="32488"/>
                    <a:pt x="9388" y="33716"/>
                    <a:pt x="9824" y="35301"/>
                  </a:cubicBezTo>
                  <a:lnTo>
                    <a:pt x="10418" y="37638"/>
                  </a:lnTo>
                  <a:cubicBezTo>
                    <a:pt x="10958" y="39711"/>
                    <a:pt x="12821" y="41011"/>
                    <a:pt x="14796" y="41011"/>
                  </a:cubicBezTo>
                  <a:cubicBezTo>
                    <a:pt x="15576" y="41011"/>
                    <a:pt x="16373" y="40808"/>
                    <a:pt x="17113" y="40371"/>
                  </a:cubicBezTo>
                  <a:lnTo>
                    <a:pt x="19172" y="39143"/>
                  </a:lnTo>
                  <a:cubicBezTo>
                    <a:pt x="19866" y="38747"/>
                    <a:pt x="20648" y="38549"/>
                    <a:pt x="21435" y="38549"/>
                  </a:cubicBezTo>
                  <a:cubicBezTo>
                    <a:pt x="22223" y="38549"/>
                    <a:pt x="23015" y="38747"/>
                    <a:pt x="23728" y="39143"/>
                  </a:cubicBezTo>
                  <a:lnTo>
                    <a:pt x="25788" y="40371"/>
                  </a:lnTo>
                  <a:cubicBezTo>
                    <a:pt x="26506" y="40791"/>
                    <a:pt x="27279" y="40986"/>
                    <a:pt x="28038" y="40986"/>
                  </a:cubicBezTo>
                  <a:cubicBezTo>
                    <a:pt x="29999" y="40986"/>
                    <a:pt x="31860" y="39683"/>
                    <a:pt x="32403" y="37598"/>
                  </a:cubicBezTo>
                  <a:lnTo>
                    <a:pt x="33037" y="35301"/>
                  </a:lnTo>
                  <a:cubicBezTo>
                    <a:pt x="33433" y="33716"/>
                    <a:pt x="34661" y="32488"/>
                    <a:pt x="36245" y="32092"/>
                  </a:cubicBezTo>
                  <a:lnTo>
                    <a:pt x="38543" y="31458"/>
                  </a:lnTo>
                  <a:cubicBezTo>
                    <a:pt x="41434" y="30706"/>
                    <a:pt x="42821" y="27418"/>
                    <a:pt x="41316" y="24843"/>
                  </a:cubicBezTo>
                  <a:lnTo>
                    <a:pt x="40088" y="22783"/>
                  </a:lnTo>
                  <a:cubicBezTo>
                    <a:pt x="39256" y="21357"/>
                    <a:pt x="39256" y="19614"/>
                    <a:pt x="40088" y="18228"/>
                  </a:cubicBezTo>
                  <a:lnTo>
                    <a:pt x="41276" y="16168"/>
                  </a:lnTo>
                  <a:cubicBezTo>
                    <a:pt x="42781" y="13593"/>
                    <a:pt x="41434" y="10266"/>
                    <a:pt x="38543" y="9513"/>
                  </a:cubicBezTo>
                  <a:lnTo>
                    <a:pt x="36206" y="8919"/>
                  </a:lnTo>
                  <a:cubicBezTo>
                    <a:pt x="34661" y="8483"/>
                    <a:pt x="33393" y="7255"/>
                    <a:pt x="32997" y="5671"/>
                  </a:cubicBezTo>
                  <a:lnTo>
                    <a:pt x="32403" y="3373"/>
                  </a:lnTo>
                  <a:cubicBezTo>
                    <a:pt x="31863" y="1300"/>
                    <a:pt x="30000" y="0"/>
                    <a:pt x="28039" y="0"/>
                  </a:cubicBezTo>
                  <a:cubicBezTo>
                    <a:pt x="27266" y="0"/>
                    <a:pt x="26477" y="203"/>
                    <a:pt x="25748" y="640"/>
                  </a:cubicBezTo>
                  <a:lnTo>
                    <a:pt x="23688" y="1828"/>
                  </a:lnTo>
                  <a:cubicBezTo>
                    <a:pt x="22995" y="2244"/>
                    <a:pt x="22213" y="2452"/>
                    <a:pt x="21425" y="2452"/>
                  </a:cubicBezTo>
                  <a:cubicBezTo>
                    <a:pt x="20638" y="2452"/>
                    <a:pt x="19846" y="2244"/>
                    <a:pt x="19133" y="1828"/>
                  </a:cubicBezTo>
                  <a:lnTo>
                    <a:pt x="17113" y="640"/>
                  </a:lnTo>
                  <a:cubicBezTo>
                    <a:pt x="16373" y="203"/>
                    <a:pt x="15579" y="0"/>
                    <a:pt x="1480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0"/>
            <p:cNvSpPr/>
            <p:nvPr/>
          </p:nvSpPr>
          <p:spPr>
            <a:xfrm>
              <a:off x="4865650" y="3882250"/>
              <a:ext cx="573425" cy="549075"/>
            </a:xfrm>
            <a:custGeom>
              <a:avLst/>
              <a:gdLst/>
              <a:ahLst/>
              <a:cxnLst/>
              <a:rect l="l" t="t" r="r" b="b"/>
              <a:pathLst>
                <a:path w="22937" h="21963" extrusionOk="0">
                  <a:moveTo>
                    <a:pt x="11442" y="5520"/>
                  </a:moveTo>
                  <a:cubicBezTo>
                    <a:pt x="14240" y="5520"/>
                    <a:pt x="16915" y="7690"/>
                    <a:pt x="16915" y="10982"/>
                  </a:cubicBezTo>
                  <a:cubicBezTo>
                    <a:pt x="16915" y="13992"/>
                    <a:pt x="14499" y="16408"/>
                    <a:pt x="11488" y="16408"/>
                  </a:cubicBezTo>
                  <a:cubicBezTo>
                    <a:pt x="6616" y="16408"/>
                    <a:pt x="4200" y="10546"/>
                    <a:pt x="7606" y="7139"/>
                  </a:cubicBezTo>
                  <a:cubicBezTo>
                    <a:pt x="8725" y="6021"/>
                    <a:pt x="10097" y="5520"/>
                    <a:pt x="11442" y="5520"/>
                  </a:cubicBezTo>
                  <a:close/>
                  <a:moveTo>
                    <a:pt x="15003" y="0"/>
                  </a:moveTo>
                  <a:cubicBezTo>
                    <a:pt x="14592" y="0"/>
                    <a:pt x="14173" y="104"/>
                    <a:pt x="13786" y="326"/>
                  </a:cubicBezTo>
                  <a:lnTo>
                    <a:pt x="12677" y="999"/>
                  </a:lnTo>
                  <a:cubicBezTo>
                    <a:pt x="12300" y="1217"/>
                    <a:pt x="11875" y="1326"/>
                    <a:pt x="11449" y="1326"/>
                  </a:cubicBezTo>
                  <a:cubicBezTo>
                    <a:pt x="11023" y="1326"/>
                    <a:pt x="10597" y="1217"/>
                    <a:pt x="10221" y="999"/>
                  </a:cubicBezTo>
                  <a:lnTo>
                    <a:pt x="9151" y="326"/>
                  </a:lnTo>
                  <a:cubicBezTo>
                    <a:pt x="8770" y="108"/>
                    <a:pt x="8359" y="7"/>
                    <a:pt x="7955" y="7"/>
                  </a:cubicBezTo>
                  <a:cubicBezTo>
                    <a:pt x="6890" y="7"/>
                    <a:pt x="5873" y="711"/>
                    <a:pt x="5586" y="1831"/>
                  </a:cubicBezTo>
                  <a:lnTo>
                    <a:pt x="5269" y="3059"/>
                  </a:lnTo>
                  <a:cubicBezTo>
                    <a:pt x="5031" y="3891"/>
                    <a:pt x="4358" y="4525"/>
                    <a:pt x="3526" y="4762"/>
                  </a:cubicBezTo>
                  <a:lnTo>
                    <a:pt x="2298" y="5079"/>
                  </a:lnTo>
                  <a:cubicBezTo>
                    <a:pt x="753" y="5475"/>
                    <a:pt x="1" y="7258"/>
                    <a:pt x="833" y="8644"/>
                  </a:cubicBezTo>
                  <a:lnTo>
                    <a:pt x="1466" y="9754"/>
                  </a:lnTo>
                  <a:cubicBezTo>
                    <a:pt x="1902" y="10506"/>
                    <a:pt x="1902" y="11417"/>
                    <a:pt x="1466" y="12210"/>
                  </a:cubicBezTo>
                  <a:lnTo>
                    <a:pt x="833" y="13279"/>
                  </a:lnTo>
                  <a:cubicBezTo>
                    <a:pt x="1" y="14666"/>
                    <a:pt x="753" y="16448"/>
                    <a:pt x="2298" y="16844"/>
                  </a:cubicBezTo>
                  <a:lnTo>
                    <a:pt x="3526" y="17201"/>
                  </a:lnTo>
                  <a:cubicBezTo>
                    <a:pt x="4398" y="17399"/>
                    <a:pt x="5031" y="18072"/>
                    <a:pt x="5269" y="18904"/>
                  </a:cubicBezTo>
                  <a:lnTo>
                    <a:pt x="5586" y="20132"/>
                  </a:lnTo>
                  <a:cubicBezTo>
                    <a:pt x="5871" y="21274"/>
                    <a:pt x="6876" y="21963"/>
                    <a:pt x="7934" y="21963"/>
                  </a:cubicBezTo>
                  <a:cubicBezTo>
                    <a:pt x="8345" y="21963"/>
                    <a:pt x="8763" y="21859"/>
                    <a:pt x="9151" y="21637"/>
                  </a:cubicBezTo>
                  <a:lnTo>
                    <a:pt x="10260" y="21004"/>
                  </a:lnTo>
                  <a:cubicBezTo>
                    <a:pt x="10637" y="20786"/>
                    <a:pt x="11053" y="20677"/>
                    <a:pt x="11468" y="20677"/>
                  </a:cubicBezTo>
                  <a:cubicBezTo>
                    <a:pt x="11884" y="20677"/>
                    <a:pt x="12300" y="20786"/>
                    <a:pt x="12677" y="21004"/>
                  </a:cubicBezTo>
                  <a:lnTo>
                    <a:pt x="13786" y="21637"/>
                  </a:lnTo>
                  <a:cubicBezTo>
                    <a:pt x="14173" y="21859"/>
                    <a:pt x="14592" y="21963"/>
                    <a:pt x="15003" y="21963"/>
                  </a:cubicBezTo>
                  <a:cubicBezTo>
                    <a:pt x="16061" y="21963"/>
                    <a:pt x="17066" y="21274"/>
                    <a:pt x="17351" y="20132"/>
                  </a:cubicBezTo>
                  <a:lnTo>
                    <a:pt x="17668" y="18904"/>
                  </a:lnTo>
                  <a:cubicBezTo>
                    <a:pt x="17905" y="18072"/>
                    <a:pt x="18579" y="17399"/>
                    <a:pt x="19411" y="17201"/>
                  </a:cubicBezTo>
                  <a:lnTo>
                    <a:pt x="20639" y="16844"/>
                  </a:lnTo>
                  <a:cubicBezTo>
                    <a:pt x="22223" y="16448"/>
                    <a:pt x="22936" y="14666"/>
                    <a:pt x="22144" y="13279"/>
                  </a:cubicBezTo>
                  <a:lnTo>
                    <a:pt x="21510" y="12210"/>
                  </a:lnTo>
                  <a:cubicBezTo>
                    <a:pt x="21035" y="11417"/>
                    <a:pt x="21035" y="10506"/>
                    <a:pt x="21510" y="9754"/>
                  </a:cubicBezTo>
                  <a:lnTo>
                    <a:pt x="22104" y="8684"/>
                  </a:lnTo>
                  <a:cubicBezTo>
                    <a:pt x="22936" y="7298"/>
                    <a:pt x="22184" y="5515"/>
                    <a:pt x="20639" y="5119"/>
                  </a:cubicBezTo>
                  <a:lnTo>
                    <a:pt x="19411" y="4802"/>
                  </a:lnTo>
                  <a:cubicBezTo>
                    <a:pt x="18539" y="4564"/>
                    <a:pt x="17905" y="3891"/>
                    <a:pt x="17668" y="3059"/>
                  </a:cubicBezTo>
                  <a:lnTo>
                    <a:pt x="17351" y="1831"/>
                  </a:lnTo>
                  <a:cubicBezTo>
                    <a:pt x="17066" y="690"/>
                    <a:pt x="16061" y="0"/>
                    <a:pt x="15003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0"/>
            <p:cNvSpPr/>
            <p:nvPr/>
          </p:nvSpPr>
          <p:spPr>
            <a:xfrm>
              <a:off x="5017175" y="4021100"/>
              <a:ext cx="271375" cy="271375"/>
            </a:xfrm>
            <a:custGeom>
              <a:avLst/>
              <a:gdLst/>
              <a:ahLst/>
              <a:cxnLst/>
              <a:rect l="l" t="t" r="r" b="b"/>
              <a:pathLst>
                <a:path w="10855" h="10855" extrusionOk="0">
                  <a:moveTo>
                    <a:pt x="5427" y="1"/>
                  </a:moveTo>
                  <a:cubicBezTo>
                    <a:pt x="2417" y="1"/>
                    <a:pt x="0" y="2457"/>
                    <a:pt x="0" y="5428"/>
                  </a:cubicBezTo>
                  <a:cubicBezTo>
                    <a:pt x="0" y="8438"/>
                    <a:pt x="2417" y="10854"/>
                    <a:pt x="5427" y="10854"/>
                  </a:cubicBezTo>
                  <a:cubicBezTo>
                    <a:pt x="8398" y="10854"/>
                    <a:pt x="10854" y="8438"/>
                    <a:pt x="10854" y="5428"/>
                  </a:cubicBezTo>
                  <a:cubicBezTo>
                    <a:pt x="10854" y="2457"/>
                    <a:pt x="8398" y="1"/>
                    <a:pt x="542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0"/>
            <p:cNvSpPr/>
            <p:nvPr/>
          </p:nvSpPr>
          <p:spPr>
            <a:xfrm>
              <a:off x="5311300" y="3402075"/>
              <a:ext cx="110925" cy="95175"/>
            </a:xfrm>
            <a:custGeom>
              <a:avLst/>
              <a:gdLst/>
              <a:ahLst/>
              <a:cxnLst/>
              <a:rect l="l" t="t" r="r" b="b"/>
              <a:pathLst>
                <a:path w="4437" h="3807" extrusionOk="0">
                  <a:moveTo>
                    <a:pt x="2548" y="1"/>
                  </a:moveTo>
                  <a:cubicBezTo>
                    <a:pt x="2085" y="1"/>
                    <a:pt x="1613" y="173"/>
                    <a:pt x="1228" y="558"/>
                  </a:cubicBezTo>
                  <a:cubicBezTo>
                    <a:pt x="0" y="1747"/>
                    <a:pt x="872" y="3807"/>
                    <a:pt x="2535" y="3807"/>
                  </a:cubicBezTo>
                  <a:cubicBezTo>
                    <a:pt x="3605" y="3807"/>
                    <a:pt x="4437" y="2935"/>
                    <a:pt x="4437" y="1905"/>
                  </a:cubicBezTo>
                  <a:cubicBezTo>
                    <a:pt x="4437" y="754"/>
                    <a:pt x="3514" y="1"/>
                    <a:pt x="254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30"/>
            <p:cNvSpPr/>
            <p:nvPr/>
          </p:nvSpPr>
          <p:spPr>
            <a:xfrm>
              <a:off x="4891400" y="3402075"/>
              <a:ext cx="110950" cy="95175"/>
            </a:xfrm>
            <a:custGeom>
              <a:avLst/>
              <a:gdLst/>
              <a:ahLst/>
              <a:cxnLst/>
              <a:rect l="l" t="t" r="r" b="b"/>
              <a:pathLst>
                <a:path w="4438" h="3807" extrusionOk="0">
                  <a:moveTo>
                    <a:pt x="1889" y="1"/>
                  </a:moveTo>
                  <a:cubicBezTo>
                    <a:pt x="924" y="1"/>
                    <a:pt x="1" y="754"/>
                    <a:pt x="1" y="1905"/>
                  </a:cubicBezTo>
                  <a:cubicBezTo>
                    <a:pt x="1" y="2935"/>
                    <a:pt x="832" y="3807"/>
                    <a:pt x="1902" y="3807"/>
                  </a:cubicBezTo>
                  <a:cubicBezTo>
                    <a:pt x="3566" y="3807"/>
                    <a:pt x="4437" y="1747"/>
                    <a:pt x="3209" y="558"/>
                  </a:cubicBezTo>
                  <a:cubicBezTo>
                    <a:pt x="2824" y="173"/>
                    <a:pt x="2352" y="1"/>
                    <a:pt x="1889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30"/>
            <p:cNvSpPr/>
            <p:nvPr/>
          </p:nvSpPr>
          <p:spPr>
            <a:xfrm>
              <a:off x="5109275" y="3285225"/>
              <a:ext cx="110925" cy="95175"/>
            </a:xfrm>
            <a:custGeom>
              <a:avLst/>
              <a:gdLst/>
              <a:ahLst/>
              <a:cxnLst/>
              <a:rect l="l" t="t" r="r" b="b"/>
              <a:pathLst>
                <a:path w="4437" h="3807" extrusionOk="0">
                  <a:moveTo>
                    <a:pt x="1919" y="0"/>
                  </a:moveTo>
                  <a:cubicBezTo>
                    <a:pt x="942" y="0"/>
                    <a:pt x="0" y="753"/>
                    <a:pt x="0" y="1905"/>
                  </a:cubicBezTo>
                  <a:cubicBezTo>
                    <a:pt x="0" y="2935"/>
                    <a:pt x="872" y="3806"/>
                    <a:pt x="1902" y="3806"/>
                  </a:cubicBezTo>
                  <a:cubicBezTo>
                    <a:pt x="3605" y="3806"/>
                    <a:pt x="4437" y="1747"/>
                    <a:pt x="3249" y="558"/>
                  </a:cubicBezTo>
                  <a:cubicBezTo>
                    <a:pt x="2864" y="173"/>
                    <a:pt x="2387" y="0"/>
                    <a:pt x="191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0"/>
            <p:cNvSpPr/>
            <p:nvPr/>
          </p:nvSpPr>
          <p:spPr>
            <a:xfrm>
              <a:off x="5089650" y="3426700"/>
              <a:ext cx="122650" cy="218100"/>
            </a:xfrm>
            <a:custGeom>
              <a:avLst/>
              <a:gdLst/>
              <a:ahLst/>
              <a:cxnLst/>
              <a:rect l="l" t="t" r="r" b="b"/>
              <a:pathLst>
                <a:path w="4906" h="8724" extrusionOk="0">
                  <a:moveTo>
                    <a:pt x="2480" y="1"/>
                  </a:moveTo>
                  <a:cubicBezTo>
                    <a:pt x="1110" y="1"/>
                    <a:pt x="1" y="1368"/>
                    <a:pt x="508" y="2822"/>
                  </a:cubicBezTo>
                  <a:lnTo>
                    <a:pt x="2528" y="8724"/>
                  </a:lnTo>
                  <a:lnTo>
                    <a:pt x="4509" y="2822"/>
                  </a:lnTo>
                  <a:cubicBezTo>
                    <a:pt x="4905" y="1713"/>
                    <a:pt x="4311" y="485"/>
                    <a:pt x="3202" y="128"/>
                  </a:cubicBezTo>
                  <a:cubicBezTo>
                    <a:pt x="2958" y="41"/>
                    <a:pt x="2715" y="1"/>
                    <a:pt x="248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30"/>
            <p:cNvSpPr/>
            <p:nvPr/>
          </p:nvSpPr>
          <p:spPr>
            <a:xfrm>
              <a:off x="4761675" y="345167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1902" y="0"/>
                  </a:moveTo>
                  <a:cubicBezTo>
                    <a:pt x="872" y="0"/>
                    <a:pt x="0" y="872"/>
                    <a:pt x="0" y="1902"/>
                  </a:cubicBezTo>
                  <a:cubicBezTo>
                    <a:pt x="0" y="2971"/>
                    <a:pt x="872" y="3803"/>
                    <a:pt x="1902" y="3803"/>
                  </a:cubicBezTo>
                  <a:cubicBezTo>
                    <a:pt x="2971" y="3803"/>
                    <a:pt x="3803" y="2971"/>
                    <a:pt x="3803" y="1902"/>
                  </a:cubicBezTo>
                  <a:cubicBezTo>
                    <a:pt x="3803" y="872"/>
                    <a:pt x="2971" y="0"/>
                    <a:pt x="190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30"/>
            <p:cNvSpPr/>
            <p:nvPr/>
          </p:nvSpPr>
          <p:spPr>
            <a:xfrm>
              <a:off x="4437850" y="3760650"/>
              <a:ext cx="126775" cy="94600"/>
            </a:xfrm>
            <a:custGeom>
              <a:avLst/>
              <a:gdLst/>
              <a:ahLst/>
              <a:cxnLst/>
              <a:rect l="l" t="t" r="r" b="b"/>
              <a:pathLst>
                <a:path w="5071" h="3784" extrusionOk="0">
                  <a:moveTo>
                    <a:pt x="2535" y="1"/>
                  </a:moveTo>
                  <a:cubicBezTo>
                    <a:pt x="832" y="1"/>
                    <a:pt x="0" y="2021"/>
                    <a:pt x="1189" y="3249"/>
                  </a:cubicBezTo>
                  <a:cubicBezTo>
                    <a:pt x="1565" y="3605"/>
                    <a:pt x="2050" y="3784"/>
                    <a:pt x="2535" y="3784"/>
                  </a:cubicBezTo>
                  <a:cubicBezTo>
                    <a:pt x="3021" y="3784"/>
                    <a:pt x="3506" y="3605"/>
                    <a:pt x="3882" y="3249"/>
                  </a:cubicBezTo>
                  <a:cubicBezTo>
                    <a:pt x="5071" y="2021"/>
                    <a:pt x="4199" y="1"/>
                    <a:pt x="253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0"/>
            <p:cNvSpPr/>
            <p:nvPr/>
          </p:nvSpPr>
          <p:spPr>
            <a:xfrm>
              <a:off x="4509150" y="3523975"/>
              <a:ext cx="126775" cy="95325"/>
            </a:xfrm>
            <a:custGeom>
              <a:avLst/>
              <a:gdLst/>
              <a:ahLst/>
              <a:cxnLst/>
              <a:rect l="l" t="t" r="r" b="b"/>
              <a:pathLst>
                <a:path w="5071" h="3813" extrusionOk="0">
                  <a:moveTo>
                    <a:pt x="2535" y="0"/>
                  </a:moveTo>
                  <a:cubicBezTo>
                    <a:pt x="832" y="0"/>
                    <a:pt x="0" y="2060"/>
                    <a:pt x="1189" y="3248"/>
                  </a:cubicBezTo>
                  <a:cubicBezTo>
                    <a:pt x="1565" y="3625"/>
                    <a:pt x="2050" y="3813"/>
                    <a:pt x="2535" y="3813"/>
                  </a:cubicBezTo>
                  <a:cubicBezTo>
                    <a:pt x="3021" y="3813"/>
                    <a:pt x="3506" y="3625"/>
                    <a:pt x="3882" y="3248"/>
                  </a:cubicBezTo>
                  <a:cubicBezTo>
                    <a:pt x="5071" y="2060"/>
                    <a:pt x="4239" y="0"/>
                    <a:pt x="2535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30"/>
            <p:cNvSpPr/>
            <p:nvPr/>
          </p:nvSpPr>
          <p:spPr>
            <a:xfrm>
              <a:off x="4604950" y="3624550"/>
              <a:ext cx="185475" cy="170800"/>
            </a:xfrm>
            <a:custGeom>
              <a:avLst/>
              <a:gdLst/>
              <a:ahLst/>
              <a:cxnLst/>
              <a:rect l="l" t="t" r="r" b="b"/>
              <a:pathLst>
                <a:path w="7419" h="6832" extrusionOk="0">
                  <a:moveTo>
                    <a:pt x="2801" y="0"/>
                  </a:moveTo>
                  <a:cubicBezTo>
                    <a:pt x="1397" y="0"/>
                    <a:pt x="0" y="1396"/>
                    <a:pt x="843" y="3107"/>
                  </a:cubicBezTo>
                  <a:cubicBezTo>
                    <a:pt x="1041" y="3504"/>
                    <a:pt x="1397" y="3860"/>
                    <a:pt x="1793" y="4058"/>
                  </a:cubicBezTo>
                  <a:lnTo>
                    <a:pt x="7418" y="6831"/>
                  </a:lnTo>
                  <a:lnTo>
                    <a:pt x="4645" y="1206"/>
                  </a:lnTo>
                  <a:cubicBezTo>
                    <a:pt x="4220" y="356"/>
                    <a:pt x="3510" y="0"/>
                    <a:pt x="280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30"/>
            <p:cNvSpPr/>
            <p:nvPr/>
          </p:nvSpPr>
          <p:spPr>
            <a:xfrm>
              <a:off x="4397250" y="3886850"/>
              <a:ext cx="110925" cy="94675"/>
            </a:xfrm>
            <a:custGeom>
              <a:avLst/>
              <a:gdLst/>
              <a:ahLst/>
              <a:cxnLst/>
              <a:rect l="l" t="t" r="r" b="b"/>
              <a:pathLst>
                <a:path w="4437" h="3787" extrusionOk="0">
                  <a:moveTo>
                    <a:pt x="1912" y="1"/>
                  </a:moveTo>
                  <a:cubicBezTo>
                    <a:pt x="937" y="1"/>
                    <a:pt x="0" y="762"/>
                    <a:pt x="0" y="1885"/>
                  </a:cubicBezTo>
                  <a:cubicBezTo>
                    <a:pt x="0" y="2954"/>
                    <a:pt x="872" y="3786"/>
                    <a:pt x="1901" y="3786"/>
                  </a:cubicBezTo>
                  <a:cubicBezTo>
                    <a:pt x="3605" y="3786"/>
                    <a:pt x="4437" y="1766"/>
                    <a:pt x="3248" y="578"/>
                  </a:cubicBezTo>
                  <a:cubicBezTo>
                    <a:pt x="2862" y="178"/>
                    <a:pt x="2383" y="1"/>
                    <a:pt x="1912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0"/>
            <p:cNvSpPr/>
            <p:nvPr/>
          </p:nvSpPr>
          <p:spPr>
            <a:xfrm>
              <a:off x="4381400" y="4323275"/>
              <a:ext cx="110925" cy="94975"/>
            </a:xfrm>
            <a:custGeom>
              <a:avLst/>
              <a:gdLst/>
              <a:ahLst/>
              <a:cxnLst/>
              <a:rect l="l" t="t" r="r" b="b"/>
              <a:pathLst>
                <a:path w="4437" h="3799" extrusionOk="0">
                  <a:moveTo>
                    <a:pt x="2501" y="0"/>
                  </a:moveTo>
                  <a:cubicBezTo>
                    <a:pt x="2038" y="0"/>
                    <a:pt x="1569" y="170"/>
                    <a:pt x="1189" y="550"/>
                  </a:cubicBezTo>
                  <a:cubicBezTo>
                    <a:pt x="0" y="1778"/>
                    <a:pt x="832" y="3798"/>
                    <a:pt x="2535" y="3798"/>
                  </a:cubicBezTo>
                  <a:cubicBezTo>
                    <a:pt x="3605" y="3798"/>
                    <a:pt x="4437" y="2966"/>
                    <a:pt x="4437" y="1897"/>
                  </a:cubicBezTo>
                  <a:cubicBezTo>
                    <a:pt x="4437" y="765"/>
                    <a:pt x="3484" y="0"/>
                    <a:pt x="2501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0"/>
            <p:cNvSpPr/>
            <p:nvPr/>
          </p:nvSpPr>
          <p:spPr>
            <a:xfrm>
              <a:off x="4264550" y="4105275"/>
              <a:ext cx="110925" cy="95175"/>
            </a:xfrm>
            <a:custGeom>
              <a:avLst/>
              <a:gdLst/>
              <a:ahLst/>
              <a:cxnLst/>
              <a:rect l="l" t="t" r="r" b="b"/>
              <a:pathLst>
                <a:path w="4437" h="3807" extrusionOk="0">
                  <a:moveTo>
                    <a:pt x="2535" y="1"/>
                  </a:moveTo>
                  <a:cubicBezTo>
                    <a:pt x="872" y="1"/>
                    <a:pt x="0" y="2021"/>
                    <a:pt x="1188" y="3249"/>
                  </a:cubicBezTo>
                  <a:cubicBezTo>
                    <a:pt x="1573" y="3634"/>
                    <a:pt x="2050" y="3807"/>
                    <a:pt x="2518" y="3807"/>
                  </a:cubicBezTo>
                  <a:cubicBezTo>
                    <a:pt x="3495" y="3807"/>
                    <a:pt x="4437" y="3054"/>
                    <a:pt x="4437" y="1902"/>
                  </a:cubicBezTo>
                  <a:cubicBezTo>
                    <a:pt x="4437" y="833"/>
                    <a:pt x="3605" y="1"/>
                    <a:pt x="2535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0"/>
            <p:cNvSpPr/>
            <p:nvPr/>
          </p:nvSpPr>
          <p:spPr>
            <a:xfrm>
              <a:off x="4416050" y="4103675"/>
              <a:ext cx="225825" cy="106600"/>
            </a:xfrm>
            <a:custGeom>
              <a:avLst/>
              <a:gdLst/>
              <a:ahLst/>
              <a:cxnLst/>
              <a:rect l="l" t="t" r="r" b="b"/>
              <a:pathLst>
                <a:path w="9033" h="4264" extrusionOk="0">
                  <a:moveTo>
                    <a:pt x="2431" y="1"/>
                  </a:moveTo>
                  <a:cubicBezTo>
                    <a:pt x="1533" y="1"/>
                    <a:pt x="683" y="560"/>
                    <a:pt x="397" y="1451"/>
                  </a:cubicBezTo>
                  <a:cubicBezTo>
                    <a:pt x="1" y="2560"/>
                    <a:pt x="595" y="3749"/>
                    <a:pt x="1704" y="4145"/>
                  </a:cubicBezTo>
                  <a:cubicBezTo>
                    <a:pt x="1922" y="4224"/>
                    <a:pt x="2150" y="4264"/>
                    <a:pt x="2382" y="4264"/>
                  </a:cubicBezTo>
                  <a:cubicBezTo>
                    <a:pt x="2615" y="4264"/>
                    <a:pt x="2853" y="4224"/>
                    <a:pt x="3090" y="4145"/>
                  </a:cubicBezTo>
                  <a:lnTo>
                    <a:pt x="9032" y="2125"/>
                  </a:lnTo>
                  <a:lnTo>
                    <a:pt x="3090" y="104"/>
                  </a:lnTo>
                  <a:cubicBezTo>
                    <a:pt x="2873" y="34"/>
                    <a:pt x="2650" y="1"/>
                    <a:pt x="2431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0"/>
            <p:cNvSpPr/>
            <p:nvPr/>
          </p:nvSpPr>
          <p:spPr>
            <a:xfrm>
              <a:off x="4446750" y="4452875"/>
              <a:ext cx="95100" cy="94100"/>
            </a:xfrm>
            <a:custGeom>
              <a:avLst/>
              <a:gdLst/>
              <a:ahLst/>
              <a:cxnLst/>
              <a:rect l="l" t="t" r="r" b="b"/>
              <a:pathLst>
                <a:path w="3804" h="3764" extrusionOk="0">
                  <a:moveTo>
                    <a:pt x="1902" y="1"/>
                  </a:moveTo>
                  <a:cubicBezTo>
                    <a:pt x="872" y="1"/>
                    <a:pt x="1" y="833"/>
                    <a:pt x="1" y="1862"/>
                  </a:cubicBezTo>
                  <a:cubicBezTo>
                    <a:pt x="1" y="2932"/>
                    <a:pt x="872" y="3764"/>
                    <a:pt x="1902" y="3764"/>
                  </a:cubicBezTo>
                  <a:cubicBezTo>
                    <a:pt x="2972" y="3764"/>
                    <a:pt x="3803" y="2932"/>
                    <a:pt x="3803" y="1862"/>
                  </a:cubicBezTo>
                  <a:cubicBezTo>
                    <a:pt x="3803" y="833"/>
                    <a:pt x="2972" y="1"/>
                    <a:pt x="1902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0"/>
            <p:cNvSpPr/>
            <p:nvPr/>
          </p:nvSpPr>
          <p:spPr>
            <a:xfrm>
              <a:off x="4755725" y="47608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1902" y="0"/>
                  </a:moveTo>
                  <a:cubicBezTo>
                    <a:pt x="872" y="0"/>
                    <a:pt x="1" y="872"/>
                    <a:pt x="1" y="1902"/>
                  </a:cubicBezTo>
                  <a:cubicBezTo>
                    <a:pt x="1" y="2971"/>
                    <a:pt x="872" y="3803"/>
                    <a:pt x="1902" y="3803"/>
                  </a:cubicBezTo>
                  <a:cubicBezTo>
                    <a:pt x="2972" y="3803"/>
                    <a:pt x="3804" y="2971"/>
                    <a:pt x="3804" y="1902"/>
                  </a:cubicBezTo>
                  <a:cubicBezTo>
                    <a:pt x="3804" y="872"/>
                    <a:pt x="2972" y="0"/>
                    <a:pt x="190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0"/>
            <p:cNvSpPr/>
            <p:nvPr/>
          </p:nvSpPr>
          <p:spPr>
            <a:xfrm>
              <a:off x="4503200" y="4689325"/>
              <a:ext cx="126775" cy="95325"/>
            </a:xfrm>
            <a:custGeom>
              <a:avLst/>
              <a:gdLst/>
              <a:ahLst/>
              <a:cxnLst/>
              <a:rect l="l" t="t" r="r" b="b"/>
              <a:pathLst>
                <a:path w="5071" h="3813" extrusionOk="0">
                  <a:moveTo>
                    <a:pt x="2536" y="0"/>
                  </a:moveTo>
                  <a:cubicBezTo>
                    <a:pt x="2051" y="0"/>
                    <a:pt x="1565" y="188"/>
                    <a:pt x="1189" y="565"/>
                  </a:cubicBezTo>
                  <a:cubicBezTo>
                    <a:pt x="1" y="1753"/>
                    <a:pt x="832" y="3813"/>
                    <a:pt x="2536" y="3813"/>
                  </a:cubicBezTo>
                  <a:cubicBezTo>
                    <a:pt x="4239" y="3813"/>
                    <a:pt x="5071" y="1753"/>
                    <a:pt x="3883" y="565"/>
                  </a:cubicBezTo>
                  <a:cubicBezTo>
                    <a:pt x="3506" y="188"/>
                    <a:pt x="3021" y="0"/>
                    <a:pt x="25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0"/>
            <p:cNvSpPr/>
            <p:nvPr/>
          </p:nvSpPr>
          <p:spPr>
            <a:xfrm>
              <a:off x="4610150" y="4519225"/>
              <a:ext cx="180275" cy="170175"/>
            </a:xfrm>
            <a:custGeom>
              <a:avLst/>
              <a:gdLst/>
              <a:ahLst/>
              <a:cxnLst/>
              <a:rect l="l" t="t" r="r" b="b"/>
              <a:pathLst>
                <a:path w="7211" h="6807" extrusionOk="0">
                  <a:moveTo>
                    <a:pt x="7210" y="1"/>
                  </a:moveTo>
                  <a:lnTo>
                    <a:pt x="1585" y="2774"/>
                  </a:lnTo>
                  <a:cubicBezTo>
                    <a:pt x="278" y="3407"/>
                    <a:pt x="1" y="5150"/>
                    <a:pt x="1031" y="6180"/>
                  </a:cubicBezTo>
                  <a:cubicBezTo>
                    <a:pt x="1455" y="6605"/>
                    <a:pt x="2000" y="6807"/>
                    <a:pt x="2539" y="6807"/>
                  </a:cubicBezTo>
                  <a:cubicBezTo>
                    <a:pt x="3308" y="6807"/>
                    <a:pt x="4065" y="6394"/>
                    <a:pt x="4437" y="5626"/>
                  </a:cubicBezTo>
                  <a:lnTo>
                    <a:pt x="7210" y="1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0"/>
            <p:cNvSpPr/>
            <p:nvPr/>
          </p:nvSpPr>
          <p:spPr>
            <a:xfrm>
              <a:off x="4882500" y="4817325"/>
              <a:ext cx="110925" cy="94950"/>
            </a:xfrm>
            <a:custGeom>
              <a:avLst/>
              <a:gdLst/>
              <a:ahLst/>
              <a:cxnLst/>
              <a:rect l="l" t="t" r="r" b="b"/>
              <a:pathLst>
                <a:path w="4437" h="3798" extrusionOk="0">
                  <a:moveTo>
                    <a:pt x="1902" y="0"/>
                  </a:moveTo>
                  <a:cubicBezTo>
                    <a:pt x="832" y="0"/>
                    <a:pt x="0" y="832"/>
                    <a:pt x="0" y="1901"/>
                  </a:cubicBezTo>
                  <a:cubicBezTo>
                    <a:pt x="0" y="3033"/>
                    <a:pt x="953" y="3798"/>
                    <a:pt x="1936" y="3798"/>
                  </a:cubicBezTo>
                  <a:cubicBezTo>
                    <a:pt x="2399" y="3798"/>
                    <a:pt x="2868" y="3629"/>
                    <a:pt x="3248" y="3248"/>
                  </a:cubicBezTo>
                  <a:cubicBezTo>
                    <a:pt x="4437" y="2020"/>
                    <a:pt x="3565" y="0"/>
                    <a:pt x="190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0"/>
            <p:cNvSpPr/>
            <p:nvPr/>
          </p:nvSpPr>
          <p:spPr>
            <a:xfrm>
              <a:off x="5302375" y="4817325"/>
              <a:ext cx="110950" cy="94950"/>
            </a:xfrm>
            <a:custGeom>
              <a:avLst/>
              <a:gdLst/>
              <a:ahLst/>
              <a:cxnLst/>
              <a:rect l="l" t="t" r="r" b="b"/>
              <a:pathLst>
                <a:path w="4438" h="3798" extrusionOk="0">
                  <a:moveTo>
                    <a:pt x="2576" y="0"/>
                  </a:moveTo>
                  <a:cubicBezTo>
                    <a:pt x="872" y="0"/>
                    <a:pt x="1" y="2060"/>
                    <a:pt x="1229" y="3248"/>
                  </a:cubicBezTo>
                  <a:cubicBezTo>
                    <a:pt x="1609" y="3629"/>
                    <a:pt x="2074" y="3798"/>
                    <a:pt x="2531" y="3798"/>
                  </a:cubicBezTo>
                  <a:cubicBezTo>
                    <a:pt x="3503" y="3798"/>
                    <a:pt x="4437" y="3033"/>
                    <a:pt x="4437" y="1901"/>
                  </a:cubicBezTo>
                  <a:cubicBezTo>
                    <a:pt x="4437" y="832"/>
                    <a:pt x="3605" y="0"/>
                    <a:pt x="2576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0"/>
            <p:cNvSpPr/>
            <p:nvPr/>
          </p:nvSpPr>
          <p:spPr>
            <a:xfrm>
              <a:off x="5084525" y="4934175"/>
              <a:ext cx="110925" cy="94650"/>
            </a:xfrm>
            <a:custGeom>
              <a:avLst/>
              <a:gdLst/>
              <a:ahLst/>
              <a:cxnLst/>
              <a:rect l="l" t="t" r="r" b="b"/>
              <a:pathLst>
                <a:path w="4437" h="3786" extrusionOk="0">
                  <a:moveTo>
                    <a:pt x="2535" y="0"/>
                  </a:moveTo>
                  <a:cubicBezTo>
                    <a:pt x="872" y="0"/>
                    <a:pt x="0" y="2021"/>
                    <a:pt x="1188" y="3209"/>
                  </a:cubicBezTo>
                  <a:cubicBezTo>
                    <a:pt x="1575" y="3609"/>
                    <a:pt x="2054" y="3786"/>
                    <a:pt x="2524" y="3786"/>
                  </a:cubicBezTo>
                  <a:cubicBezTo>
                    <a:pt x="3499" y="3786"/>
                    <a:pt x="4437" y="3024"/>
                    <a:pt x="4437" y="1902"/>
                  </a:cubicBezTo>
                  <a:cubicBezTo>
                    <a:pt x="4437" y="832"/>
                    <a:pt x="3605" y="0"/>
                    <a:pt x="2535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0"/>
            <p:cNvSpPr/>
            <p:nvPr/>
          </p:nvSpPr>
          <p:spPr>
            <a:xfrm>
              <a:off x="5092425" y="4668775"/>
              <a:ext cx="113925" cy="218875"/>
            </a:xfrm>
            <a:custGeom>
              <a:avLst/>
              <a:gdLst/>
              <a:ahLst/>
              <a:cxnLst/>
              <a:rect l="l" t="t" r="r" b="b"/>
              <a:pathLst>
                <a:path w="4557" h="8755" extrusionOk="0">
                  <a:moveTo>
                    <a:pt x="2417" y="0"/>
                  </a:moveTo>
                  <a:lnTo>
                    <a:pt x="397" y="5942"/>
                  </a:lnTo>
                  <a:cubicBezTo>
                    <a:pt x="1" y="7051"/>
                    <a:pt x="595" y="8240"/>
                    <a:pt x="1704" y="8636"/>
                  </a:cubicBezTo>
                  <a:cubicBezTo>
                    <a:pt x="1930" y="8716"/>
                    <a:pt x="2160" y="8754"/>
                    <a:pt x="2388" y="8754"/>
                  </a:cubicBezTo>
                  <a:cubicBezTo>
                    <a:pt x="3277" y="8754"/>
                    <a:pt x="4114" y="8172"/>
                    <a:pt x="4398" y="7289"/>
                  </a:cubicBezTo>
                  <a:cubicBezTo>
                    <a:pt x="4556" y="6853"/>
                    <a:pt x="4556" y="6378"/>
                    <a:pt x="4398" y="5942"/>
                  </a:cubicBezTo>
                  <a:lnTo>
                    <a:pt x="2417" y="0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0"/>
            <p:cNvSpPr/>
            <p:nvPr/>
          </p:nvSpPr>
          <p:spPr>
            <a:xfrm>
              <a:off x="5447950" y="47668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1902" y="1"/>
                  </a:moveTo>
                  <a:cubicBezTo>
                    <a:pt x="833" y="1"/>
                    <a:pt x="1" y="872"/>
                    <a:pt x="1" y="1902"/>
                  </a:cubicBezTo>
                  <a:cubicBezTo>
                    <a:pt x="1" y="2972"/>
                    <a:pt x="833" y="3804"/>
                    <a:pt x="1902" y="3804"/>
                  </a:cubicBezTo>
                  <a:cubicBezTo>
                    <a:pt x="2932" y="3804"/>
                    <a:pt x="3804" y="2972"/>
                    <a:pt x="3804" y="1902"/>
                  </a:cubicBezTo>
                  <a:cubicBezTo>
                    <a:pt x="3804" y="872"/>
                    <a:pt x="2932" y="1"/>
                    <a:pt x="1902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0"/>
            <p:cNvSpPr/>
            <p:nvPr/>
          </p:nvSpPr>
          <p:spPr>
            <a:xfrm>
              <a:off x="5741075" y="4458575"/>
              <a:ext cx="126800" cy="95350"/>
            </a:xfrm>
            <a:custGeom>
              <a:avLst/>
              <a:gdLst/>
              <a:ahLst/>
              <a:cxnLst/>
              <a:rect l="l" t="t" r="r" b="b"/>
              <a:pathLst>
                <a:path w="5072" h="3814" extrusionOk="0">
                  <a:moveTo>
                    <a:pt x="2516" y="0"/>
                  </a:moveTo>
                  <a:cubicBezTo>
                    <a:pt x="2031" y="0"/>
                    <a:pt x="1546" y="189"/>
                    <a:pt x="1189" y="565"/>
                  </a:cubicBezTo>
                  <a:cubicBezTo>
                    <a:pt x="1" y="1753"/>
                    <a:pt x="833" y="3813"/>
                    <a:pt x="2536" y="3813"/>
                  </a:cubicBezTo>
                  <a:cubicBezTo>
                    <a:pt x="4200" y="3813"/>
                    <a:pt x="5071" y="1753"/>
                    <a:pt x="3843" y="565"/>
                  </a:cubicBezTo>
                  <a:cubicBezTo>
                    <a:pt x="3487" y="189"/>
                    <a:pt x="3002" y="0"/>
                    <a:pt x="2516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0"/>
            <p:cNvSpPr/>
            <p:nvPr/>
          </p:nvSpPr>
          <p:spPr>
            <a:xfrm>
              <a:off x="5668800" y="4695250"/>
              <a:ext cx="126775" cy="95350"/>
            </a:xfrm>
            <a:custGeom>
              <a:avLst/>
              <a:gdLst/>
              <a:ahLst/>
              <a:cxnLst/>
              <a:rect l="l" t="t" r="r" b="b"/>
              <a:pathLst>
                <a:path w="5071" h="3814" extrusionOk="0">
                  <a:moveTo>
                    <a:pt x="2535" y="1"/>
                  </a:moveTo>
                  <a:cubicBezTo>
                    <a:pt x="2050" y="1"/>
                    <a:pt x="1565" y="189"/>
                    <a:pt x="1189" y="565"/>
                  </a:cubicBezTo>
                  <a:cubicBezTo>
                    <a:pt x="0" y="1754"/>
                    <a:pt x="832" y="3814"/>
                    <a:pt x="2535" y="3814"/>
                  </a:cubicBezTo>
                  <a:cubicBezTo>
                    <a:pt x="4239" y="3814"/>
                    <a:pt x="5071" y="1754"/>
                    <a:pt x="3882" y="565"/>
                  </a:cubicBezTo>
                  <a:cubicBezTo>
                    <a:pt x="3506" y="189"/>
                    <a:pt x="3021" y="1"/>
                    <a:pt x="2535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0"/>
            <p:cNvSpPr/>
            <p:nvPr/>
          </p:nvSpPr>
          <p:spPr>
            <a:xfrm>
              <a:off x="5515300" y="4519225"/>
              <a:ext cx="180250" cy="170175"/>
            </a:xfrm>
            <a:custGeom>
              <a:avLst/>
              <a:gdLst/>
              <a:ahLst/>
              <a:cxnLst/>
              <a:rect l="l" t="t" r="r" b="b"/>
              <a:pathLst>
                <a:path w="7210" h="6807" extrusionOk="0">
                  <a:moveTo>
                    <a:pt x="0" y="1"/>
                  </a:moveTo>
                  <a:lnTo>
                    <a:pt x="2734" y="5626"/>
                  </a:lnTo>
                  <a:cubicBezTo>
                    <a:pt x="3106" y="6394"/>
                    <a:pt x="3863" y="6807"/>
                    <a:pt x="4632" y="6807"/>
                  </a:cubicBezTo>
                  <a:cubicBezTo>
                    <a:pt x="5171" y="6807"/>
                    <a:pt x="5716" y="6605"/>
                    <a:pt x="6140" y="6180"/>
                  </a:cubicBezTo>
                  <a:cubicBezTo>
                    <a:pt x="7210" y="5150"/>
                    <a:pt x="6893" y="3407"/>
                    <a:pt x="5586" y="277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0"/>
            <p:cNvSpPr/>
            <p:nvPr/>
          </p:nvSpPr>
          <p:spPr>
            <a:xfrm>
              <a:off x="5796550" y="4332050"/>
              <a:ext cx="110925" cy="95200"/>
            </a:xfrm>
            <a:custGeom>
              <a:avLst/>
              <a:gdLst/>
              <a:ahLst/>
              <a:cxnLst/>
              <a:rect l="l" t="t" r="r" b="b"/>
              <a:pathLst>
                <a:path w="4437" h="3808" extrusionOk="0">
                  <a:moveTo>
                    <a:pt x="2535" y="1"/>
                  </a:moveTo>
                  <a:cubicBezTo>
                    <a:pt x="832" y="1"/>
                    <a:pt x="0" y="2061"/>
                    <a:pt x="1189" y="3249"/>
                  </a:cubicBezTo>
                  <a:cubicBezTo>
                    <a:pt x="1574" y="3634"/>
                    <a:pt x="2050" y="3807"/>
                    <a:pt x="2518" y="3807"/>
                  </a:cubicBezTo>
                  <a:cubicBezTo>
                    <a:pt x="3495" y="3807"/>
                    <a:pt x="4437" y="3054"/>
                    <a:pt x="4437" y="1902"/>
                  </a:cubicBezTo>
                  <a:cubicBezTo>
                    <a:pt x="4437" y="872"/>
                    <a:pt x="3565" y="1"/>
                    <a:pt x="253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0"/>
            <p:cNvSpPr/>
            <p:nvPr/>
          </p:nvSpPr>
          <p:spPr>
            <a:xfrm>
              <a:off x="5796550" y="3895325"/>
              <a:ext cx="110925" cy="95200"/>
            </a:xfrm>
            <a:custGeom>
              <a:avLst/>
              <a:gdLst/>
              <a:ahLst/>
              <a:cxnLst/>
              <a:rect l="l" t="t" r="r" b="b"/>
              <a:pathLst>
                <a:path w="4437" h="3808" extrusionOk="0">
                  <a:moveTo>
                    <a:pt x="2535" y="1"/>
                  </a:moveTo>
                  <a:cubicBezTo>
                    <a:pt x="832" y="1"/>
                    <a:pt x="0" y="2061"/>
                    <a:pt x="1189" y="3249"/>
                  </a:cubicBezTo>
                  <a:cubicBezTo>
                    <a:pt x="1574" y="3634"/>
                    <a:pt x="2050" y="3807"/>
                    <a:pt x="2518" y="3807"/>
                  </a:cubicBezTo>
                  <a:cubicBezTo>
                    <a:pt x="3495" y="3807"/>
                    <a:pt x="4437" y="3054"/>
                    <a:pt x="4437" y="1902"/>
                  </a:cubicBezTo>
                  <a:cubicBezTo>
                    <a:pt x="4437" y="872"/>
                    <a:pt x="3565" y="1"/>
                    <a:pt x="253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0"/>
            <p:cNvSpPr/>
            <p:nvPr/>
          </p:nvSpPr>
          <p:spPr>
            <a:xfrm>
              <a:off x="5913400" y="4114100"/>
              <a:ext cx="110950" cy="95200"/>
            </a:xfrm>
            <a:custGeom>
              <a:avLst/>
              <a:gdLst/>
              <a:ahLst/>
              <a:cxnLst/>
              <a:rect l="l" t="t" r="r" b="b"/>
              <a:pathLst>
                <a:path w="4438" h="3808" extrusionOk="0">
                  <a:moveTo>
                    <a:pt x="2519" y="1"/>
                  </a:moveTo>
                  <a:cubicBezTo>
                    <a:pt x="2050" y="1"/>
                    <a:pt x="1574" y="174"/>
                    <a:pt x="1189" y="559"/>
                  </a:cubicBezTo>
                  <a:cubicBezTo>
                    <a:pt x="1" y="1747"/>
                    <a:pt x="832" y="3807"/>
                    <a:pt x="2536" y="3807"/>
                  </a:cubicBezTo>
                  <a:cubicBezTo>
                    <a:pt x="3566" y="3767"/>
                    <a:pt x="4437" y="2936"/>
                    <a:pt x="4437" y="1906"/>
                  </a:cubicBezTo>
                  <a:cubicBezTo>
                    <a:pt x="4437" y="754"/>
                    <a:pt x="3496" y="1"/>
                    <a:pt x="251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0"/>
            <p:cNvSpPr/>
            <p:nvPr/>
          </p:nvSpPr>
          <p:spPr>
            <a:xfrm>
              <a:off x="5664825" y="4104050"/>
              <a:ext cx="241950" cy="106575"/>
            </a:xfrm>
            <a:custGeom>
              <a:avLst/>
              <a:gdLst/>
              <a:ahLst/>
              <a:cxnLst/>
              <a:rect l="l" t="t" r="r" b="b"/>
              <a:pathLst>
                <a:path w="9678" h="4263" extrusionOk="0">
                  <a:moveTo>
                    <a:pt x="6596" y="0"/>
                  </a:moveTo>
                  <a:cubicBezTo>
                    <a:pt x="6359" y="0"/>
                    <a:pt x="6121" y="30"/>
                    <a:pt x="5903" y="89"/>
                  </a:cubicBezTo>
                  <a:lnTo>
                    <a:pt x="1" y="2110"/>
                  </a:lnTo>
                  <a:lnTo>
                    <a:pt x="5903" y="4130"/>
                  </a:lnTo>
                  <a:cubicBezTo>
                    <a:pt x="6173" y="4221"/>
                    <a:pt x="6429" y="4263"/>
                    <a:pt x="6669" y="4263"/>
                  </a:cubicBezTo>
                  <a:cubicBezTo>
                    <a:pt x="8826" y="4263"/>
                    <a:pt x="9678" y="909"/>
                    <a:pt x="7290" y="89"/>
                  </a:cubicBezTo>
                  <a:cubicBezTo>
                    <a:pt x="7072" y="30"/>
                    <a:pt x="6834" y="0"/>
                    <a:pt x="6596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0"/>
            <p:cNvSpPr/>
            <p:nvPr/>
          </p:nvSpPr>
          <p:spPr>
            <a:xfrm>
              <a:off x="5757925" y="3766500"/>
              <a:ext cx="100050" cy="95275"/>
            </a:xfrm>
            <a:custGeom>
              <a:avLst/>
              <a:gdLst/>
              <a:ahLst/>
              <a:cxnLst/>
              <a:rect l="l" t="t" r="r" b="b"/>
              <a:pathLst>
                <a:path w="4002" h="3811" extrusionOk="0">
                  <a:moveTo>
                    <a:pt x="2083" y="1"/>
                  </a:moveTo>
                  <a:cubicBezTo>
                    <a:pt x="1614" y="1"/>
                    <a:pt x="1138" y="174"/>
                    <a:pt x="753" y="559"/>
                  </a:cubicBezTo>
                  <a:cubicBezTo>
                    <a:pt x="0" y="1311"/>
                    <a:pt x="0" y="2500"/>
                    <a:pt x="753" y="3252"/>
                  </a:cubicBezTo>
                  <a:cubicBezTo>
                    <a:pt x="1138" y="3637"/>
                    <a:pt x="1614" y="3810"/>
                    <a:pt x="2083" y="3810"/>
                  </a:cubicBezTo>
                  <a:cubicBezTo>
                    <a:pt x="3060" y="3810"/>
                    <a:pt x="4001" y="3057"/>
                    <a:pt x="4001" y="1906"/>
                  </a:cubicBezTo>
                  <a:cubicBezTo>
                    <a:pt x="4001" y="754"/>
                    <a:pt x="3060" y="1"/>
                    <a:pt x="208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0"/>
            <p:cNvSpPr/>
            <p:nvPr/>
          </p:nvSpPr>
          <p:spPr>
            <a:xfrm>
              <a:off x="5438050" y="3458350"/>
              <a:ext cx="126775" cy="94350"/>
            </a:xfrm>
            <a:custGeom>
              <a:avLst/>
              <a:gdLst/>
              <a:ahLst/>
              <a:cxnLst/>
              <a:rect l="l" t="t" r="r" b="b"/>
              <a:pathLst>
                <a:path w="5071" h="3774" extrusionOk="0">
                  <a:moveTo>
                    <a:pt x="2536" y="1"/>
                  </a:moveTo>
                  <a:cubicBezTo>
                    <a:pt x="2051" y="1"/>
                    <a:pt x="1565" y="189"/>
                    <a:pt x="1189" y="565"/>
                  </a:cubicBezTo>
                  <a:cubicBezTo>
                    <a:pt x="1" y="1754"/>
                    <a:pt x="832" y="3774"/>
                    <a:pt x="2536" y="3774"/>
                  </a:cubicBezTo>
                  <a:cubicBezTo>
                    <a:pt x="4239" y="3774"/>
                    <a:pt x="5071" y="1754"/>
                    <a:pt x="3883" y="565"/>
                  </a:cubicBezTo>
                  <a:cubicBezTo>
                    <a:pt x="3506" y="189"/>
                    <a:pt x="3021" y="1"/>
                    <a:pt x="25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0"/>
            <p:cNvSpPr/>
            <p:nvPr/>
          </p:nvSpPr>
          <p:spPr>
            <a:xfrm>
              <a:off x="5690575" y="35299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1902" y="1"/>
                  </a:moveTo>
                  <a:cubicBezTo>
                    <a:pt x="872" y="1"/>
                    <a:pt x="1" y="833"/>
                    <a:pt x="1" y="1902"/>
                  </a:cubicBezTo>
                  <a:cubicBezTo>
                    <a:pt x="1" y="2932"/>
                    <a:pt x="872" y="3804"/>
                    <a:pt x="1902" y="3804"/>
                  </a:cubicBezTo>
                  <a:cubicBezTo>
                    <a:pt x="2972" y="3804"/>
                    <a:pt x="3804" y="2932"/>
                    <a:pt x="3804" y="1902"/>
                  </a:cubicBezTo>
                  <a:cubicBezTo>
                    <a:pt x="3804" y="833"/>
                    <a:pt x="2972" y="1"/>
                    <a:pt x="190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0"/>
            <p:cNvSpPr/>
            <p:nvPr/>
          </p:nvSpPr>
          <p:spPr>
            <a:xfrm>
              <a:off x="5515300" y="3625150"/>
              <a:ext cx="179275" cy="170200"/>
            </a:xfrm>
            <a:custGeom>
              <a:avLst/>
              <a:gdLst/>
              <a:ahLst/>
              <a:cxnLst/>
              <a:rect l="l" t="t" r="r" b="b"/>
              <a:pathLst>
                <a:path w="7171" h="6808" extrusionOk="0">
                  <a:moveTo>
                    <a:pt x="4632" y="1"/>
                  </a:moveTo>
                  <a:cubicBezTo>
                    <a:pt x="3863" y="1"/>
                    <a:pt x="3106" y="413"/>
                    <a:pt x="2734" y="1182"/>
                  </a:cubicBezTo>
                  <a:lnTo>
                    <a:pt x="0" y="6807"/>
                  </a:lnTo>
                  <a:lnTo>
                    <a:pt x="0" y="6807"/>
                  </a:lnTo>
                  <a:lnTo>
                    <a:pt x="5586" y="4034"/>
                  </a:lnTo>
                  <a:cubicBezTo>
                    <a:pt x="6893" y="3361"/>
                    <a:pt x="7170" y="1657"/>
                    <a:pt x="6140" y="627"/>
                  </a:cubicBezTo>
                  <a:cubicBezTo>
                    <a:pt x="5716" y="203"/>
                    <a:pt x="5171" y="1"/>
                    <a:pt x="463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0"/>
            <p:cNvSpPr/>
            <p:nvPr/>
          </p:nvSpPr>
          <p:spPr>
            <a:xfrm>
              <a:off x="4008050" y="3011975"/>
              <a:ext cx="454575" cy="454575"/>
            </a:xfrm>
            <a:custGeom>
              <a:avLst/>
              <a:gdLst/>
              <a:ahLst/>
              <a:cxnLst/>
              <a:rect l="l" t="t" r="r" b="b"/>
              <a:pathLst>
                <a:path w="18183" h="18183" extrusionOk="0">
                  <a:moveTo>
                    <a:pt x="10894" y="1"/>
                  </a:moveTo>
                  <a:cubicBezTo>
                    <a:pt x="10894" y="6061"/>
                    <a:pt x="6022" y="10934"/>
                    <a:pt x="0" y="10934"/>
                  </a:cubicBezTo>
                  <a:lnTo>
                    <a:pt x="0" y="18183"/>
                  </a:lnTo>
                  <a:cubicBezTo>
                    <a:pt x="2219" y="18183"/>
                    <a:pt x="4358" y="17390"/>
                    <a:pt x="6061" y="15925"/>
                  </a:cubicBezTo>
                  <a:cubicBezTo>
                    <a:pt x="6853" y="16242"/>
                    <a:pt x="7685" y="16361"/>
                    <a:pt x="8557" y="16361"/>
                  </a:cubicBezTo>
                  <a:cubicBezTo>
                    <a:pt x="8577" y="16361"/>
                    <a:pt x="8597" y="16361"/>
                    <a:pt x="8617" y="16361"/>
                  </a:cubicBezTo>
                  <a:cubicBezTo>
                    <a:pt x="13893" y="16361"/>
                    <a:pt x="17622" y="11152"/>
                    <a:pt x="15964" y="6140"/>
                  </a:cubicBezTo>
                  <a:cubicBezTo>
                    <a:pt x="17390" y="4437"/>
                    <a:pt x="18183" y="2258"/>
                    <a:pt x="1818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0"/>
            <p:cNvSpPr/>
            <p:nvPr/>
          </p:nvSpPr>
          <p:spPr>
            <a:xfrm>
              <a:off x="4008050" y="4847025"/>
              <a:ext cx="454575" cy="454575"/>
            </a:xfrm>
            <a:custGeom>
              <a:avLst/>
              <a:gdLst/>
              <a:ahLst/>
              <a:cxnLst/>
              <a:rect l="l" t="t" r="r" b="b"/>
              <a:pathLst>
                <a:path w="18183" h="18183" extrusionOk="0">
                  <a:moveTo>
                    <a:pt x="0" y="0"/>
                  </a:moveTo>
                  <a:lnTo>
                    <a:pt x="0" y="7289"/>
                  </a:lnTo>
                  <a:cubicBezTo>
                    <a:pt x="6022" y="7289"/>
                    <a:pt x="10894" y="12162"/>
                    <a:pt x="10894" y="18183"/>
                  </a:cubicBezTo>
                  <a:lnTo>
                    <a:pt x="18183" y="18183"/>
                  </a:lnTo>
                  <a:cubicBezTo>
                    <a:pt x="18143" y="15964"/>
                    <a:pt x="17351" y="13825"/>
                    <a:pt x="15925" y="12122"/>
                  </a:cubicBezTo>
                  <a:cubicBezTo>
                    <a:pt x="16202" y="11330"/>
                    <a:pt x="16360" y="10458"/>
                    <a:pt x="16360" y="9626"/>
                  </a:cubicBezTo>
                  <a:cubicBezTo>
                    <a:pt x="16360" y="5182"/>
                    <a:pt x="12723" y="1821"/>
                    <a:pt x="8586" y="1821"/>
                  </a:cubicBezTo>
                  <a:cubicBezTo>
                    <a:pt x="7782" y="1821"/>
                    <a:pt x="6959" y="1948"/>
                    <a:pt x="6140" y="2219"/>
                  </a:cubicBezTo>
                  <a:cubicBezTo>
                    <a:pt x="4397" y="793"/>
                    <a:pt x="2219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0"/>
            <p:cNvSpPr/>
            <p:nvPr/>
          </p:nvSpPr>
          <p:spPr>
            <a:xfrm>
              <a:off x="5843100" y="4847025"/>
              <a:ext cx="454575" cy="454575"/>
            </a:xfrm>
            <a:custGeom>
              <a:avLst/>
              <a:gdLst/>
              <a:ahLst/>
              <a:cxnLst/>
              <a:rect l="l" t="t" r="r" b="b"/>
              <a:pathLst>
                <a:path w="18183" h="18183" extrusionOk="0">
                  <a:moveTo>
                    <a:pt x="18182" y="0"/>
                  </a:moveTo>
                  <a:cubicBezTo>
                    <a:pt x="15964" y="40"/>
                    <a:pt x="13825" y="832"/>
                    <a:pt x="12121" y="2258"/>
                  </a:cubicBezTo>
                  <a:cubicBezTo>
                    <a:pt x="11290" y="1981"/>
                    <a:pt x="10458" y="1823"/>
                    <a:pt x="9586" y="1823"/>
                  </a:cubicBezTo>
                  <a:cubicBezTo>
                    <a:pt x="4278" y="1823"/>
                    <a:pt x="555" y="7012"/>
                    <a:pt x="2218" y="12043"/>
                  </a:cubicBezTo>
                  <a:cubicBezTo>
                    <a:pt x="792" y="13786"/>
                    <a:pt x="0" y="15964"/>
                    <a:pt x="0" y="18183"/>
                  </a:cubicBezTo>
                  <a:lnTo>
                    <a:pt x="7249" y="18183"/>
                  </a:lnTo>
                  <a:cubicBezTo>
                    <a:pt x="7249" y="12162"/>
                    <a:pt x="12121" y="7289"/>
                    <a:pt x="18182" y="7289"/>
                  </a:cubicBezTo>
                  <a:lnTo>
                    <a:pt x="18182" y="0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0"/>
            <p:cNvSpPr/>
            <p:nvPr/>
          </p:nvSpPr>
          <p:spPr>
            <a:xfrm>
              <a:off x="5843100" y="3011975"/>
              <a:ext cx="453575" cy="454575"/>
            </a:xfrm>
            <a:custGeom>
              <a:avLst/>
              <a:gdLst/>
              <a:ahLst/>
              <a:cxnLst/>
              <a:rect l="l" t="t" r="r" b="b"/>
              <a:pathLst>
                <a:path w="18143" h="18183" extrusionOk="0">
                  <a:moveTo>
                    <a:pt x="0" y="1"/>
                  </a:moveTo>
                  <a:cubicBezTo>
                    <a:pt x="0" y="2219"/>
                    <a:pt x="792" y="4358"/>
                    <a:pt x="2218" y="6061"/>
                  </a:cubicBezTo>
                  <a:cubicBezTo>
                    <a:pt x="409" y="11320"/>
                    <a:pt x="4456" y="16373"/>
                    <a:pt x="9516" y="16373"/>
                  </a:cubicBezTo>
                  <a:cubicBezTo>
                    <a:pt x="10325" y="16373"/>
                    <a:pt x="11161" y="16243"/>
                    <a:pt x="12003" y="15964"/>
                  </a:cubicBezTo>
                  <a:cubicBezTo>
                    <a:pt x="13746" y="17390"/>
                    <a:pt x="15924" y="18183"/>
                    <a:pt x="18142" y="18183"/>
                  </a:cubicBezTo>
                  <a:lnTo>
                    <a:pt x="18142" y="10934"/>
                  </a:lnTo>
                  <a:cubicBezTo>
                    <a:pt x="12121" y="10934"/>
                    <a:pt x="7249" y="6022"/>
                    <a:pt x="72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0"/>
            <p:cNvSpPr/>
            <p:nvPr/>
          </p:nvSpPr>
          <p:spPr>
            <a:xfrm>
              <a:off x="4008050" y="3011975"/>
              <a:ext cx="272350" cy="273350"/>
            </a:xfrm>
            <a:custGeom>
              <a:avLst/>
              <a:gdLst/>
              <a:ahLst/>
              <a:cxnLst/>
              <a:rect l="l" t="t" r="r" b="b"/>
              <a:pathLst>
                <a:path w="10894" h="10934" extrusionOk="0">
                  <a:moveTo>
                    <a:pt x="0" y="1"/>
                  </a:moveTo>
                  <a:lnTo>
                    <a:pt x="0" y="10934"/>
                  </a:lnTo>
                  <a:cubicBezTo>
                    <a:pt x="6022" y="10934"/>
                    <a:pt x="10894" y="6061"/>
                    <a:pt x="1089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0"/>
            <p:cNvSpPr/>
            <p:nvPr/>
          </p:nvSpPr>
          <p:spPr>
            <a:xfrm>
              <a:off x="6024325" y="3011975"/>
              <a:ext cx="273350" cy="273350"/>
            </a:xfrm>
            <a:custGeom>
              <a:avLst/>
              <a:gdLst/>
              <a:ahLst/>
              <a:cxnLst/>
              <a:rect l="l" t="t" r="r" b="b"/>
              <a:pathLst>
                <a:path w="10934" h="10934" extrusionOk="0">
                  <a:moveTo>
                    <a:pt x="0" y="1"/>
                  </a:moveTo>
                  <a:cubicBezTo>
                    <a:pt x="0" y="6061"/>
                    <a:pt x="4872" y="10934"/>
                    <a:pt x="10933" y="10934"/>
                  </a:cubicBezTo>
                  <a:lnTo>
                    <a:pt x="10933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0"/>
            <p:cNvSpPr/>
            <p:nvPr/>
          </p:nvSpPr>
          <p:spPr>
            <a:xfrm>
              <a:off x="4008050" y="5029250"/>
              <a:ext cx="272350" cy="272350"/>
            </a:xfrm>
            <a:custGeom>
              <a:avLst/>
              <a:gdLst/>
              <a:ahLst/>
              <a:cxnLst/>
              <a:rect l="l" t="t" r="r" b="b"/>
              <a:pathLst>
                <a:path w="10894" h="10894" extrusionOk="0">
                  <a:moveTo>
                    <a:pt x="0" y="0"/>
                  </a:moveTo>
                  <a:lnTo>
                    <a:pt x="0" y="10894"/>
                  </a:lnTo>
                  <a:lnTo>
                    <a:pt x="10894" y="10894"/>
                  </a:lnTo>
                  <a:cubicBezTo>
                    <a:pt x="10894" y="4873"/>
                    <a:pt x="6022" y="0"/>
                    <a:pt x="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30"/>
            <p:cNvSpPr/>
            <p:nvPr/>
          </p:nvSpPr>
          <p:spPr>
            <a:xfrm>
              <a:off x="6024325" y="5029225"/>
              <a:ext cx="273350" cy="272375"/>
            </a:xfrm>
            <a:custGeom>
              <a:avLst/>
              <a:gdLst/>
              <a:ahLst/>
              <a:cxnLst/>
              <a:rect l="l" t="t" r="r" b="b"/>
              <a:pathLst>
                <a:path w="10934" h="10895" extrusionOk="0">
                  <a:moveTo>
                    <a:pt x="10860" y="1"/>
                  </a:moveTo>
                  <a:cubicBezTo>
                    <a:pt x="4833" y="1"/>
                    <a:pt x="0" y="4898"/>
                    <a:pt x="0" y="10895"/>
                  </a:cubicBezTo>
                  <a:lnTo>
                    <a:pt x="10933" y="10895"/>
                  </a:lnTo>
                  <a:lnTo>
                    <a:pt x="10933" y="1"/>
                  </a:lnTo>
                  <a:cubicBezTo>
                    <a:pt x="10909" y="1"/>
                    <a:pt x="10885" y="1"/>
                    <a:pt x="10860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30"/>
            <p:cNvSpPr/>
            <p:nvPr/>
          </p:nvSpPr>
          <p:spPr>
            <a:xfrm>
              <a:off x="4771575" y="3148650"/>
              <a:ext cx="334750" cy="159450"/>
            </a:xfrm>
            <a:custGeom>
              <a:avLst/>
              <a:gdLst/>
              <a:ahLst/>
              <a:cxnLst/>
              <a:rect l="l" t="t" r="r" b="b"/>
              <a:pathLst>
                <a:path w="13390" h="6378" extrusionOk="0">
                  <a:moveTo>
                    <a:pt x="13390" y="0"/>
                  </a:moveTo>
                  <a:cubicBezTo>
                    <a:pt x="11528" y="872"/>
                    <a:pt x="9626" y="1664"/>
                    <a:pt x="7685" y="2298"/>
                  </a:cubicBezTo>
                  <a:cubicBezTo>
                    <a:pt x="6735" y="2614"/>
                    <a:pt x="5784" y="2852"/>
                    <a:pt x="4833" y="3050"/>
                  </a:cubicBezTo>
                  <a:lnTo>
                    <a:pt x="4120" y="3169"/>
                  </a:lnTo>
                  <a:lnTo>
                    <a:pt x="3447" y="3209"/>
                  </a:lnTo>
                  <a:lnTo>
                    <a:pt x="2853" y="3209"/>
                  </a:lnTo>
                  <a:cubicBezTo>
                    <a:pt x="2655" y="3209"/>
                    <a:pt x="2575" y="3129"/>
                    <a:pt x="2417" y="3129"/>
                  </a:cubicBezTo>
                  <a:lnTo>
                    <a:pt x="2140" y="3090"/>
                  </a:lnTo>
                  <a:lnTo>
                    <a:pt x="1823" y="3090"/>
                  </a:lnTo>
                  <a:cubicBezTo>
                    <a:pt x="1" y="3486"/>
                    <a:pt x="119" y="6140"/>
                    <a:pt x="2021" y="6378"/>
                  </a:cubicBezTo>
                  <a:cubicBezTo>
                    <a:pt x="2377" y="6378"/>
                    <a:pt x="2734" y="6338"/>
                    <a:pt x="3090" y="6298"/>
                  </a:cubicBezTo>
                  <a:cubicBezTo>
                    <a:pt x="3407" y="6219"/>
                    <a:pt x="3764" y="6180"/>
                    <a:pt x="4041" y="6061"/>
                  </a:cubicBezTo>
                  <a:lnTo>
                    <a:pt x="4873" y="5744"/>
                  </a:lnTo>
                  <a:lnTo>
                    <a:pt x="5625" y="5427"/>
                  </a:lnTo>
                  <a:cubicBezTo>
                    <a:pt x="6616" y="4912"/>
                    <a:pt x="7527" y="4397"/>
                    <a:pt x="8438" y="3763"/>
                  </a:cubicBezTo>
                  <a:cubicBezTo>
                    <a:pt x="10141" y="2614"/>
                    <a:pt x="11805" y="1347"/>
                    <a:pt x="13390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30"/>
            <p:cNvSpPr/>
            <p:nvPr/>
          </p:nvSpPr>
          <p:spPr>
            <a:xfrm>
              <a:off x="5207300" y="3148650"/>
              <a:ext cx="346100" cy="160200"/>
            </a:xfrm>
            <a:custGeom>
              <a:avLst/>
              <a:gdLst/>
              <a:ahLst/>
              <a:cxnLst/>
              <a:rect l="l" t="t" r="r" b="b"/>
              <a:pathLst>
                <a:path w="13844" h="6408" extrusionOk="0">
                  <a:moveTo>
                    <a:pt x="1" y="0"/>
                  </a:moveTo>
                  <a:lnTo>
                    <a:pt x="1" y="0"/>
                  </a:lnTo>
                  <a:cubicBezTo>
                    <a:pt x="1585" y="1347"/>
                    <a:pt x="3249" y="2614"/>
                    <a:pt x="4992" y="3803"/>
                  </a:cubicBezTo>
                  <a:cubicBezTo>
                    <a:pt x="5903" y="4397"/>
                    <a:pt x="6814" y="4952"/>
                    <a:pt x="7805" y="5427"/>
                  </a:cubicBezTo>
                  <a:lnTo>
                    <a:pt x="8557" y="5783"/>
                  </a:lnTo>
                  <a:lnTo>
                    <a:pt x="9389" y="6100"/>
                  </a:lnTo>
                  <a:cubicBezTo>
                    <a:pt x="9666" y="6180"/>
                    <a:pt x="10023" y="6259"/>
                    <a:pt x="10340" y="6298"/>
                  </a:cubicBezTo>
                  <a:cubicBezTo>
                    <a:pt x="10696" y="6378"/>
                    <a:pt x="11053" y="6378"/>
                    <a:pt x="11449" y="6378"/>
                  </a:cubicBezTo>
                  <a:cubicBezTo>
                    <a:pt x="11489" y="6397"/>
                    <a:pt x="11528" y="6407"/>
                    <a:pt x="11573" y="6407"/>
                  </a:cubicBezTo>
                  <a:cubicBezTo>
                    <a:pt x="11617" y="6407"/>
                    <a:pt x="11667" y="6397"/>
                    <a:pt x="11726" y="6378"/>
                  </a:cubicBezTo>
                  <a:cubicBezTo>
                    <a:pt x="13844" y="6113"/>
                    <a:pt x="13543" y="3069"/>
                    <a:pt x="11581" y="3069"/>
                  </a:cubicBezTo>
                  <a:cubicBezTo>
                    <a:pt x="11488" y="3069"/>
                    <a:pt x="11391" y="3075"/>
                    <a:pt x="11290" y="3090"/>
                  </a:cubicBezTo>
                  <a:lnTo>
                    <a:pt x="10974" y="3129"/>
                  </a:lnTo>
                  <a:cubicBezTo>
                    <a:pt x="10855" y="3129"/>
                    <a:pt x="10736" y="3209"/>
                    <a:pt x="10538" y="3209"/>
                  </a:cubicBezTo>
                  <a:cubicBezTo>
                    <a:pt x="10459" y="3228"/>
                    <a:pt x="10369" y="3238"/>
                    <a:pt x="10270" y="3238"/>
                  </a:cubicBezTo>
                  <a:cubicBezTo>
                    <a:pt x="10171" y="3238"/>
                    <a:pt x="10062" y="3228"/>
                    <a:pt x="9944" y="3209"/>
                  </a:cubicBezTo>
                  <a:lnTo>
                    <a:pt x="9310" y="3169"/>
                  </a:lnTo>
                  <a:lnTo>
                    <a:pt x="8597" y="3050"/>
                  </a:lnTo>
                  <a:cubicBezTo>
                    <a:pt x="7607" y="2852"/>
                    <a:pt x="6656" y="2614"/>
                    <a:pt x="5745" y="2298"/>
                  </a:cubicBezTo>
                  <a:cubicBezTo>
                    <a:pt x="3764" y="1624"/>
                    <a:pt x="1863" y="872"/>
                    <a:pt x="1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30"/>
            <p:cNvSpPr/>
            <p:nvPr/>
          </p:nvSpPr>
          <p:spPr>
            <a:xfrm>
              <a:off x="4144700" y="4203325"/>
              <a:ext cx="161500" cy="328850"/>
            </a:xfrm>
            <a:custGeom>
              <a:avLst/>
              <a:gdLst/>
              <a:ahLst/>
              <a:cxnLst/>
              <a:rect l="l" t="t" r="r" b="b"/>
              <a:pathLst>
                <a:path w="6460" h="13154" extrusionOk="0">
                  <a:moveTo>
                    <a:pt x="1" y="0"/>
                  </a:moveTo>
                  <a:lnTo>
                    <a:pt x="1" y="0"/>
                  </a:lnTo>
                  <a:cubicBezTo>
                    <a:pt x="872" y="1862"/>
                    <a:pt x="1625" y="3764"/>
                    <a:pt x="2259" y="5705"/>
                  </a:cubicBezTo>
                  <a:cubicBezTo>
                    <a:pt x="2576" y="6655"/>
                    <a:pt x="2853" y="7606"/>
                    <a:pt x="3051" y="8557"/>
                  </a:cubicBezTo>
                  <a:lnTo>
                    <a:pt x="3130" y="9270"/>
                  </a:lnTo>
                  <a:lnTo>
                    <a:pt x="3210" y="9943"/>
                  </a:lnTo>
                  <a:lnTo>
                    <a:pt x="3210" y="10537"/>
                  </a:lnTo>
                  <a:cubicBezTo>
                    <a:pt x="3210" y="10735"/>
                    <a:pt x="3130" y="10815"/>
                    <a:pt x="3091" y="10933"/>
                  </a:cubicBezTo>
                  <a:lnTo>
                    <a:pt x="3051" y="11250"/>
                  </a:lnTo>
                  <a:cubicBezTo>
                    <a:pt x="3051" y="11369"/>
                    <a:pt x="3051" y="11448"/>
                    <a:pt x="3051" y="11567"/>
                  </a:cubicBezTo>
                  <a:cubicBezTo>
                    <a:pt x="3089" y="12637"/>
                    <a:pt x="3892" y="13154"/>
                    <a:pt x="4704" y="13154"/>
                  </a:cubicBezTo>
                  <a:cubicBezTo>
                    <a:pt x="5576" y="13154"/>
                    <a:pt x="6459" y="12557"/>
                    <a:pt x="6418" y="11409"/>
                  </a:cubicBezTo>
                  <a:cubicBezTo>
                    <a:pt x="6418" y="11052"/>
                    <a:pt x="6379" y="10656"/>
                    <a:pt x="6339" y="10300"/>
                  </a:cubicBezTo>
                  <a:cubicBezTo>
                    <a:pt x="6220" y="9983"/>
                    <a:pt x="6141" y="9666"/>
                    <a:pt x="6062" y="9389"/>
                  </a:cubicBezTo>
                  <a:lnTo>
                    <a:pt x="5745" y="8557"/>
                  </a:lnTo>
                  <a:lnTo>
                    <a:pt x="5388" y="7764"/>
                  </a:lnTo>
                  <a:cubicBezTo>
                    <a:pt x="4913" y="6814"/>
                    <a:pt x="4358" y="5863"/>
                    <a:pt x="3764" y="4992"/>
                  </a:cubicBezTo>
                  <a:cubicBezTo>
                    <a:pt x="2615" y="3249"/>
                    <a:pt x="1348" y="1585"/>
                    <a:pt x="1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30"/>
            <p:cNvSpPr/>
            <p:nvPr/>
          </p:nvSpPr>
          <p:spPr>
            <a:xfrm>
              <a:off x="4143725" y="3772625"/>
              <a:ext cx="160450" cy="329700"/>
            </a:xfrm>
            <a:custGeom>
              <a:avLst/>
              <a:gdLst/>
              <a:ahLst/>
              <a:cxnLst/>
              <a:rect l="l" t="t" r="r" b="b"/>
              <a:pathLst>
                <a:path w="6418" h="13188" extrusionOk="0">
                  <a:moveTo>
                    <a:pt x="4760" y="1"/>
                  </a:moveTo>
                  <a:cubicBezTo>
                    <a:pt x="3839" y="1"/>
                    <a:pt x="2916" y="681"/>
                    <a:pt x="3090" y="1898"/>
                  </a:cubicBezTo>
                  <a:lnTo>
                    <a:pt x="3130" y="2215"/>
                  </a:lnTo>
                  <a:cubicBezTo>
                    <a:pt x="3130" y="2334"/>
                    <a:pt x="3209" y="2453"/>
                    <a:pt x="3249" y="2651"/>
                  </a:cubicBezTo>
                  <a:cubicBezTo>
                    <a:pt x="3249" y="2809"/>
                    <a:pt x="3249" y="3007"/>
                    <a:pt x="3249" y="3245"/>
                  </a:cubicBezTo>
                  <a:lnTo>
                    <a:pt x="3169" y="3879"/>
                  </a:lnTo>
                  <a:lnTo>
                    <a:pt x="3050" y="4592"/>
                  </a:lnTo>
                  <a:cubicBezTo>
                    <a:pt x="2852" y="5543"/>
                    <a:pt x="2615" y="6533"/>
                    <a:pt x="2298" y="7444"/>
                  </a:cubicBezTo>
                  <a:cubicBezTo>
                    <a:pt x="1664" y="9425"/>
                    <a:pt x="872" y="11326"/>
                    <a:pt x="0" y="13188"/>
                  </a:cubicBezTo>
                  <a:cubicBezTo>
                    <a:pt x="1387" y="11603"/>
                    <a:pt x="2654" y="9940"/>
                    <a:pt x="3803" y="8197"/>
                  </a:cubicBezTo>
                  <a:cubicBezTo>
                    <a:pt x="4397" y="7286"/>
                    <a:pt x="4952" y="6375"/>
                    <a:pt x="5427" y="5384"/>
                  </a:cubicBezTo>
                  <a:lnTo>
                    <a:pt x="5784" y="4632"/>
                  </a:lnTo>
                  <a:lnTo>
                    <a:pt x="6101" y="3800"/>
                  </a:lnTo>
                  <a:cubicBezTo>
                    <a:pt x="6180" y="3522"/>
                    <a:pt x="6259" y="3166"/>
                    <a:pt x="6338" y="2849"/>
                  </a:cubicBezTo>
                  <a:cubicBezTo>
                    <a:pt x="6378" y="2493"/>
                    <a:pt x="6418" y="2136"/>
                    <a:pt x="6418" y="1740"/>
                  </a:cubicBezTo>
                  <a:cubicBezTo>
                    <a:pt x="6418" y="1661"/>
                    <a:pt x="6418" y="1542"/>
                    <a:pt x="6418" y="1463"/>
                  </a:cubicBezTo>
                  <a:cubicBezTo>
                    <a:pt x="6275" y="461"/>
                    <a:pt x="5518" y="1"/>
                    <a:pt x="476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30"/>
            <p:cNvSpPr/>
            <p:nvPr/>
          </p:nvSpPr>
          <p:spPr>
            <a:xfrm>
              <a:off x="5198400" y="5004450"/>
              <a:ext cx="344000" cy="160500"/>
            </a:xfrm>
            <a:custGeom>
              <a:avLst/>
              <a:gdLst/>
              <a:ahLst/>
              <a:cxnLst/>
              <a:rect l="l" t="t" r="r" b="b"/>
              <a:pathLst>
                <a:path w="13760" h="6420" extrusionOk="0">
                  <a:moveTo>
                    <a:pt x="11526" y="0"/>
                  </a:moveTo>
                  <a:cubicBezTo>
                    <a:pt x="11500" y="0"/>
                    <a:pt x="11474" y="1"/>
                    <a:pt x="11448" y="2"/>
                  </a:cubicBezTo>
                  <a:lnTo>
                    <a:pt x="11409" y="41"/>
                  </a:lnTo>
                  <a:cubicBezTo>
                    <a:pt x="11052" y="41"/>
                    <a:pt x="10696" y="81"/>
                    <a:pt x="10300" y="121"/>
                  </a:cubicBezTo>
                  <a:cubicBezTo>
                    <a:pt x="10022" y="200"/>
                    <a:pt x="9666" y="279"/>
                    <a:pt x="9389" y="358"/>
                  </a:cubicBezTo>
                  <a:lnTo>
                    <a:pt x="8557" y="675"/>
                  </a:lnTo>
                  <a:lnTo>
                    <a:pt x="7764" y="1032"/>
                  </a:lnTo>
                  <a:cubicBezTo>
                    <a:pt x="6814" y="1507"/>
                    <a:pt x="5903" y="2062"/>
                    <a:pt x="4992" y="2656"/>
                  </a:cubicBezTo>
                  <a:cubicBezTo>
                    <a:pt x="3249" y="3805"/>
                    <a:pt x="1585" y="5072"/>
                    <a:pt x="0" y="6419"/>
                  </a:cubicBezTo>
                  <a:cubicBezTo>
                    <a:pt x="1862" y="5548"/>
                    <a:pt x="3764" y="4795"/>
                    <a:pt x="5744" y="4161"/>
                  </a:cubicBezTo>
                  <a:cubicBezTo>
                    <a:pt x="6655" y="3844"/>
                    <a:pt x="7606" y="3567"/>
                    <a:pt x="8596" y="3369"/>
                  </a:cubicBezTo>
                  <a:lnTo>
                    <a:pt x="9309" y="3250"/>
                  </a:lnTo>
                  <a:lnTo>
                    <a:pt x="9943" y="3210"/>
                  </a:lnTo>
                  <a:lnTo>
                    <a:pt x="10537" y="3210"/>
                  </a:lnTo>
                  <a:cubicBezTo>
                    <a:pt x="10735" y="3210"/>
                    <a:pt x="10854" y="3290"/>
                    <a:pt x="10973" y="3329"/>
                  </a:cubicBezTo>
                  <a:lnTo>
                    <a:pt x="11290" y="3369"/>
                  </a:lnTo>
                  <a:lnTo>
                    <a:pt x="11567" y="3369"/>
                  </a:lnTo>
                  <a:cubicBezTo>
                    <a:pt x="13759" y="3251"/>
                    <a:pt x="13669" y="0"/>
                    <a:pt x="11526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30"/>
            <p:cNvSpPr/>
            <p:nvPr/>
          </p:nvSpPr>
          <p:spPr>
            <a:xfrm>
              <a:off x="4751025" y="5005475"/>
              <a:ext cx="346375" cy="159475"/>
            </a:xfrm>
            <a:custGeom>
              <a:avLst/>
              <a:gdLst/>
              <a:ahLst/>
              <a:cxnLst/>
              <a:rect l="l" t="t" r="r" b="b"/>
              <a:pathLst>
                <a:path w="13855" h="6379" extrusionOk="0">
                  <a:moveTo>
                    <a:pt x="2130" y="0"/>
                  </a:moveTo>
                  <a:cubicBezTo>
                    <a:pt x="0" y="267"/>
                    <a:pt x="353" y="3344"/>
                    <a:pt x="2348" y="3344"/>
                  </a:cubicBezTo>
                  <a:cubicBezTo>
                    <a:pt x="2431" y="3344"/>
                    <a:pt x="2517" y="3339"/>
                    <a:pt x="2605" y="3328"/>
                  </a:cubicBezTo>
                  <a:lnTo>
                    <a:pt x="2882" y="3288"/>
                  </a:lnTo>
                  <a:cubicBezTo>
                    <a:pt x="3041" y="3288"/>
                    <a:pt x="3160" y="3209"/>
                    <a:pt x="3318" y="3169"/>
                  </a:cubicBezTo>
                  <a:cubicBezTo>
                    <a:pt x="3450" y="3169"/>
                    <a:pt x="3582" y="3152"/>
                    <a:pt x="3714" y="3152"/>
                  </a:cubicBezTo>
                  <a:cubicBezTo>
                    <a:pt x="3780" y="3152"/>
                    <a:pt x="3846" y="3156"/>
                    <a:pt x="3912" y="3169"/>
                  </a:cubicBezTo>
                  <a:lnTo>
                    <a:pt x="4586" y="3249"/>
                  </a:lnTo>
                  <a:lnTo>
                    <a:pt x="5259" y="3328"/>
                  </a:lnTo>
                  <a:cubicBezTo>
                    <a:pt x="6249" y="3526"/>
                    <a:pt x="7200" y="3803"/>
                    <a:pt x="8151" y="4120"/>
                  </a:cubicBezTo>
                  <a:cubicBezTo>
                    <a:pt x="10092" y="4754"/>
                    <a:pt x="11993" y="5507"/>
                    <a:pt x="13855" y="6378"/>
                  </a:cubicBezTo>
                  <a:cubicBezTo>
                    <a:pt x="12271" y="5031"/>
                    <a:pt x="10607" y="3764"/>
                    <a:pt x="8864" y="2575"/>
                  </a:cubicBezTo>
                  <a:cubicBezTo>
                    <a:pt x="7953" y="1981"/>
                    <a:pt x="7042" y="1466"/>
                    <a:pt x="6091" y="991"/>
                  </a:cubicBezTo>
                  <a:lnTo>
                    <a:pt x="5299" y="634"/>
                  </a:lnTo>
                  <a:lnTo>
                    <a:pt x="4467" y="317"/>
                  </a:lnTo>
                  <a:cubicBezTo>
                    <a:pt x="4190" y="238"/>
                    <a:pt x="3873" y="159"/>
                    <a:pt x="3556" y="80"/>
                  </a:cubicBezTo>
                  <a:cubicBezTo>
                    <a:pt x="3160" y="40"/>
                    <a:pt x="2803" y="0"/>
                    <a:pt x="24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30"/>
            <p:cNvSpPr/>
            <p:nvPr/>
          </p:nvSpPr>
          <p:spPr>
            <a:xfrm>
              <a:off x="5999025" y="3781925"/>
              <a:ext cx="160975" cy="329325"/>
            </a:xfrm>
            <a:custGeom>
              <a:avLst/>
              <a:gdLst/>
              <a:ahLst/>
              <a:cxnLst/>
              <a:rect l="l" t="t" r="r" b="b"/>
              <a:pathLst>
                <a:path w="6439" h="13173" extrusionOk="0">
                  <a:moveTo>
                    <a:pt x="1718" y="0"/>
                  </a:moveTo>
                  <a:cubicBezTo>
                    <a:pt x="858" y="0"/>
                    <a:pt x="0" y="586"/>
                    <a:pt x="61" y="1724"/>
                  </a:cubicBezTo>
                  <a:cubicBezTo>
                    <a:pt x="61" y="2121"/>
                    <a:pt x="61" y="2477"/>
                    <a:pt x="141" y="2834"/>
                  </a:cubicBezTo>
                  <a:cubicBezTo>
                    <a:pt x="180" y="3150"/>
                    <a:pt x="259" y="3467"/>
                    <a:pt x="378" y="3784"/>
                  </a:cubicBezTo>
                  <a:lnTo>
                    <a:pt x="656" y="4616"/>
                  </a:lnTo>
                  <a:lnTo>
                    <a:pt x="1012" y="5369"/>
                  </a:lnTo>
                  <a:cubicBezTo>
                    <a:pt x="1487" y="6359"/>
                    <a:pt x="2042" y="7270"/>
                    <a:pt x="2636" y="8181"/>
                  </a:cubicBezTo>
                  <a:cubicBezTo>
                    <a:pt x="3825" y="9924"/>
                    <a:pt x="5092" y="11588"/>
                    <a:pt x="6439" y="13172"/>
                  </a:cubicBezTo>
                  <a:cubicBezTo>
                    <a:pt x="5568" y="11311"/>
                    <a:pt x="4775" y="9409"/>
                    <a:pt x="4141" y="7468"/>
                  </a:cubicBezTo>
                  <a:cubicBezTo>
                    <a:pt x="3825" y="6518"/>
                    <a:pt x="3587" y="5567"/>
                    <a:pt x="3428" y="4576"/>
                  </a:cubicBezTo>
                  <a:lnTo>
                    <a:pt x="3310" y="3863"/>
                  </a:lnTo>
                  <a:lnTo>
                    <a:pt x="3230" y="3230"/>
                  </a:lnTo>
                  <a:cubicBezTo>
                    <a:pt x="3230" y="3032"/>
                    <a:pt x="3230" y="2834"/>
                    <a:pt x="3230" y="2635"/>
                  </a:cubicBezTo>
                  <a:cubicBezTo>
                    <a:pt x="3230" y="2437"/>
                    <a:pt x="3349" y="2358"/>
                    <a:pt x="3349" y="2200"/>
                  </a:cubicBezTo>
                  <a:lnTo>
                    <a:pt x="3389" y="1883"/>
                  </a:lnTo>
                  <a:cubicBezTo>
                    <a:pt x="3389" y="1804"/>
                    <a:pt x="3389" y="1685"/>
                    <a:pt x="3389" y="1606"/>
                  </a:cubicBezTo>
                  <a:cubicBezTo>
                    <a:pt x="3350" y="526"/>
                    <a:pt x="2533" y="0"/>
                    <a:pt x="1718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30"/>
            <p:cNvSpPr/>
            <p:nvPr/>
          </p:nvSpPr>
          <p:spPr>
            <a:xfrm>
              <a:off x="6000550" y="4212225"/>
              <a:ext cx="160450" cy="328875"/>
            </a:xfrm>
            <a:custGeom>
              <a:avLst/>
              <a:gdLst/>
              <a:ahLst/>
              <a:cxnLst/>
              <a:rect l="l" t="t" r="r" b="b"/>
              <a:pathLst>
                <a:path w="6418" h="13155" extrusionOk="0">
                  <a:moveTo>
                    <a:pt x="6418" y="1"/>
                  </a:moveTo>
                  <a:lnTo>
                    <a:pt x="6418" y="1"/>
                  </a:lnTo>
                  <a:cubicBezTo>
                    <a:pt x="5031" y="1546"/>
                    <a:pt x="3764" y="3209"/>
                    <a:pt x="2615" y="4952"/>
                  </a:cubicBezTo>
                  <a:cubicBezTo>
                    <a:pt x="2021" y="5864"/>
                    <a:pt x="1466" y="6814"/>
                    <a:pt x="991" y="7765"/>
                  </a:cubicBezTo>
                  <a:lnTo>
                    <a:pt x="634" y="8557"/>
                  </a:lnTo>
                  <a:lnTo>
                    <a:pt x="317" y="9389"/>
                  </a:lnTo>
                  <a:cubicBezTo>
                    <a:pt x="238" y="9666"/>
                    <a:pt x="159" y="9983"/>
                    <a:pt x="119" y="10300"/>
                  </a:cubicBezTo>
                  <a:cubicBezTo>
                    <a:pt x="40" y="10657"/>
                    <a:pt x="0" y="11053"/>
                    <a:pt x="0" y="11409"/>
                  </a:cubicBezTo>
                  <a:cubicBezTo>
                    <a:pt x="0" y="11528"/>
                    <a:pt x="0" y="11607"/>
                    <a:pt x="0" y="11726"/>
                  </a:cubicBezTo>
                  <a:cubicBezTo>
                    <a:pt x="143" y="12704"/>
                    <a:pt x="891" y="13155"/>
                    <a:pt x="1644" y="13155"/>
                  </a:cubicBezTo>
                  <a:cubicBezTo>
                    <a:pt x="2570" y="13155"/>
                    <a:pt x="3503" y="12474"/>
                    <a:pt x="3328" y="11251"/>
                  </a:cubicBezTo>
                  <a:lnTo>
                    <a:pt x="3288" y="10974"/>
                  </a:lnTo>
                  <a:cubicBezTo>
                    <a:pt x="3288" y="10815"/>
                    <a:pt x="3209" y="10696"/>
                    <a:pt x="3209" y="10538"/>
                  </a:cubicBezTo>
                  <a:cubicBezTo>
                    <a:pt x="3169" y="10340"/>
                    <a:pt x="3169" y="10142"/>
                    <a:pt x="3209" y="9944"/>
                  </a:cubicBezTo>
                  <a:lnTo>
                    <a:pt x="3249" y="9270"/>
                  </a:lnTo>
                  <a:lnTo>
                    <a:pt x="3367" y="8597"/>
                  </a:lnTo>
                  <a:cubicBezTo>
                    <a:pt x="3566" y="7606"/>
                    <a:pt x="3803" y="6656"/>
                    <a:pt x="4120" y="5705"/>
                  </a:cubicBezTo>
                  <a:cubicBezTo>
                    <a:pt x="4754" y="3764"/>
                    <a:pt x="5546" y="1863"/>
                    <a:pt x="641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3" name="Google Shape;8293;p30"/>
          <p:cNvGrpSpPr/>
          <p:nvPr/>
        </p:nvGrpSpPr>
        <p:grpSpPr>
          <a:xfrm>
            <a:off x="5" y="2202153"/>
            <a:ext cx="734512" cy="734512"/>
            <a:chOff x="4008050" y="3011975"/>
            <a:chExt cx="2289625" cy="2289625"/>
          </a:xfrm>
        </p:grpSpPr>
        <p:sp>
          <p:nvSpPr>
            <p:cNvPr id="8294" name="Google Shape;8294;p30"/>
            <p:cNvSpPr/>
            <p:nvPr/>
          </p:nvSpPr>
          <p:spPr>
            <a:xfrm>
              <a:off x="4008050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47971" y="5467"/>
                  </a:moveTo>
                  <a:lnTo>
                    <a:pt x="47971" y="5467"/>
                  </a:lnTo>
                  <a:cubicBezTo>
                    <a:pt x="49833" y="6339"/>
                    <a:pt x="51734" y="7091"/>
                    <a:pt x="53715" y="7765"/>
                  </a:cubicBezTo>
                  <a:cubicBezTo>
                    <a:pt x="54626" y="8042"/>
                    <a:pt x="55577" y="8319"/>
                    <a:pt x="56567" y="8517"/>
                  </a:cubicBezTo>
                  <a:lnTo>
                    <a:pt x="57280" y="8636"/>
                  </a:lnTo>
                  <a:lnTo>
                    <a:pt x="57914" y="8676"/>
                  </a:lnTo>
                  <a:lnTo>
                    <a:pt x="58508" y="8676"/>
                  </a:lnTo>
                  <a:cubicBezTo>
                    <a:pt x="58706" y="8676"/>
                    <a:pt x="58825" y="8596"/>
                    <a:pt x="58944" y="8557"/>
                  </a:cubicBezTo>
                  <a:lnTo>
                    <a:pt x="59260" y="8517"/>
                  </a:lnTo>
                  <a:cubicBezTo>
                    <a:pt x="59349" y="8506"/>
                    <a:pt x="59435" y="8501"/>
                    <a:pt x="59518" y="8501"/>
                  </a:cubicBezTo>
                  <a:cubicBezTo>
                    <a:pt x="61509" y="8501"/>
                    <a:pt x="61826" y="11578"/>
                    <a:pt x="59696" y="11845"/>
                  </a:cubicBezTo>
                  <a:lnTo>
                    <a:pt x="59419" y="11845"/>
                  </a:lnTo>
                  <a:cubicBezTo>
                    <a:pt x="59023" y="11845"/>
                    <a:pt x="58666" y="11805"/>
                    <a:pt x="58310" y="11765"/>
                  </a:cubicBezTo>
                  <a:cubicBezTo>
                    <a:pt x="57993" y="11686"/>
                    <a:pt x="57636" y="11647"/>
                    <a:pt x="57359" y="11528"/>
                  </a:cubicBezTo>
                  <a:lnTo>
                    <a:pt x="56527" y="11250"/>
                  </a:lnTo>
                  <a:lnTo>
                    <a:pt x="55775" y="10894"/>
                  </a:lnTo>
                  <a:cubicBezTo>
                    <a:pt x="54784" y="10379"/>
                    <a:pt x="53873" y="9864"/>
                    <a:pt x="52962" y="9270"/>
                  </a:cubicBezTo>
                  <a:cubicBezTo>
                    <a:pt x="51219" y="8081"/>
                    <a:pt x="49555" y="6814"/>
                    <a:pt x="47971" y="5467"/>
                  </a:cubicBezTo>
                  <a:close/>
                  <a:moveTo>
                    <a:pt x="43931" y="5467"/>
                  </a:moveTo>
                  <a:lnTo>
                    <a:pt x="43931" y="5467"/>
                  </a:lnTo>
                  <a:cubicBezTo>
                    <a:pt x="42346" y="6814"/>
                    <a:pt x="40682" y="8081"/>
                    <a:pt x="38939" y="9270"/>
                  </a:cubicBezTo>
                  <a:cubicBezTo>
                    <a:pt x="38068" y="9864"/>
                    <a:pt x="37117" y="10419"/>
                    <a:pt x="36166" y="10894"/>
                  </a:cubicBezTo>
                  <a:lnTo>
                    <a:pt x="35374" y="11250"/>
                  </a:lnTo>
                  <a:lnTo>
                    <a:pt x="34542" y="11567"/>
                  </a:lnTo>
                  <a:cubicBezTo>
                    <a:pt x="34265" y="11647"/>
                    <a:pt x="33948" y="11726"/>
                    <a:pt x="33631" y="11765"/>
                  </a:cubicBezTo>
                  <a:cubicBezTo>
                    <a:pt x="33275" y="11845"/>
                    <a:pt x="32918" y="11845"/>
                    <a:pt x="32562" y="11845"/>
                  </a:cubicBezTo>
                  <a:cubicBezTo>
                    <a:pt x="32535" y="11846"/>
                    <a:pt x="32509" y="11846"/>
                    <a:pt x="32483" y="11846"/>
                  </a:cubicBezTo>
                  <a:cubicBezTo>
                    <a:pt x="30301" y="11846"/>
                    <a:pt x="30211" y="8596"/>
                    <a:pt x="32403" y="8517"/>
                  </a:cubicBezTo>
                  <a:lnTo>
                    <a:pt x="32364" y="8478"/>
                  </a:lnTo>
                  <a:lnTo>
                    <a:pt x="32681" y="8478"/>
                  </a:lnTo>
                  <a:lnTo>
                    <a:pt x="32958" y="8517"/>
                  </a:lnTo>
                  <a:cubicBezTo>
                    <a:pt x="33116" y="8517"/>
                    <a:pt x="33235" y="8636"/>
                    <a:pt x="33394" y="8636"/>
                  </a:cubicBezTo>
                  <a:cubicBezTo>
                    <a:pt x="33493" y="8656"/>
                    <a:pt x="33592" y="8666"/>
                    <a:pt x="33691" y="8666"/>
                  </a:cubicBezTo>
                  <a:cubicBezTo>
                    <a:pt x="33790" y="8666"/>
                    <a:pt x="33889" y="8656"/>
                    <a:pt x="33988" y="8636"/>
                  </a:cubicBezTo>
                  <a:lnTo>
                    <a:pt x="34661" y="8596"/>
                  </a:lnTo>
                  <a:lnTo>
                    <a:pt x="35374" y="8478"/>
                  </a:lnTo>
                  <a:cubicBezTo>
                    <a:pt x="36325" y="8280"/>
                    <a:pt x="37276" y="8002"/>
                    <a:pt x="38226" y="7725"/>
                  </a:cubicBezTo>
                  <a:cubicBezTo>
                    <a:pt x="40167" y="7091"/>
                    <a:pt x="42069" y="6339"/>
                    <a:pt x="43931" y="5467"/>
                  </a:cubicBezTo>
                  <a:close/>
                  <a:moveTo>
                    <a:pt x="45999" y="10933"/>
                  </a:moveTo>
                  <a:cubicBezTo>
                    <a:pt x="47670" y="10933"/>
                    <a:pt x="48475" y="12965"/>
                    <a:pt x="47298" y="14142"/>
                  </a:cubicBezTo>
                  <a:cubicBezTo>
                    <a:pt x="46913" y="14527"/>
                    <a:pt x="46436" y="14700"/>
                    <a:pt x="45968" y="14700"/>
                  </a:cubicBezTo>
                  <a:cubicBezTo>
                    <a:pt x="44991" y="14700"/>
                    <a:pt x="44049" y="13947"/>
                    <a:pt x="44049" y="12795"/>
                  </a:cubicBezTo>
                  <a:cubicBezTo>
                    <a:pt x="44049" y="11765"/>
                    <a:pt x="44921" y="10934"/>
                    <a:pt x="45951" y="10934"/>
                  </a:cubicBezTo>
                  <a:cubicBezTo>
                    <a:pt x="45967" y="10933"/>
                    <a:pt x="45983" y="10933"/>
                    <a:pt x="45999" y="10933"/>
                  </a:cubicBezTo>
                  <a:close/>
                  <a:moveTo>
                    <a:pt x="37240" y="15573"/>
                  </a:moveTo>
                  <a:cubicBezTo>
                    <a:pt x="37698" y="15573"/>
                    <a:pt x="38163" y="15743"/>
                    <a:pt x="38543" y="16123"/>
                  </a:cubicBezTo>
                  <a:cubicBezTo>
                    <a:pt x="39771" y="17351"/>
                    <a:pt x="38900" y="19371"/>
                    <a:pt x="37236" y="19371"/>
                  </a:cubicBezTo>
                  <a:cubicBezTo>
                    <a:pt x="36166" y="19371"/>
                    <a:pt x="35335" y="18539"/>
                    <a:pt x="35335" y="17509"/>
                  </a:cubicBezTo>
                  <a:lnTo>
                    <a:pt x="35335" y="17470"/>
                  </a:lnTo>
                  <a:cubicBezTo>
                    <a:pt x="35335" y="16338"/>
                    <a:pt x="36269" y="15573"/>
                    <a:pt x="37240" y="15573"/>
                  </a:cubicBezTo>
                  <a:close/>
                  <a:moveTo>
                    <a:pt x="54709" y="15573"/>
                  </a:moveTo>
                  <a:cubicBezTo>
                    <a:pt x="55167" y="15573"/>
                    <a:pt x="55632" y="15743"/>
                    <a:pt x="56012" y="16123"/>
                  </a:cubicBezTo>
                  <a:cubicBezTo>
                    <a:pt x="57240" y="17351"/>
                    <a:pt x="56369" y="19371"/>
                    <a:pt x="54665" y="19371"/>
                  </a:cubicBezTo>
                  <a:cubicBezTo>
                    <a:pt x="53636" y="19371"/>
                    <a:pt x="52804" y="18539"/>
                    <a:pt x="52804" y="17509"/>
                  </a:cubicBezTo>
                  <a:lnTo>
                    <a:pt x="52804" y="17470"/>
                  </a:lnTo>
                  <a:cubicBezTo>
                    <a:pt x="52804" y="16338"/>
                    <a:pt x="53738" y="15573"/>
                    <a:pt x="54709" y="15573"/>
                  </a:cubicBezTo>
                  <a:close/>
                  <a:moveTo>
                    <a:pt x="32059" y="17585"/>
                  </a:moveTo>
                  <a:cubicBezTo>
                    <a:pt x="33025" y="17585"/>
                    <a:pt x="33948" y="18338"/>
                    <a:pt x="33948" y="19490"/>
                  </a:cubicBezTo>
                  <a:cubicBezTo>
                    <a:pt x="33948" y="20612"/>
                    <a:pt x="33029" y="21374"/>
                    <a:pt x="32066" y="21374"/>
                  </a:cubicBezTo>
                  <a:cubicBezTo>
                    <a:pt x="31601" y="21374"/>
                    <a:pt x="31126" y="21197"/>
                    <a:pt x="30740" y="20797"/>
                  </a:cubicBezTo>
                  <a:cubicBezTo>
                    <a:pt x="29987" y="20084"/>
                    <a:pt x="29987" y="18896"/>
                    <a:pt x="30740" y="18143"/>
                  </a:cubicBezTo>
                  <a:cubicBezTo>
                    <a:pt x="31125" y="17758"/>
                    <a:pt x="31597" y="17585"/>
                    <a:pt x="32059" y="17585"/>
                  </a:cubicBezTo>
                  <a:close/>
                  <a:moveTo>
                    <a:pt x="59753" y="17823"/>
                  </a:moveTo>
                  <a:cubicBezTo>
                    <a:pt x="60221" y="17823"/>
                    <a:pt x="60698" y="17996"/>
                    <a:pt x="61083" y="18381"/>
                  </a:cubicBezTo>
                  <a:cubicBezTo>
                    <a:pt x="61835" y="19133"/>
                    <a:pt x="61835" y="20322"/>
                    <a:pt x="61083" y="21074"/>
                  </a:cubicBezTo>
                  <a:cubicBezTo>
                    <a:pt x="60702" y="21455"/>
                    <a:pt x="60233" y="21624"/>
                    <a:pt x="59770" y="21624"/>
                  </a:cubicBezTo>
                  <a:cubicBezTo>
                    <a:pt x="58787" y="21624"/>
                    <a:pt x="57834" y="20859"/>
                    <a:pt x="57834" y="19728"/>
                  </a:cubicBezTo>
                  <a:cubicBezTo>
                    <a:pt x="57834" y="18576"/>
                    <a:pt x="58776" y="17823"/>
                    <a:pt x="59753" y="17823"/>
                  </a:cubicBezTo>
                  <a:close/>
                  <a:moveTo>
                    <a:pt x="22562" y="20477"/>
                  </a:moveTo>
                  <a:cubicBezTo>
                    <a:pt x="23539" y="20477"/>
                    <a:pt x="24481" y="21230"/>
                    <a:pt x="24481" y="22382"/>
                  </a:cubicBezTo>
                  <a:cubicBezTo>
                    <a:pt x="24481" y="23504"/>
                    <a:pt x="23544" y="24266"/>
                    <a:pt x="22569" y="24266"/>
                  </a:cubicBezTo>
                  <a:cubicBezTo>
                    <a:pt x="22098" y="24266"/>
                    <a:pt x="21619" y="24088"/>
                    <a:pt x="21233" y="23689"/>
                  </a:cubicBezTo>
                  <a:cubicBezTo>
                    <a:pt x="20520" y="22976"/>
                    <a:pt x="20520" y="21748"/>
                    <a:pt x="21233" y="21035"/>
                  </a:cubicBezTo>
                  <a:cubicBezTo>
                    <a:pt x="21618" y="20650"/>
                    <a:pt x="22094" y="20477"/>
                    <a:pt x="22562" y="20477"/>
                  </a:cubicBezTo>
                  <a:close/>
                  <a:moveTo>
                    <a:pt x="69222" y="20696"/>
                  </a:moveTo>
                  <a:cubicBezTo>
                    <a:pt x="70185" y="20696"/>
                    <a:pt x="71105" y="21457"/>
                    <a:pt x="71105" y="22580"/>
                  </a:cubicBezTo>
                  <a:cubicBezTo>
                    <a:pt x="71105" y="23731"/>
                    <a:pt x="70181" y="24484"/>
                    <a:pt x="69216" y="24484"/>
                  </a:cubicBezTo>
                  <a:cubicBezTo>
                    <a:pt x="68753" y="24484"/>
                    <a:pt x="68281" y="24311"/>
                    <a:pt x="67896" y="23926"/>
                  </a:cubicBezTo>
                  <a:cubicBezTo>
                    <a:pt x="67143" y="23174"/>
                    <a:pt x="67143" y="21985"/>
                    <a:pt x="67896" y="21272"/>
                  </a:cubicBezTo>
                  <a:cubicBezTo>
                    <a:pt x="68283" y="20873"/>
                    <a:pt x="68757" y="20696"/>
                    <a:pt x="69222" y="20696"/>
                  </a:cubicBezTo>
                  <a:close/>
                  <a:moveTo>
                    <a:pt x="45792" y="16559"/>
                  </a:moveTo>
                  <a:cubicBezTo>
                    <a:pt x="47218" y="16559"/>
                    <a:pt x="48248" y="17985"/>
                    <a:pt x="47773" y="19371"/>
                  </a:cubicBezTo>
                  <a:lnTo>
                    <a:pt x="45792" y="25313"/>
                  </a:lnTo>
                  <a:lnTo>
                    <a:pt x="43772" y="19371"/>
                  </a:lnTo>
                  <a:cubicBezTo>
                    <a:pt x="43297" y="17985"/>
                    <a:pt x="44327" y="16559"/>
                    <a:pt x="45792" y="16559"/>
                  </a:cubicBezTo>
                  <a:close/>
                  <a:moveTo>
                    <a:pt x="26614" y="24502"/>
                  </a:moveTo>
                  <a:cubicBezTo>
                    <a:pt x="27403" y="24502"/>
                    <a:pt x="28154" y="24934"/>
                    <a:pt x="28521" y="25669"/>
                  </a:cubicBezTo>
                  <a:lnTo>
                    <a:pt x="31294" y="31294"/>
                  </a:lnTo>
                  <a:lnTo>
                    <a:pt x="25669" y="28522"/>
                  </a:lnTo>
                  <a:cubicBezTo>
                    <a:pt x="25273" y="28323"/>
                    <a:pt x="24917" y="27967"/>
                    <a:pt x="24719" y="27571"/>
                  </a:cubicBezTo>
                  <a:cubicBezTo>
                    <a:pt x="24204" y="26501"/>
                    <a:pt x="24639" y="25234"/>
                    <a:pt x="25669" y="24719"/>
                  </a:cubicBezTo>
                  <a:cubicBezTo>
                    <a:pt x="25975" y="24571"/>
                    <a:pt x="26298" y="24502"/>
                    <a:pt x="26614" y="24502"/>
                  </a:cubicBezTo>
                  <a:close/>
                  <a:moveTo>
                    <a:pt x="65019" y="24466"/>
                  </a:moveTo>
                  <a:cubicBezTo>
                    <a:pt x="66981" y="24466"/>
                    <a:pt x="68060" y="27464"/>
                    <a:pt x="65876" y="28522"/>
                  </a:cubicBezTo>
                  <a:lnTo>
                    <a:pt x="60290" y="31334"/>
                  </a:lnTo>
                  <a:lnTo>
                    <a:pt x="63024" y="25709"/>
                  </a:lnTo>
                  <a:cubicBezTo>
                    <a:pt x="63222" y="25273"/>
                    <a:pt x="63578" y="24917"/>
                    <a:pt x="64014" y="24719"/>
                  </a:cubicBezTo>
                  <a:cubicBezTo>
                    <a:pt x="64365" y="24543"/>
                    <a:pt x="64703" y="24466"/>
                    <a:pt x="65019" y="24466"/>
                  </a:cubicBezTo>
                  <a:close/>
                  <a:moveTo>
                    <a:pt x="19710" y="29944"/>
                  </a:moveTo>
                  <a:cubicBezTo>
                    <a:pt x="20687" y="29944"/>
                    <a:pt x="21629" y="30697"/>
                    <a:pt x="21629" y="31849"/>
                  </a:cubicBezTo>
                  <a:cubicBezTo>
                    <a:pt x="21629" y="32980"/>
                    <a:pt x="20676" y="33745"/>
                    <a:pt x="19693" y="33745"/>
                  </a:cubicBezTo>
                  <a:cubicBezTo>
                    <a:pt x="19230" y="33745"/>
                    <a:pt x="18761" y="33576"/>
                    <a:pt x="18381" y="33196"/>
                  </a:cubicBezTo>
                  <a:cubicBezTo>
                    <a:pt x="17628" y="32443"/>
                    <a:pt x="17628" y="31255"/>
                    <a:pt x="18381" y="30502"/>
                  </a:cubicBezTo>
                  <a:cubicBezTo>
                    <a:pt x="18766" y="30117"/>
                    <a:pt x="19242" y="29944"/>
                    <a:pt x="19710" y="29944"/>
                  </a:cubicBezTo>
                  <a:close/>
                  <a:moveTo>
                    <a:pt x="72095" y="30175"/>
                  </a:moveTo>
                  <a:cubicBezTo>
                    <a:pt x="72580" y="30175"/>
                    <a:pt x="73065" y="30364"/>
                    <a:pt x="73442" y="30740"/>
                  </a:cubicBezTo>
                  <a:cubicBezTo>
                    <a:pt x="74630" y="31928"/>
                    <a:pt x="73759" y="33948"/>
                    <a:pt x="72095" y="33948"/>
                  </a:cubicBezTo>
                  <a:cubicBezTo>
                    <a:pt x="70392" y="33948"/>
                    <a:pt x="69560" y="31928"/>
                    <a:pt x="70748" y="30740"/>
                  </a:cubicBezTo>
                  <a:cubicBezTo>
                    <a:pt x="71124" y="30364"/>
                    <a:pt x="71610" y="30175"/>
                    <a:pt x="72095" y="30175"/>
                  </a:cubicBezTo>
                  <a:close/>
                  <a:moveTo>
                    <a:pt x="17469" y="35018"/>
                  </a:moveTo>
                  <a:cubicBezTo>
                    <a:pt x="19173" y="35018"/>
                    <a:pt x="20005" y="37038"/>
                    <a:pt x="18816" y="38227"/>
                  </a:cubicBezTo>
                  <a:cubicBezTo>
                    <a:pt x="18431" y="38625"/>
                    <a:pt x="17954" y="38802"/>
                    <a:pt x="17486" y="38802"/>
                  </a:cubicBezTo>
                  <a:cubicBezTo>
                    <a:pt x="16509" y="38802"/>
                    <a:pt x="15568" y="38031"/>
                    <a:pt x="15568" y="36880"/>
                  </a:cubicBezTo>
                  <a:cubicBezTo>
                    <a:pt x="15568" y="35850"/>
                    <a:pt x="16440" y="35018"/>
                    <a:pt x="17469" y="35018"/>
                  </a:cubicBezTo>
                  <a:close/>
                  <a:moveTo>
                    <a:pt x="74071" y="35340"/>
                  </a:moveTo>
                  <a:cubicBezTo>
                    <a:pt x="75043" y="35340"/>
                    <a:pt x="75977" y="36105"/>
                    <a:pt x="75977" y="37236"/>
                  </a:cubicBezTo>
                  <a:cubicBezTo>
                    <a:pt x="75977" y="38299"/>
                    <a:pt x="75155" y="39127"/>
                    <a:pt x="74095" y="39138"/>
                  </a:cubicBezTo>
                  <a:lnTo>
                    <a:pt x="74095" y="39138"/>
                  </a:lnTo>
                  <a:cubicBezTo>
                    <a:pt x="72405" y="39122"/>
                    <a:pt x="71545" y="37073"/>
                    <a:pt x="72768" y="35889"/>
                  </a:cubicBezTo>
                  <a:cubicBezTo>
                    <a:pt x="73148" y="35509"/>
                    <a:pt x="73614" y="35340"/>
                    <a:pt x="74071" y="35340"/>
                  </a:cubicBezTo>
                  <a:close/>
                  <a:moveTo>
                    <a:pt x="10217" y="30427"/>
                  </a:moveTo>
                  <a:cubicBezTo>
                    <a:pt x="10973" y="30427"/>
                    <a:pt x="11719" y="30887"/>
                    <a:pt x="11845" y="31889"/>
                  </a:cubicBezTo>
                  <a:cubicBezTo>
                    <a:pt x="11845" y="31968"/>
                    <a:pt x="11845" y="32087"/>
                    <a:pt x="11845" y="32166"/>
                  </a:cubicBezTo>
                  <a:cubicBezTo>
                    <a:pt x="11845" y="32562"/>
                    <a:pt x="11805" y="32919"/>
                    <a:pt x="11765" y="33275"/>
                  </a:cubicBezTo>
                  <a:cubicBezTo>
                    <a:pt x="11686" y="33592"/>
                    <a:pt x="11607" y="33909"/>
                    <a:pt x="11528" y="34226"/>
                  </a:cubicBezTo>
                  <a:lnTo>
                    <a:pt x="11211" y="35058"/>
                  </a:lnTo>
                  <a:lnTo>
                    <a:pt x="10854" y="35810"/>
                  </a:lnTo>
                  <a:cubicBezTo>
                    <a:pt x="10379" y="36801"/>
                    <a:pt x="9864" y="37712"/>
                    <a:pt x="9230" y="38623"/>
                  </a:cubicBezTo>
                  <a:cubicBezTo>
                    <a:pt x="8081" y="40366"/>
                    <a:pt x="6814" y="42029"/>
                    <a:pt x="5467" y="43574"/>
                  </a:cubicBezTo>
                  <a:cubicBezTo>
                    <a:pt x="6338" y="41752"/>
                    <a:pt x="7091" y="39811"/>
                    <a:pt x="7725" y="37870"/>
                  </a:cubicBezTo>
                  <a:cubicBezTo>
                    <a:pt x="8042" y="36959"/>
                    <a:pt x="8319" y="35969"/>
                    <a:pt x="8517" y="35018"/>
                  </a:cubicBezTo>
                  <a:lnTo>
                    <a:pt x="8596" y="34305"/>
                  </a:lnTo>
                  <a:lnTo>
                    <a:pt x="8676" y="33671"/>
                  </a:lnTo>
                  <a:lnTo>
                    <a:pt x="8676" y="33077"/>
                  </a:lnTo>
                  <a:cubicBezTo>
                    <a:pt x="8676" y="32879"/>
                    <a:pt x="8596" y="32760"/>
                    <a:pt x="8557" y="32641"/>
                  </a:cubicBezTo>
                  <a:lnTo>
                    <a:pt x="8517" y="32324"/>
                  </a:lnTo>
                  <a:cubicBezTo>
                    <a:pt x="8365" y="31107"/>
                    <a:pt x="9298" y="30427"/>
                    <a:pt x="10217" y="30427"/>
                  </a:cubicBezTo>
                  <a:close/>
                  <a:moveTo>
                    <a:pt x="81427" y="30803"/>
                  </a:moveTo>
                  <a:cubicBezTo>
                    <a:pt x="82239" y="30803"/>
                    <a:pt x="83049" y="31329"/>
                    <a:pt x="83107" y="32404"/>
                  </a:cubicBezTo>
                  <a:cubicBezTo>
                    <a:pt x="83107" y="32483"/>
                    <a:pt x="83107" y="32602"/>
                    <a:pt x="83107" y="32681"/>
                  </a:cubicBezTo>
                  <a:lnTo>
                    <a:pt x="83028" y="32998"/>
                  </a:lnTo>
                  <a:cubicBezTo>
                    <a:pt x="83028" y="33156"/>
                    <a:pt x="82949" y="33235"/>
                    <a:pt x="82949" y="33433"/>
                  </a:cubicBezTo>
                  <a:cubicBezTo>
                    <a:pt x="82949" y="33632"/>
                    <a:pt x="82949" y="33830"/>
                    <a:pt x="82949" y="34028"/>
                  </a:cubicBezTo>
                  <a:lnTo>
                    <a:pt x="82988" y="34701"/>
                  </a:lnTo>
                  <a:lnTo>
                    <a:pt x="83107" y="35374"/>
                  </a:lnTo>
                  <a:cubicBezTo>
                    <a:pt x="83305" y="36365"/>
                    <a:pt x="83543" y="37316"/>
                    <a:pt x="83860" y="38266"/>
                  </a:cubicBezTo>
                  <a:cubicBezTo>
                    <a:pt x="84533" y="40207"/>
                    <a:pt x="85286" y="42109"/>
                    <a:pt x="86157" y="43970"/>
                  </a:cubicBezTo>
                  <a:cubicBezTo>
                    <a:pt x="84771" y="42386"/>
                    <a:pt x="83503" y="40722"/>
                    <a:pt x="82315" y="38979"/>
                  </a:cubicBezTo>
                  <a:lnTo>
                    <a:pt x="82354" y="38979"/>
                  </a:lnTo>
                  <a:cubicBezTo>
                    <a:pt x="81760" y="38068"/>
                    <a:pt x="81206" y="37157"/>
                    <a:pt x="80730" y="36167"/>
                  </a:cubicBezTo>
                  <a:lnTo>
                    <a:pt x="80374" y="35414"/>
                  </a:lnTo>
                  <a:lnTo>
                    <a:pt x="80057" y="34582"/>
                  </a:lnTo>
                  <a:cubicBezTo>
                    <a:pt x="79978" y="34265"/>
                    <a:pt x="79898" y="33948"/>
                    <a:pt x="79819" y="33632"/>
                  </a:cubicBezTo>
                  <a:cubicBezTo>
                    <a:pt x="79780" y="33275"/>
                    <a:pt x="79740" y="32919"/>
                    <a:pt x="79740" y="32562"/>
                  </a:cubicBezTo>
                  <a:cubicBezTo>
                    <a:pt x="79699" y="31398"/>
                    <a:pt x="80564" y="30803"/>
                    <a:pt x="81427" y="30803"/>
                  </a:cubicBezTo>
                  <a:close/>
                  <a:moveTo>
                    <a:pt x="12778" y="43729"/>
                  </a:moveTo>
                  <a:cubicBezTo>
                    <a:pt x="13755" y="43729"/>
                    <a:pt x="14697" y="44483"/>
                    <a:pt x="14697" y="45634"/>
                  </a:cubicBezTo>
                  <a:cubicBezTo>
                    <a:pt x="14697" y="46664"/>
                    <a:pt x="13825" y="47496"/>
                    <a:pt x="12795" y="47536"/>
                  </a:cubicBezTo>
                  <a:cubicBezTo>
                    <a:pt x="11092" y="47536"/>
                    <a:pt x="10260" y="45476"/>
                    <a:pt x="11448" y="44287"/>
                  </a:cubicBezTo>
                  <a:cubicBezTo>
                    <a:pt x="11833" y="43902"/>
                    <a:pt x="12310" y="43729"/>
                    <a:pt x="12778" y="43729"/>
                  </a:cubicBezTo>
                  <a:close/>
                  <a:moveTo>
                    <a:pt x="78777" y="44086"/>
                  </a:moveTo>
                  <a:cubicBezTo>
                    <a:pt x="79239" y="44086"/>
                    <a:pt x="79712" y="44259"/>
                    <a:pt x="80097" y="44644"/>
                  </a:cubicBezTo>
                  <a:cubicBezTo>
                    <a:pt x="81325" y="45832"/>
                    <a:pt x="80453" y="47892"/>
                    <a:pt x="78789" y="47892"/>
                  </a:cubicBezTo>
                  <a:cubicBezTo>
                    <a:pt x="77720" y="47892"/>
                    <a:pt x="76848" y="47021"/>
                    <a:pt x="76848" y="45991"/>
                  </a:cubicBezTo>
                  <a:lnTo>
                    <a:pt x="76888" y="45991"/>
                  </a:lnTo>
                  <a:cubicBezTo>
                    <a:pt x="76888" y="44839"/>
                    <a:pt x="77811" y="44086"/>
                    <a:pt x="78777" y="44086"/>
                  </a:cubicBezTo>
                  <a:close/>
                  <a:moveTo>
                    <a:pt x="18569" y="43638"/>
                  </a:moveTo>
                  <a:cubicBezTo>
                    <a:pt x="18808" y="43638"/>
                    <a:pt x="19063" y="43680"/>
                    <a:pt x="19331" y="43772"/>
                  </a:cubicBezTo>
                  <a:lnTo>
                    <a:pt x="25273" y="45793"/>
                  </a:lnTo>
                  <a:lnTo>
                    <a:pt x="19331" y="47813"/>
                  </a:lnTo>
                  <a:cubicBezTo>
                    <a:pt x="19113" y="47872"/>
                    <a:pt x="18886" y="47902"/>
                    <a:pt x="18658" y="47902"/>
                  </a:cubicBezTo>
                  <a:cubicBezTo>
                    <a:pt x="18430" y="47902"/>
                    <a:pt x="18202" y="47872"/>
                    <a:pt x="17984" y="47813"/>
                  </a:cubicBezTo>
                  <a:cubicBezTo>
                    <a:pt x="15563" y="46958"/>
                    <a:pt x="16439" y="43638"/>
                    <a:pt x="18569" y="43638"/>
                  </a:cubicBezTo>
                  <a:close/>
                  <a:moveTo>
                    <a:pt x="72859" y="43660"/>
                  </a:moveTo>
                  <a:cubicBezTo>
                    <a:pt x="74246" y="43660"/>
                    <a:pt x="75379" y="45033"/>
                    <a:pt x="74868" y="46466"/>
                  </a:cubicBezTo>
                  <a:cubicBezTo>
                    <a:pt x="74581" y="47357"/>
                    <a:pt x="73732" y="47916"/>
                    <a:pt x="72834" y="47916"/>
                  </a:cubicBezTo>
                  <a:cubicBezTo>
                    <a:pt x="72614" y="47916"/>
                    <a:pt x="72392" y="47883"/>
                    <a:pt x="72174" y="47813"/>
                  </a:cubicBezTo>
                  <a:lnTo>
                    <a:pt x="66272" y="45793"/>
                  </a:lnTo>
                  <a:lnTo>
                    <a:pt x="72174" y="43772"/>
                  </a:lnTo>
                  <a:cubicBezTo>
                    <a:pt x="72405" y="43695"/>
                    <a:pt x="72636" y="43660"/>
                    <a:pt x="72859" y="43660"/>
                  </a:cubicBezTo>
                  <a:close/>
                  <a:moveTo>
                    <a:pt x="17504" y="52452"/>
                  </a:moveTo>
                  <a:cubicBezTo>
                    <a:pt x="17967" y="52452"/>
                    <a:pt x="18436" y="52622"/>
                    <a:pt x="18816" y="53002"/>
                  </a:cubicBezTo>
                  <a:cubicBezTo>
                    <a:pt x="20005" y="54230"/>
                    <a:pt x="19133" y="56250"/>
                    <a:pt x="17469" y="56250"/>
                  </a:cubicBezTo>
                  <a:cubicBezTo>
                    <a:pt x="16440" y="56250"/>
                    <a:pt x="15568" y="55379"/>
                    <a:pt x="15568" y="54349"/>
                  </a:cubicBezTo>
                  <a:cubicBezTo>
                    <a:pt x="15568" y="53217"/>
                    <a:pt x="16521" y="52452"/>
                    <a:pt x="17504" y="52452"/>
                  </a:cubicBezTo>
                  <a:close/>
                  <a:moveTo>
                    <a:pt x="74088" y="52801"/>
                  </a:moveTo>
                  <a:cubicBezTo>
                    <a:pt x="75054" y="52801"/>
                    <a:pt x="75977" y="53554"/>
                    <a:pt x="75977" y="54705"/>
                  </a:cubicBezTo>
                  <a:cubicBezTo>
                    <a:pt x="75977" y="55768"/>
                    <a:pt x="75155" y="56597"/>
                    <a:pt x="74095" y="56607"/>
                  </a:cubicBezTo>
                  <a:lnTo>
                    <a:pt x="74095" y="56607"/>
                  </a:lnTo>
                  <a:cubicBezTo>
                    <a:pt x="72405" y="56591"/>
                    <a:pt x="71545" y="54542"/>
                    <a:pt x="72768" y="53359"/>
                  </a:cubicBezTo>
                  <a:cubicBezTo>
                    <a:pt x="73153" y="52974"/>
                    <a:pt x="73626" y="52801"/>
                    <a:pt x="74088" y="52801"/>
                  </a:cubicBezTo>
                  <a:close/>
                  <a:moveTo>
                    <a:pt x="5388" y="47654"/>
                  </a:moveTo>
                  <a:lnTo>
                    <a:pt x="5388" y="47654"/>
                  </a:lnTo>
                  <a:cubicBezTo>
                    <a:pt x="6774" y="49239"/>
                    <a:pt x="8002" y="50903"/>
                    <a:pt x="9191" y="52646"/>
                  </a:cubicBezTo>
                  <a:cubicBezTo>
                    <a:pt x="9785" y="53517"/>
                    <a:pt x="10339" y="54468"/>
                    <a:pt x="10815" y="55418"/>
                  </a:cubicBezTo>
                  <a:lnTo>
                    <a:pt x="11171" y="56211"/>
                  </a:lnTo>
                  <a:lnTo>
                    <a:pt x="11488" y="57043"/>
                  </a:lnTo>
                  <a:cubicBezTo>
                    <a:pt x="11567" y="57320"/>
                    <a:pt x="11646" y="57637"/>
                    <a:pt x="11726" y="57954"/>
                  </a:cubicBezTo>
                  <a:cubicBezTo>
                    <a:pt x="11765" y="58310"/>
                    <a:pt x="11765" y="58706"/>
                    <a:pt x="11805" y="59063"/>
                  </a:cubicBezTo>
                  <a:cubicBezTo>
                    <a:pt x="11845" y="59974"/>
                    <a:pt x="11132" y="60726"/>
                    <a:pt x="10220" y="60806"/>
                  </a:cubicBezTo>
                  <a:cubicBezTo>
                    <a:pt x="10196" y="60807"/>
                    <a:pt x="10172" y="60807"/>
                    <a:pt x="10148" y="60807"/>
                  </a:cubicBezTo>
                  <a:cubicBezTo>
                    <a:pt x="9268" y="60807"/>
                    <a:pt x="8516" y="60108"/>
                    <a:pt x="8477" y="59221"/>
                  </a:cubicBezTo>
                  <a:cubicBezTo>
                    <a:pt x="8477" y="59102"/>
                    <a:pt x="8477" y="59023"/>
                    <a:pt x="8477" y="58904"/>
                  </a:cubicBezTo>
                  <a:lnTo>
                    <a:pt x="8517" y="58587"/>
                  </a:lnTo>
                  <a:cubicBezTo>
                    <a:pt x="8517" y="58469"/>
                    <a:pt x="8596" y="58350"/>
                    <a:pt x="8596" y="58191"/>
                  </a:cubicBezTo>
                  <a:cubicBezTo>
                    <a:pt x="8636" y="57993"/>
                    <a:pt x="8636" y="57795"/>
                    <a:pt x="8596" y="57597"/>
                  </a:cubicBezTo>
                  <a:lnTo>
                    <a:pt x="8557" y="56924"/>
                  </a:lnTo>
                  <a:lnTo>
                    <a:pt x="8438" y="56211"/>
                  </a:lnTo>
                  <a:cubicBezTo>
                    <a:pt x="8240" y="55260"/>
                    <a:pt x="8002" y="54309"/>
                    <a:pt x="7685" y="53359"/>
                  </a:cubicBezTo>
                  <a:cubicBezTo>
                    <a:pt x="7051" y="51418"/>
                    <a:pt x="6259" y="49516"/>
                    <a:pt x="5388" y="47654"/>
                  </a:cubicBezTo>
                  <a:close/>
                  <a:moveTo>
                    <a:pt x="86118" y="48011"/>
                  </a:moveTo>
                  <a:cubicBezTo>
                    <a:pt x="85246" y="49873"/>
                    <a:pt x="84454" y="51774"/>
                    <a:pt x="83820" y="53715"/>
                  </a:cubicBezTo>
                  <a:cubicBezTo>
                    <a:pt x="83503" y="54666"/>
                    <a:pt x="83266" y="55616"/>
                    <a:pt x="83067" y="56607"/>
                  </a:cubicBezTo>
                  <a:lnTo>
                    <a:pt x="82949" y="57280"/>
                  </a:lnTo>
                  <a:lnTo>
                    <a:pt x="82909" y="57954"/>
                  </a:lnTo>
                  <a:cubicBezTo>
                    <a:pt x="82909" y="58152"/>
                    <a:pt x="82909" y="58350"/>
                    <a:pt x="82909" y="58548"/>
                  </a:cubicBezTo>
                  <a:cubicBezTo>
                    <a:pt x="82909" y="58706"/>
                    <a:pt x="82988" y="58825"/>
                    <a:pt x="82988" y="58984"/>
                  </a:cubicBezTo>
                  <a:lnTo>
                    <a:pt x="83067" y="59261"/>
                  </a:lnTo>
                  <a:cubicBezTo>
                    <a:pt x="83220" y="60484"/>
                    <a:pt x="82278" y="61165"/>
                    <a:pt x="81354" y="61165"/>
                  </a:cubicBezTo>
                  <a:cubicBezTo>
                    <a:pt x="80603" y="61165"/>
                    <a:pt x="79864" y="60714"/>
                    <a:pt x="79740" y="59736"/>
                  </a:cubicBezTo>
                  <a:cubicBezTo>
                    <a:pt x="79740" y="59617"/>
                    <a:pt x="79740" y="59538"/>
                    <a:pt x="79740" y="59419"/>
                  </a:cubicBezTo>
                  <a:cubicBezTo>
                    <a:pt x="79740" y="59063"/>
                    <a:pt x="79780" y="58667"/>
                    <a:pt x="79819" y="58310"/>
                  </a:cubicBezTo>
                  <a:cubicBezTo>
                    <a:pt x="79859" y="57993"/>
                    <a:pt x="79938" y="57676"/>
                    <a:pt x="80057" y="57399"/>
                  </a:cubicBezTo>
                  <a:lnTo>
                    <a:pt x="80374" y="56567"/>
                  </a:lnTo>
                  <a:lnTo>
                    <a:pt x="80691" y="55775"/>
                  </a:lnTo>
                  <a:cubicBezTo>
                    <a:pt x="81206" y="54824"/>
                    <a:pt x="81721" y="53874"/>
                    <a:pt x="82354" y="53002"/>
                  </a:cubicBezTo>
                  <a:cubicBezTo>
                    <a:pt x="83503" y="51259"/>
                    <a:pt x="84771" y="49595"/>
                    <a:pt x="86118" y="48011"/>
                  </a:cubicBezTo>
                  <a:close/>
                  <a:moveTo>
                    <a:pt x="19450" y="57637"/>
                  </a:moveTo>
                  <a:cubicBezTo>
                    <a:pt x="21153" y="57637"/>
                    <a:pt x="21985" y="59657"/>
                    <a:pt x="20797" y="60885"/>
                  </a:cubicBezTo>
                  <a:cubicBezTo>
                    <a:pt x="20440" y="61241"/>
                    <a:pt x="19955" y="61420"/>
                    <a:pt x="19470" y="61420"/>
                  </a:cubicBezTo>
                  <a:cubicBezTo>
                    <a:pt x="18985" y="61420"/>
                    <a:pt x="18499" y="61241"/>
                    <a:pt x="18143" y="60885"/>
                  </a:cubicBezTo>
                  <a:cubicBezTo>
                    <a:pt x="16915" y="59657"/>
                    <a:pt x="17786" y="57637"/>
                    <a:pt x="19450" y="57637"/>
                  </a:cubicBezTo>
                  <a:close/>
                  <a:moveTo>
                    <a:pt x="71874" y="57871"/>
                  </a:moveTo>
                  <a:cubicBezTo>
                    <a:pt x="72343" y="57871"/>
                    <a:pt x="72819" y="58044"/>
                    <a:pt x="73204" y="58429"/>
                  </a:cubicBezTo>
                  <a:cubicBezTo>
                    <a:pt x="73917" y="59182"/>
                    <a:pt x="73917" y="60370"/>
                    <a:pt x="73164" y="61123"/>
                  </a:cubicBezTo>
                  <a:lnTo>
                    <a:pt x="73204" y="61123"/>
                  </a:lnTo>
                  <a:cubicBezTo>
                    <a:pt x="72824" y="61503"/>
                    <a:pt x="72354" y="61672"/>
                    <a:pt x="71892" y="61672"/>
                  </a:cubicBezTo>
                  <a:cubicBezTo>
                    <a:pt x="70908" y="61672"/>
                    <a:pt x="69956" y="60907"/>
                    <a:pt x="69956" y="59776"/>
                  </a:cubicBezTo>
                  <a:cubicBezTo>
                    <a:pt x="69956" y="58624"/>
                    <a:pt x="70897" y="57871"/>
                    <a:pt x="71874" y="57871"/>
                  </a:cubicBezTo>
                  <a:close/>
                  <a:moveTo>
                    <a:pt x="52426" y="25324"/>
                  </a:moveTo>
                  <a:cubicBezTo>
                    <a:pt x="54378" y="25324"/>
                    <a:pt x="56225" y="26604"/>
                    <a:pt x="56765" y="28680"/>
                  </a:cubicBezTo>
                  <a:lnTo>
                    <a:pt x="57359" y="30978"/>
                  </a:lnTo>
                  <a:cubicBezTo>
                    <a:pt x="57755" y="32562"/>
                    <a:pt x="59023" y="33790"/>
                    <a:pt x="60568" y="34226"/>
                  </a:cubicBezTo>
                  <a:lnTo>
                    <a:pt x="62905" y="34820"/>
                  </a:lnTo>
                  <a:cubicBezTo>
                    <a:pt x="65796" y="35573"/>
                    <a:pt x="67143" y="38860"/>
                    <a:pt x="65638" y="41475"/>
                  </a:cubicBezTo>
                  <a:lnTo>
                    <a:pt x="64450" y="43535"/>
                  </a:lnTo>
                  <a:cubicBezTo>
                    <a:pt x="63618" y="44921"/>
                    <a:pt x="63618" y="46664"/>
                    <a:pt x="64450" y="48090"/>
                  </a:cubicBezTo>
                  <a:lnTo>
                    <a:pt x="64450" y="48050"/>
                  </a:lnTo>
                  <a:lnTo>
                    <a:pt x="65638" y="50110"/>
                  </a:lnTo>
                  <a:cubicBezTo>
                    <a:pt x="67143" y="52685"/>
                    <a:pt x="65796" y="56013"/>
                    <a:pt x="62905" y="56765"/>
                  </a:cubicBezTo>
                  <a:lnTo>
                    <a:pt x="60568" y="57399"/>
                  </a:lnTo>
                  <a:cubicBezTo>
                    <a:pt x="59023" y="57795"/>
                    <a:pt x="57795" y="59023"/>
                    <a:pt x="57359" y="60608"/>
                  </a:cubicBezTo>
                  <a:lnTo>
                    <a:pt x="56765" y="62945"/>
                  </a:lnTo>
                  <a:cubicBezTo>
                    <a:pt x="56225" y="65021"/>
                    <a:pt x="54357" y="66300"/>
                    <a:pt x="52394" y="66300"/>
                  </a:cubicBezTo>
                  <a:cubicBezTo>
                    <a:pt x="51623" y="66300"/>
                    <a:pt x="50836" y="66103"/>
                    <a:pt x="50110" y="65678"/>
                  </a:cubicBezTo>
                  <a:lnTo>
                    <a:pt x="48050" y="64490"/>
                  </a:lnTo>
                  <a:cubicBezTo>
                    <a:pt x="47357" y="64074"/>
                    <a:pt x="46575" y="63866"/>
                    <a:pt x="45787" y="63866"/>
                  </a:cubicBezTo>
                  <a:cubicBezTo>
                    <a:pt x="45000" y="63866"/>
                    <a:pt x="44208" y="64074"/>
                    <a:pt x="43495" y="64490"/>
                  </a:cubicBezTo>
                  <a:lnTo>
                    <a:pt x="41475" y="65678"/>
                  </a:lnTo>
                  <a:cubicBezTo>
                    <a:pt x="40745" y="66098"/>
                    <a:pt x="39964" y="66293"/>
                    <a:pt x="39199" y="66293"/>
                  </a:cubicBezTo>
                  <a:cubicBezTo>
                    <a:pt x="37223" y="66293"/>
                    <a:pt x="35362" y="64990"/>
                    <a:pt x="34820" y="62905"/>
                  </a:cubicBezTo>
                  <a:lnTo>
                    <a:pt x="34186" y="60608"/>
                  </a:lnTo>
                  <a:cubicBezTo>
                    <a:pt x="33790" y="59023"/>
                    <a:pt x="32562" y="57795"/>
                    <a:pt x="30977" y="57399"/>
                  </a:cubicBezTo>
                  <a:lnTo>
                    <a:pt x="28680" y="56765"/>
                  </a:lnTo>
                  <a:cubicBezTo>
                    <a:pt x="25788" y="56013"/>
                    <a:pt x="24402" y="52725"/>
                    <a:pt x="25907" y="50150"/>
                  </a:cubicBezTo>
                  <a:lnTo>
                    <a:pt x="27135" y="48090"/>
                  </a:lnTo>
                  <a:cubicBezTo>
                    <a:pt x="27967" y="46664"/>
                    <a:pt x="27967" y="44921"/>
                    <a:pt x="27135" y="43535"/>
                  </a:cubicBezTo>
                  <a:lnTo>
                    <a:pt x="25907" y="41475"/>
                  </a:lnTo>
                  <a:cubicBezTo>
                    <a:pt x="24402" y="38900"/>
                    <a:pt x="25788" y="35573"/>
                    <a:pt x="28680" y="34820"/>
                  </a:cubicBezTo>
                  <a:lnTo>
                    <a:pt x="30977" y="34226"/>
                  </a:lnTo>
                  <a:cubicBezTo>
                    <a:pt x="32562" y="33790"/>
                    <a:pt x="33790" y="32562"/>
                    <a:pt x="34186" y="30978"/>
                  </a:cubicBezTo>
                  <a:lnTo>
                    <a:pt x="34820" y="28680"/>
                  </a:lnTo>
                  <a:cubicBezTo>
                    <a:pt x="35360" y="26604"/>
                    <a:pt x="37207" y="25324"/>
                    <a:pt x="39173" y="25324"/>
                  </a:cubicBezTo>
                  <a:cubicBezTo>
                    <a:pt x="39946" y="25324"/>
                    <a:pt x="40737" y="25522"/>
                    <a:pt x="41475" y="25947"/>
                  </a:cubicBezTo>
                  <a:lnTo>
                    <a:pt x="43534" y="27135"/>
                  </a:lnTo>
                  <a:cubicBezTo>
                    <a:pt x="44228" y="27551"/>
                    <a:pt x="45010" y="27759"/>
                    <a:pt x="45797" y="27759"/>
                  </a:cubicBezTo>
                  <a:cubicBezTo>
                    <a:pt x="46585" y="27759"/>
                    <a:pt x="47377" y="27551"/>
                    <a:pt x="48090" y="27135"/>
                  </a:cubicBezTo>
                  <a:lnTo>
                    <a:pt x="50150" y="25947"/>
                  </a:lnTo>
                  <a:cubicBezTo>
                    <a:pt x="50876" y="25522"/>
                    <a:pt x="51659" y="25324"/>
                    <a:pt x="52426" y="25324"/>
                  </a:cubicBezTo>
                  <a:close/>
                  <a:moveTo>
                    <a:pt x="60290" y="60291"/>
                  </a:moveTo>
                  <a:lnTo>
                    <a:pt x="65876" y="63064"/>
                  </a:lnTo>
                  <a:cubicBezTo>
                    <a:pt x="67460" y="63816"/>
                    <a:pt x="67460" y="66074"/>
                    <a:pt x="65876" y="66866"/>
                  </a:cubicBezTo>
                  <a:cubicBezTo>
                    <a:pt x="65572" y="67013"/>
                    <a:pt x="65252" y="67082"/>
                    <a:pt x="64937" y="67082"/>
                  </a:cubicBezTo>
                  <a:cubicBezTo>
                    <a:pt x="64146" y="67082"/>
                    <a:pt x="63392" y="66642"/>
                    <a:pt x="63024" y="65876"/>
                  </a:cubicBezTo>
                  <a:lnTo>
                    <a:pt x="60290" y="60291"/>
                  </a:lnTo>
                  <a:close/>
                  <a:moveTo>
                    <a:pt x="31294" y="60291"/>
                  </a:moveTo>
                  <a:lnTo>
                    <a:pt x="28521" y="65916"/>
                  </a:lnTo>
                  <a:cubicBezTo>
                    <a:pt x="28323" y="66312"/>
                    <a:pt x="27967" y="66668"/>
                    <a:pt x="27571" y="66866"/>
                  </a:cubicBezTo>
                  <a:cubicBezTo>
                    <a:pt x="27239" y="67019"/>
                    <a:pt x="26919" y="67087"/>
                    <a:pt x="26619" y="67087"/>
                  </a:cubicBezTo>
                  <a:cubicBezTo>
                    <a:pt x="24665" y="67087"/>
                    <a:pt x="23574" y="64197"/>
                    <a:pt x="25669" y="63064"/>
                  </a:cubicBezTo>
                  <a:lnTo>
                    <a:pt x="31294" y="60291"/>
                  </a:lnTo>
                  <a:close/>
                  <a:moveTo>
                    <a:pt x="22359" y="67101"/>
                  </a:moveTo>
                  <a:cubicBezTo>
                    <a:pt x="22827" y="67101"/>
                    <a:pt x="23304" y="67274"/>
                    <a:pt x="23689" y="67659"/>
                  </a:cubicBezTo>
                  <a:cubicBezTo>
                    <a:pt x="24402" y="68411"/>
                    <a:pt x="24402" y="69600"/>
                    <a:pt x="23689" y="70352"/>
                  </a:cubicBezTo>
                  <a:cubicBezTo>
                    <a:pt x="23304" y="70737"/>
                    <a:pt x="22827" y="70910"/>
                    <a:pt x="22359" y="70910"/>
                  </a:cubicBezTo>
                  <a:cubicBezTo>
                    <a:pt x="21382" y="70910"/>
                    <a:pt x="20440" y="70157"/>
                    <a:pt x="20440" y="69005"/>
                  </a:cubicBezTo>
                  <a:cubicBezTo>
                    <a:pt x="20440" y="67854"/>
                    <a:pt x="21382" y="67101"/>
                    <a:pt x="22359" y="67101"/>
                  </a:cubicBezTo>
                  <a:close/>
                  <a:moveTo>
                    <a:pt x="68992" y="67338"/>
                  </a:moveTo>
                  <a:cubicBezTo>
                    <a:pt x="69455" y="67338"/>
                    <a:pt x="69927" y="67511"/>
                    <a:pt x="70312" y="67896"/>
                  </a:cubicBezTo>
                  <a:cubicBezTo>
                    <a:pt x="71065" y="68649"/>
                    <a:pt x="71065" y="69837"/>
                    <a:pt x="70312" y="70590"/>
                  </a:cubicBezTo>
                  <a:cubicBezTo>
                    <a:pt x="69927" y="70975"/>
                    <a:pt x="69455" y="71148"/>
                    <a:pt x="68992" y="71148"/>
                  </a:cubicBezTo>
                  <a:cubicBezTo>
                    <a:pt x="68027" y="71148"/>
                    <a:pt x="67104" y="70395"/>
                    <a:pt x="67104" y="69243"/>
                  </a:cubicBezTo>
                  <a:cubicBezTo>
                    <a:pt x="67104" y="68092"/>
                    <a:pt x="68027" y="67338"/>
                    <a:pt x="68992" y="67338"/>
                  </a:cubicBezTo>
                  <a:close/>
                  <a:moveTo>
                    <a:pt x="31816" y="69973"/>
                  </a:moveTo>
                  <a:cubicBezTo>
                    <a:pt x="32791" y="69973"/>
                    <a:pt x="33711" y="70735"/>
                    <a:pt x="33711" y="71858"/>
                  </a:cubicBezTo>
                  <a:cubicBezTo>
                    <a:pt x="33711" y="73009"/>
                    <a:pt x="32787" y="73762"/>
                    <a:pt x="31810" y="73762"/>
                  </a:cubicBezTo>
                  <a:cubicBezTo>
                    <a:pt x="31341" y="73762"/>
                    <a:pt x="30860" y="73589"/>
                    <a:pt x="30462" y="73204"/>
                  </a:cubicBezTo>
                  <a:cubicBezTo>
                    <a:pt x="29710" y="72491"/>
                    <a:pt x="29710" y="71263"/>
                    <a:pt x="30462" y="70511"/>
                  </a:cubicBezTo>
                  <a:lnTo>
                    <a:pt x="30462" y="70550"/>
                  </a:lnTo>
                  <a:cubicBezTo>
                    <a:pt x="30862" y="70151"/>
                    <a:pt x="31345" y="69973"/>
                    <a:pt x="31816" y="69973"/>
                  </a:cubicBezTo>
                  <a:close/>
                  <a:moveTo>
                    <a:pt x="59491" y="70211"/>
                  </a:moveTo>
                  <a:cubicBezTo>
                    <a:pt x="59962" y="70211"/>
                    <a:pt x="60445" y="70388"/>
                    <a:pt x="60845" y="70788"/>
                  </a:cubicBezTo>
                  <a:cubicBezTo>
                    <a:pt x="61558" y="71501"/>
                    <a:pt x="61558" y="72729"/>
                    <a:pt x="60845" y="73442"/>
                  </a:cubicBezTo>
                  <a:cubicBezTo>
                    <a:pt x="60447" y="73827"/>
                    <a:pt x="59966" y="74000"/>
                    <a:pt x="59498" y="74000"/>
                  </a:cubicBezTo>
                  <a:cubicBezTo>
                    <a:pt x="58520" y="74000"/>
                    <a:pt x="57597" y="73247"/>
                    <a:pt x="57597" y="72095"/>
                  </a:cubicBezTo>
                  <a:cubicBezTo>
                    <a:pt x="57597" y="70973"/>
                    <a:pt x="58516" y="70211"/>
                    <a:pt x="59491" y="70211"/>
                  </a:cubicBezTo>
                  <a:close/>
                  <a:moveTo>
                    <a:pt x="45792" y="66272"/>
                  </a:moveTo>
                  <a:lnTo>
                    <a:pt x="47773" y="72214"/>
                  </a:lnTo>
                  <a:cubicBezTo>
                    <a:pt x="47931" y="72650"/>
                    <a:pt x="47931" y="73125"/>
                    <a:pt x="47773" y="73601"/>
                  </a:cubicBezTo>
                  <a:cubicBezTo>
                    <a:pt x="47427" y="74608"/>
                    <a:pt x="46637" y="75039"/>
                    <a:pt x="45838" y="75039"/>
                  </a:cubicBezTo>
                  <a:cubicBezTo>
                    <a:pt x="44533" y="75039"/>
                    <a:pt x="43207" y="73886"/>
                    <a:pt x="43772" y="72214"/>
                  </a:cubicBezTo>
                  <a:lnTo>
                    <a:pt x="45792" y="66272"/>
                  </a:lnTo>
                  <a:close/>
                  <a:moveTo>
                    <a:pt x="36880" y="72174"/>
                  </a:moveTo>
                  <a:cubicBezTo>
                    <a:pt x="37903" y="72174"/>
                    <a:pt x="38770" y="73035"/>
                    <a:pt x="38781" y="74096"/>
                  </a:cubicBezTo>
                  <a:lnTo>
                    <a:pt x="38781" y="74096"/>
                  </a:lnTo>
                  <a:cubicBezTo>
                    <a:pt x="38770" y="75236"/>
                    <a:pt x="37834" y="75981"/>
                    <a:pt x="36862" y="75981"/>
                  </a:cubicBezTo>
                  <a:cubicBezTo>
                    <a:pt x="36394" y="75981"/>
                    <a:pt x="35918" y="75808"/>
                    <a:pt x="35533" y="75423"/>
                  </a:cubicBezTo>
                  <a:cubicBezTo>
                    <a:pt x="34344" y="74234"/>
                    <a:pt x="35176" y="72174"/>
                    <a:pt x="36880" y="72174"/>
                  </a:cubicBezTo>
                  <a:close/>
                  <a:moveTo>
                    <a:pt x="54349" y="72174"/>
                  </a:moveTo>
                  <a:cubicBezTo>
                    <a:pt x="55372" y="72174"/>
                    <a:pt x="56239" y="73035"/>
                    <a:pt x="56250" y="74096"/>
                  </a:cubicBezTo>
                  <a:lnTo>
                    <a:pt x="56250" y="74096"/>
                  </a:lnTo>
                  <a:cubicBezTo>
                    <a:pt x="56239" y="75236"/>
                    <a:pt x="55303" y="75981"/>
                    <a:pt x="54331" y="75981"/>
                  </a:cubicBezTo>
                  <a:cubicBezTo>
                    <a:pt x="53863" y="75981"/>
                    <a:pt x="53387" y="75808"/>
                    <a:pt x="53002" y="75423"/>
                  </a:cubicBezTo>
                  <a:cubicBezTo>
                    <a:pt x="51813" y="74234"/>
                    <a:pt x="52645" y="72174"/>
                    <a:pt x="54349" y="72174"/>
                  </a:cubicBezTo>
                  <a:close/>
                  <a:moveTo>
                    <a:pt x="45577" y="76885"/>
                  </a:moveTo>
                  <a:cubicBezTo>
                    <a:pt x="46554" y="76885"/>
                    <a:pt x="47496" y="77638"/>
                    <a:pt x="47496" y="78790"/>
                  </a:cubicBezTo>
                  <a:cubicBezTo>
                    <a:pt x="47496" y="79820"/>
                    <a:pt x="46664" y="80652"/>
                    <a:pt x="45594" y="80691"/>
                  </a:cubicBezTo>
                  <a:cubicBezTo>
                    <a:pt x="43931" y="80691"/>
                    <a:pt x="43059" y="78631"/>
                    <a:pt x="44247" y="77443"/>
                  </a:cubicBezTo>
                  <a:cubicBezTo>
                    <a:pt x="44632" y="77058"/>
                    <a:pt x="45109" y="76885"/>
                    <a:pt x="45577" y="76885"/>
                  </a:cubicBezTo>
                  <a:close/>
                  <a:moveTo>
                    <a:pt x="32166" y="79740"/>
                  </a:moveTo>
                  <a:cubicBezTo>
                    <a:pt x="32522" y="79740"/>
                    <a:pt x="32879" y="79780"/>
                    <a:pt x="33275" y="79820"/>
                  </a:cubicBezTo>
                  <a:cubicBezTo>
                    <a:pt x="33552" y="79899"/>
                    <a:pt x="33909" y="79978"/>
                    <a:pt x="34186" y="80057"/>
                  </a:cubicBezTo>
                  <a:lnTo>
                    <a:pt x="35018" y="80374"/>
                  </a:lnTo>
                  <a:lnTo>
                    <a:pt x="35810" y="80731"/>
                  </a:lnTo>
                  <a:cubicBezTo>
                    <a:pt x="36761" y="81206"/>
                    <a:pt x="37672" y="81761"/>
                    <a:pt x="38583" y="82355"/>
                  </a:cubicBezTo>
                  <a:cubicBezTo>
                    <a:pt x="40326" y="83504"/>
                    <a:pt x="41990" y="84771"/>
                    <a:pt x="43574" y="86118"/>
                  </a:cubicBezTo>
                  <a:cubicBezTo>
                    <a:pt x="41712" y="85247"/>
                    <a:pt x="39811" y="84494"/>
                    <a:pt x="37870" y="83860"/>
                  </a:cubicBezTo>
                  <a:cubicBezTo>
                    <a:pt x="36919" y="83543"/>
                    <a:pt x="35968" y="83266"/>
                    <a:pt x="34978" y="83068"/>
                  </a:cubicBezTo>
                  <a:lnTo>
                    <a:pt x="34305" y="82989"/>
                  </a:lnTo>
                  <a:lnTo>
                    <a:pt x="33631" y="82909"/>
                  </a:lnTo>
                  <a:lnTo>
                    <a:pt x="33037" y="82909"/>
                  </a:lnTo>
                  <a:cubicBezTo>
                    <a:pt x="32839" y="82909"/>
                    <a:pt x="32760" y="82989"/>
                    <a:pt x="32601" y="83028"/>
                  </a:cubicBezTo>
                  <a:lnTo>
                    <a:pt x="32284" y="83068"/>
                  </a:lnTo>
                  <a:cubicBezTo>
                    <a:pt x="32197" y="83079"/>
                    <a:pt x="32111" y="83084"/>
                    <a:pt x="32029" y="83084"/>
                  </a:cubicBezTo>
                  <a:cubicBezTo>
                    <a:pt x="30072" y="83084"/>
                    <a:pt x="29720" y="80045"/>
                    <a:pt x="31849" y="79740"/>
                  </a:cubicBezTo>
                  <a:close/>
                  <a:moveTo>
                    <a:pt x="59138" y="79737"/>
                  </a:moveTo>
                  <a:cubicBezTo>
                    <a:pt x="61284" y="79737"/>
                    <a:pt x="61361" y="82990"/>
                    <a:pt x="59181" y="83068"/>
                  </a:cubicBezTo>
                  <a:lnTo>
                    <a:pt x="59181" y="83108"/>
                  </a:lnTo>
                  <a:lnTo>
                    <a:pt x="58904" y="83108"/>
                  </a:lnTo>
                  <a:lnTo>
                    <a:pt x="58587" y="83068"/>
                  </a:lnTo>
                  <a:cubicBezTo>
                    <a:pt x="58429" y="83068"/>
                    <a:pt x="58349" y="82949"/>
                    <a:pt x="58151" y="82949"/>
                  </a:cubicBezTo>
                  <a:cubicBezTo>
                    <a:pt x="58072" y="82929"/>
                    <a:pt x="57983" y="82919"/>
                    <a:pt x="57884" y="82919"/>
                  </a:cubicBezTo>
                  <a:cubicBezTo>
                    <a:pt x="57785" y="82919"/>
                    <a:pt x="57676" y="82929"/>
                    <a:pt x="57557" y="82949"/>
                  </a:cubicBezTo>
                  <a:lnTo>
                    <a:pt x="56884" y="82989"/>
                  </a:lnTo>
                  <a:lnTo>
                    <a:pt x="56210" y="83108"/>
                  </a:lnTo>
                  <a:cubicBezTo>
                    <a:pt x="55220" y="83306"/>
                    <a:pt x="54269" y="83543"/>
                    <a:pt x="53319" y="83860"/>
                  </a:cubicBezTo>
                  <a:cubicBezTo>
                    <a:pt x="51378" y="84494"/>
                    <a:pt x="49476" y="85247"/>
                    <a:pt x="47614" y="86118"/>
                  </a:cubicBezTo>
                  <a:cubicBezTo>
                    <a:pt x="49199" y="84771"/>
                    <a:pt x="50863" y="83504"/>
                    <a:pt x="52606" y="82315"/>
                  </a:cubicBezTo>
                  <a:cubicBezTo>
                    <a:pt x="53517" y="81721"/>
                    <a:pt x="54428" y="81206"/>
                    <a:pt x="55378" y="80691"/>
                  </a:cubicBezTo>
                  <a:lnTo>
                    <a:pt x="56171" y="80335"/>
                  </a:lnTo>
                  <a:lnTo>
                    <a:pt x="57003" y="80057"/>
                  </a:lnTo>
                  <a:cubicBezTo>
                    <a:pt x="57280" y="79939"/>
                    <a:pt x="57636" y="79899"/>
                    <a:pt x="57914" y="79820"/>
                  </a:cubicBezTo>
                  <a:cubicBezTo>
                    <a:pt x="58310" y="79740"/>
                    <a:pt x="58666" y="79740"/>
                    <a:pt x="59023" y="79740"/>
                  </a:cubicBezTo>
                  <a:cubicBezTo>
                    <a:pt x="59062" y="79738"/>
                    <a:pt x="59100" y="79737"/>
                    <a:pt x="59138" y="79737"/>
                  </a:cubicBezTo>
                  <a:close/>
                  <a:moveTo>
                    <a:pt x="18183" y="1"/>
                  </a:moveTo>
                  <a:cubicBezTo>
                    <a:pt x="18183" y="2258"/>
                    <a:pt x="17390" y="4437"/>
                    <a:pt x="15964" y="6140"/>
                  </a:cubicBezTo>
                  <a:cubicBezTo>
                    <a:pt x="17700" y="11382"/>
                    <a:pt x="13617" y="16389"/>
                    <a:pt x="8588" y="16389"/>
                  </a:cubicBezTo>
                  <a:cubicBezTo>
                    <a:pt x="7764" y="16389"/>
                    <a:pt x="6915" y="16254"/>
                    <a:pt x="6061" y="15964"/>
                  </a:cubicBezTo>
                  <a:cubicBezTo>
                    <a:pt x="4358" y="17390"/>
                    <a:pt x="2219" y="18183"/>
                    <a:pt x="0" y="18183"/>
                  </a:cubicBezTo>
                  <a:lnTo>
                    <a:pt x="0" y="41475"/>
                  </a:lnTo>
                  <a:cubicBezTo>
                    <a:pt x="2298" y="41475"/>
                    <a:pt x="4160" y="43337"/>
                    <a:pt x="4160" y="45634"/>
                  </a:cubicBezTo>
                  <a:cubicBezTo>
                    <a:pt x="4160" y="47932"/>
                    <a:pt x="2298" y="49793"/>
                    <a:pt x="0" y="49793"/>
                  </a:cubicBezTo>
                  <a:lnTo>
                    <a:pt x="0" y="73402"/>
                  </a:lnTo>
                  <a:cubicBezTo>
                    <a:pt x="2258" y="73402"/>
                    <a:pt x="4437" y="74195"/>
                    <a:pt x="6140" y="75621"/>
                  </a:cubicBezTo>
                  <a:cubicBezTo>
                    <a:pt x="6978" y="75343"/>
                    <a:pt x="7810" y="75215"/>
                    <a:pt x="8616" y="75215"/>
                  </a:cubicBezTo>
                  <a:cubicBezTo>
                    <a:pt x="13681" y="75215"/>
                    <a:pt x="17736" y="80296"/>
                    <a:pt x="15925" y="85524"/>
                  </a:cubicBezTo>
                  <a:cubicBezTo>
                    <a:pt x="17351" y="87227"/>
                    <a:pt x="18143" y="89366"/>
                    <a:pt x="18183" y="91585"/>
                  </a:cubicBezTo>
                  <a:lnTo>
                    <a:pt x="41475" y="91585"/>
                  </a:lnTo>
                  <a:cubicBezTo>
                    <a:pt x="41475" y="89287"/>
                    <a:pt x="43336" y="87425"/>
                    <a:pt x="45634" y="87425"/>
                  </a:cubicBezTo>
                  <a:cubicBezTo>
                    <a:pt x="47931" y="87425"/>
                    <a:pt x="49793" y="89287"/>
                    <a:pt x="49793" y="91585"/>
                  </a:cubicBezTo>
                  <a:lnTo>
                    <a:pt x="73402" y="91585"/>
                  </a:lnTo>
                  <a:cubicBezTo>
                    <a:pt x="73402" y="89366"/>
                    <a:pt x="74194" y="87188"/>
                    <a:pt x="75620" y="85445"/>
                  </a:cubicBezTo>
                  <a:cubicBezTo>
                    <a:pt x="73889" y="80217"/>
                    <a:pt x="77947" y="75221"/>
                    <a:pt x="82958" y="75221"/>
                  </a:cubicBezTo>
                  <a:cubicBezTo>
                    <a:pt x="83794" y="75221"/>
                    <a:pt x="84657" y="75360"/>
                    <a:pt x="85523" y="75660"/>
                  </a:cubicBezTo>
                  <a:cubicBezTo>
                    <a:pt x="87227" y="74234"/>
                    <a:pt x="89366" y="73442"/>
                    <a:pt x="91584" y="73402"/>
                  </a:cubicBezTo>
                  <a:lnTo>
                    <a:pt x="91584" y="50150"/>
                  </a:lnTo>
                  <a:cubicBezTo>
                    <a:pt x="89287" y="50150"/>
                    <a:pt x="87425" y="48288"/>
                    <a:pt x="87425" y="45951"/>
                  </a:cubicBezTo>
                  <a:cubicBezTo>
                    <a:pt x="87425" y="43654"/>
                    <a:pt x="89287" y="41792"/>
                    <a:pt x="91584" y="41792"/>
                  </a:cubicBezTo>
                  <a:lnTo>
                    <a:pt x="91584" y="18183"/>
                  </a:lnTo>
                  <a:cubicBezTo>
                    <a:pt x="89326" y="18183"/>
                    <a:pt x="87148" y="17430"/>
                    <a:pt x="85444" y="15964"/>
                  </a:cubicBezTo>
                  <a:cubicBezTo>
                    <a:pt x="84652" y="16242"/>
                    <a:pt x="83820" y="16361"/>
                    <a:pt x="82988" y="16361"/>
                  </a:cubicBezTo>
                  <a:cubicBezTo>
                    <a:pt x="82968" y="16361"/>
                    <a:pt x="82948" y="16361"/>
                    <a:pt x="82928" y="16361"/>
                  </a:cubicBezTo>
                  <a:cubicBezTo>
                    <a:pt x="77613" y="16361"/>
                    <a:pt x="73884" y="11113"/>
                    <a:pt x="75620" y="6061"/>
                  </a:cubicBezTo>
                  <a:cubicBezTo>
                    <a:pt x="74194" y="4358"/>
                    <a:pt x="73402" y="2219"/>
                    <a:pt x="73362" y="1"/>
                  </a:cubicBezTo>
                  <a:lnTo>
                    <a:pt x="50110" y="1"/>
                  </a:lnTo>
                  <a:cubicBezTo>
                    <a:pt x="50110" y="2298"/>
                    <a:pt x="48248" y="4160"/>
                    <a:pt x="45911" y="4160"/>
                  </a:cubicBezTo>
                  <a:cubicBezTo>
                    <a:pt x="43614" y="4160"/>
                    <a:pt x="41752" y="2298"/>
                    <a:pt x="41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30"/>
            <p:cNvSpPr/>
            <p:nvPr/>
          </p:nvSpPr>
          <p:spPr>
            <a:xfrm>
              <a:off x="5052825" y="3011975"/>
              <a:ext cx="208000" cy="105000"/>
            </a:xfrm>
            <a:custGeom>
              <a:avLst/>
              <a:gdLst/>
              <a:ahLst/>
              <a:cxnLst/>
              <a:rect l="l" t="t" r="r" b="b"/>
              <a:pathLst>
                <a:path w="8320" h="4200" extrusionOk="0">
                  <a:moveTo>
                    <a:pt x="0" y="1"/>
                  </a:moveTo>
                  <a:cubicBezTo>
                    <a:pt x="0" y="2298"/>
                    <a:pt x="1862" y="4199"/>
                    <a:pt x="4160" y="4199"/>
                  </a:cubicBezTo>
                  <a:cubicBezTo>
                    <a:pt x="6457" y="4199"/>
                    <a:pt x="8319" y="2298"/>
                    <a:pt x="831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30"/>
            <p:cNvSpPr/>
            <p:nvPr/>
          </p:nvSpPr>
          <p:spPr>
            <a:xfrm>
              <a:off x="4008050" y="4048825"/>
              <a:ext cx="104000" cy="208000"/>
            </a:xfrm>
            <a:custGeom>
              <a:avLst/>
              <a:gdLst/>
              <a:ahLst/>
              <a:cxnLst/>
              <a:rect l="l" t="t" r="r" b="b"/>
              <a:pathLst>
                <a:path w="4160" h="8320" extrusionOk="0">
                  <a:moveTo>
                    <a:pt x="0" y="1"/>
                  </a:moveTo>
                  <a:lnTo>
                    <a:pt x="0" y="8319"/>
                  </a:lnTo>
                  <a:cubicBezTo>
                    <a:pt x="2298" y="8319"/>
                    <a:pt x="4160" y="6458"/>
                    <a:pt x="4160" y="4160"/>
                  </a:cubicBezTo>
                  <a:cubicBezTo>
                    <a:pt x="4160" y="1863"/>
                    <a:pt x="2298" y="1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30"/>
            <p:cNvSpPr/>
            <p:nvPr/>
          </p:nvSpPr>
          <p:spPr>
            <a:xfrm>
              <a:off x="5043900" y="5197600"/>
              <a:ext cx="209000" cy="104000"/>
            </a:xfrm>
            <a:custGeom>
              <a:avLst/>
              <a:gdLst/>
              <a:ahLst/>
              <a:cxnLst/>
              <a:rect l="l" t="t" r="r" b="b"/>
              <a:pathLst>
                <a:path w="8360" h="4160" extrusionOk="0">
                  <a:moveTo>
                    <a:pt x="4160" y="0"/>
                  </a:moveTo>
                  <a:cubicBezTo>
                    <a:pt x="1863" y="0"/>
                    <a:pt x="1" y="1862"/>
                    <a:pt x="1" y="4160"/>
                  </a:cubicBezTo>
                  <a:lnTo>
                    <a:pt x="8359" y="4160"/>
                  </a:lnTo>
                  <a:cubicBezTo>
                    <a:pt x="8320" y="1862"/>
                    <a:pt x="6458" y="0"/>
                    <a:pt x="4160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30"/>
            <p:cNvSpPr/>
            <p:nvPr/>
          </p:nvSpPr>
          <p:spPr>
            <a:xfrm>
              <a:off x="6192675" y="4056750"/>
              <a:ext cx="105000" cy="208975"/>
            </a:xfrm>
            <a:custGeom>
              <a:avLst/>
              <a:gdLst/>
              <a:ahLst/>
              <a:cxnLst/>
              <a:rect l="l" t="t" r="r" b="b"/>
              <a:pathLst>
                <a:path w="4200" h="8359" extrusionOk="0">
                  <a:moveTo>
                    <a:pt x="4199" y="1"/>
                  </a:moveTo>
                  <a:cubicBezTo>
                    <a:pt x="1862" y="1"/>
                    <a:pt x="0" y="1863"/>
                    <a:pt x="0" y="4200"/>
                  </a:cubicBezTo>
                  <a:cubicBezTo>
                    <a:pt x="0" y="6497"/>
                    <a:pt x="1862" y="8359"/>
                    <a:pt x="4199" y="8359"/>
                  </a:cubicBezTo>
                  <a:lnTo>
                    <a:pt x="4199" y="1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30"/>
            <p:cNvSpPr/>
            <p:nvPr/>
          </p:nvSpPr>
          <p:spPr>
            <a:xfrm>
              <a:off x="4617100" y="3644650"/>
              <a:ext cx="1070525" cy="1025275"/>
            </a:xfrm>
            <a:custGeom>
              <a:avLst/>
              <a:gdLst/>
              <a:ahLst/>
              <a:cxnLst/>
              <a:rect l="l" t="t" r="r" b="b"/>
              <a:pathLst>
                <a:path w="42821" h="41011" extrusionOk="0">
                  <a:moveTo>
                    <a:pt x="24957" y="9486"/>
                  </a:moveTo>
                  <a:cubicBezTo>
                    <a:pt x="26011" y="9486"/>
                    <a:pt x="27009" y="10187"/>
                    <a:pt x="27293" y="11295"/>
                  </a:cubicBezTo>
                  <a:lnTo>
                    <a:pt x="27610" y="12523"/>
                  </a:lnTo>
                  <a:cubicBezTo>
                    <a:pt x="27847" y="13395"/>
                    <a:pt x="28481" y="14029"/>
                    <a:pt x="29353" y="14266"/>
                  </a:cubicBezTo>
                  <a:lnTo>
                    <a:pt x="30581" y="14583"/>
                  </a:lnTo>
                  <a:cubicBezTo>
                    <a:pt x="32126" y="14979"/>
                    <a:pt x="32878" y="16762"/>
                    <a:pt x="32046" y="18148"/>
                  </a:cubicBezTo>
                  <a:lnTo>
                    <a:pt x="31413" y="19258"/>
                  </a:lnTo>
                  <a:cubicBezTo>
                    <a:pt x="30977" y="20010"/>
                    <a:pt x="30977" y="20921"/>
                    <a:pt x="31413" y="21714"/>
                  </a:cubicBezTo>
                  <a:lnTo>
                    <a:pt x="32046" y="22783"/>
                  </a:lnTo>
                  <a:cubicBezTo>
                    <a:pt x="32878" y="24170"/>
                    <a:pt x="32126" y="25952"/>
                    <a:pt x="30581" y="26348"/>
                  </a:cubicBezTo>
                  <a:lnTo>
                    <a:pt x="29353" y="26705"/>
                  </a:lnTo>
                  <a:cubicBezTo>
                    <a:pt x="28481" y="26903"/>
                    <a:pt x="27847" y="27576"/>
                    <a:pt x="27610" y="28408"/>
                  </a:cubicBezTo>
                  <a:lnTo>
                    <a:pt x="27293" y="29636"/>
                  </a:lnTo>
                  <a:cubicBezTo>
                    <a:pt x="27008" y="30778"/>
                    <a:pt x="26003" y="31467"/>
                    <a:pt x="24945" y="31467"/>
                  </a:cubicBezTo>
                  <a:cubicBezTo>
                    <a:pt x="24534" y="31467"/>
                    <a:pt x="24115" y="31363"/>
                    <a:pt x="23728" y="31141"/>
                  </a:cubicBezTo>
                  <a:lnTo>
                    <a:pt x="22619" y="30508"/>
                  </a:lnTo>
                  <a:cubicBezTo>
                    <a:pt x="22242" y="30290"/>
                    <a:pt x="21817" y="30181"/>
                    <a:pt x="21391" y="30181"/>
                  </a:cubicBezTo>
                  <a:cubicBezTo>
                    <a:pt x="20965" y="30181"/>
                    <a:pt x="20539" y="30290"/>
                    <a:pt x="20163" y="30508"/>
                  </a:cubicBezTo>
                  <a:lnTo>
                    <a:pt x="19093" y="31141"/>
                  </a:lnTo>
                  <a:cubicBezTo>
                    <a:pt x="18705" y="31363"/>
                    <a:pt x="18287" y="31467"/>
                    <a:pt x="17876" y="31467"/>
                  </a:cubicBezTo>
                  <a:cubicBezTo>
                    <a:pt x="16818" y="31467"/>
                    <a:pt x="15813" y="30778"/>
                    <a:pt x="15528" y="29636"/>
                  </a:cubicBezTo>
                  <a:lnTo>
                    <a:pt x="15211" y="28408"/>
                  </a:lnTo>
                  <a:cubicBezTo>
                    <a:pt x="14973" y="27576"/>
                    <a:pt x="14300" y="26903"/>
                    <a:pt x="13468" y="26705"/>
                  </a:cubicBezTo>
                  <a:lnTo>
                    <a:pt x="12240" y="26348"/>
                  </a:lnTo>
                  <a:cubicBezTo>
                    <a:pt x="10656" y="25952"/>
                    <a:pt x="9943" y="24170"/>
                    <a:pt x="10735" y="22783"/>
                  </a:cubicBezTo>
                  <a:lnTo>
                    <a:pt x="11369" y="21714"/>
                  </a:lnTo>
                  <a:cubicBezTo>
                    <a:pt x="11844" y="20921"/>
                    <a:pt x="11844" y="20010"/>
                    <a:pt x="11369" y="19258"/>
                  </a:cubicBezTo>
                  <a:lnTo>
                    <a:pt x="10735" y="18148"/>
                  </a:lnTo>
                  <a:cubicBezTo>
                    <a:pt x="9943" y="16762"/>
                    <a:pt x="10656" y="14979"/>
                    <a:pt x="12240" y="14583"/>
                  </a:cubicBezTo>
                  <a:lnTo>
                    <a:pt x="13468" y="14266"/>
                  </a:lnTo>
                  <a:cubicBezTo>
                    <a:pt x="14300" y="14029"/>
                    <a:pt x="14973" y="13395"/>
                    <a:pt x="15211" y="12523"/>
                  </a:cubicBezTo>
                  <a:lnTo>
                    <a:pt x="15528" y="11295"/>
                  </a:lnTo>
                  <a:cubicBezTo>
                    <a:pt x="15812" y="10187"/>
                    <a:pt x="16810" y="9486"/>
                    <a:pt x="17864" y="9486"/>
                  </a:cubicBezTo>
                  <a:cubicBezTo>
                    <a:pt x="18278" y="9486"/>
                    <a:pt x="18702" y="9595"/>
                    <a:pt x="19093" y="9830"/>
                  </a:cubicBezTo>
                  <a:lnTo>
                    <a:pt x="20163" y="10464"/>
                  </a:lnTo>
                  <a:cubicBezTo>
                    <a:pt x="20539" y="10681"/>
                    <a:pt x="20965" y="10790"/>
                    <a:pt x="21391" y="10790"/>
                  </a:cubicBezTo>
                  <a:cubicBezTo>
                    <a:pt x="21817" y="10790"/>
                    <a:pt x="22242" y="10681"/>
                    <a:pt x="22619" y="10464"/>
                  </a:cubicBezTo>
                  <a:lnTo>
                    <a:pt x="23728" y="9830"/>
                  </a:lnTo>
                  <a:cubicBezTo>
                    <a:pt x="24119" y="9595"/>
                    <a:pt x="24543" y="9486"/>
                    <a:pt x="24957" y="9486"/>
                  </a:cubicBezTo>
                  <a:close/>
                  <a:moveTo>
                    <a:pt x="14803" y="0"/>
                  </a:moveTo>
                  <a:cubicBezTo>
                    <a:pt x="12837" y="0"/>
                    <a:pt x="10986" y="1300"/>
                    <a:pt x="10418" y="3373"/>
                  </a:cubicBezTo>
                  <a:lnTo>
                    <a:pt x="9824" y="5671"/>
                  </a:lnTo>
                  <a:cubicBezTo>
                    <a:pt x="9428" y="7255"/>
                    <a:pt x="8200" y="8483"/>
                    <a:pt x="6615" y="8919"/>
                  </a:cubicBezTo>
                  <a:lnTo>
                    <a:pt x="4278" y="9513"/>
                  </a:lnTo>
                  <a:cubicBezTo>
                    <a:pt x="1426" y="10266"/>
                    <a:pt x="40" y="13553"/>
                    <a:pt x="1545" y="16168"/>
                  </a:cubicBezTo>
                  <a:lnTo>
                    <a:pt x="2733" y="18228"/>
                  </a:lnTo>
                  <a:cubicBezTo>
                    <a:pt x="3565" y="19654"/>
                    <a:pt x="3565" y="21357"/>
                    <a:pt x="2733" y="22783"/>
                  </a:cubicBezTo>
                  <a:lnTo>
                    <a:pt x="1545" y="24843"/>
                  </a:lnTo>
                  <a:cubicBezTo>
                    <a:pt x="0" y="27418"/>
                    <a:pt x="1386" y="30745"/>
                    <a:pt x="4278" y="31498"/>
                  </a:cubicBezTo>
                  <a:lnTo>
                    <a:pt x="6576" y="32092"/>
                  </a:lnTo>
                  <a:cubicBezTo>
                    <a:pt x="8160" y="32488"/>
                    <a:pt x="9388" y="33716"/>
                    <a:pt x="9824" y="35301"/>
                  </a:cubicBezTo>
                  <a:lnTo>
                    <a:pt x="10418" y="37638"/>
                  </a:lnTo>
                  <a:cubicBezTo>
                    <a:pt x="10958" y="39711"/>
                    <a:pt x="12821" y="41011"/>
                    <a:pt x="14796" y="41011"/>
                  </a:cubicBezTo>
                  <a:cubicBezTo>
                    <a:pt x="15576" y="41011"/>
                    <a:pt x="16373" y="40808"/>
                    <a:pt x="17113" y="40371"/>
                  </a:cubicBezTo>
                  <a:lnTo>
                    <a:pt x="19172" y="39143"/>
                  </a:lnTo>
                  <a:cubicBezTo>
                    <a:pt x="19866" y="38747"/>
                    <a:pt x="20648" y="38549"/>
                    <a:pt x="21435" y="38549"/>
                  </a:cubicBezTo>
                  <a:cubicBezTo>
                    <a:pt x="22223" y="38549"/>
                    <a:pt x="23015" y="38747"/>
                    <a:pt x="23728" y="39143"/>
                  </a:cubicBezTo>
                  <a:lnTo>
                    <a:pt x="25788" y="40371"/>
                  </a:lnTo>
                  <a:cubicBezTo>
                    <a:pt x="26506" y="40791"/>
                    <a:pt x="27279" y="40986"/>
                    <a:pt x="28038" y="40986"/>
                  </a:cubicBezTo>
                  <a:cubicBezTo>
                    <a:pt x="29999" y="40986"/>
                    <a:pt x="31860" y="39683"/>
                    <a:pt x="32403" y="37598"/>
                  </a:cubicBezTo>
                  <a:lnTo>
                    <a:pt x="33037" y="35301"/>
                  </a:lnTo>
                  <a:cubicBezTo>
                    <a:pt x="33433" y="33716"/>
                    <a:pt x="34661" y="32488"/>
                    <a:pt x="36245" y="32092"/>
                  </a:cubicBezTo>
                  <a:lnTo>
                    <a:pt x="38543" y="31458"/>
                  </a:lnTo>
                  <a:cubicBezTo>
                    <a:pt x="41434" y="30706"/>
                    <a:pt x="42821" y="27418"/>
                    <a:pt x="41316" y="24843"/>
                  </a:cubicBezTo>
                  <a:lnTo>
                    <a:pt x="40088" y="22783"/>
                  </a:lnTo>
                  <a:cubicBezTo>
                    <a:pt x="39256" y="21357"/>
                    <a:pt x="39256" y="19614"/>
                    <a:pt x="40088" y="18228"/>
                  </a:cubicBezTo>
                  <a:lnTo>
                    <a:pt x="41276" y="16168"/>
                  </a:lnTo>
                  <a:cubicBezTo>
                    <a:pt x="42781" y="13593"/>
                    <a:pt x="41434" y="10266"/>
                    <a:pt x="38543" y="9513"/>
                  </a:cubicBezTo>
                  <a:lnTo>
                    <a:pt x="36206" y="8919"/>
                  </a:lnTo>
                  <a:cubicBezTo>
                    <a:pt x="34661" y="8483"/>
                    <a:pt x="33393" y="7255"/>
                    <a:pt x="32997" y="5671"/>
                  </a:cubicBezTo>
                  <a:lnTo>
                    <a:pt x="32403" y="3373"/>
                  </a:lnTo>
                  <a:cubicBezTo>
                    <a:pt x="31863" y="1300"/>
                    <a:pt x="30000" y="0"/>
                    <a:pt x="28039" y="0"/>
                  </a:cubicBezTo>
                  <a:cubicBezTo>
                    <a:pt x="27266" y="0"/>
                    <a:pt x="26477" y="203"/>
                    <a:pt x="25748" y="640"/>
                  </a:cubicBezTo>
                  <a:lnTo>
                    <a:pt x="23688" y="1828"/>
                  </a:lnTo>
                  <a:cubicBezTo>
                    <a:pt x="22995" y="2244"/>
                    <a:pt x="22213" y="2452"/>
                    <a:pt x="21425" y="2452"/>
                  </a:cubicBezTo>
                  <a:cubicBezTo>
                    <a:pt x="20638" y="2452"/>
                    <a:pt x="19846" y="2244"/>
                    <a:pt x="19133" y="1828"/>
                  </a:cubicBezTo>
                  <a:lnTo>
                    <a:pt x="17113" y="640"/>
                  </a:lnTo>
                  <a:cubicBezTo>
                    <a:pt x="16373" y="203"/>
                    <a:pt x="15579" y="0"/>
                    <a:pt x="1480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30"/>
            <p:cNvSpPr/>
            <p:nvPr/>
          </p:nvSpPr>
          <p:spPr>
            <a:xfrm>
              <a:off x="4865650" y="3882250"/>
              <a:ext cx="573425" cy="549075"/>
            </a:xfrm>
            <a:custGeom>
              <a:avLst/>
              <a:gdLst/>
              <a:ahLst/>
              <a:cxnLst/>
              <a:rect l="l" t="t" r="r" b="b"/>
              <a:pathLst>
                <a:path w="22937" h="21963" extrusionOk="0">
                  <a:moveTo>
                    <a:pt x="11442" y="5520"/>
                  </a:moveTo>
                  <a:cubicBezTo>
                    <a:pt x="14240" y="5520"/>
                    <a:pt x="16915" y="7690"/>
                    <a:pt x="16915" y="10982"/>
                  </a:cubicBezTo>
                  <a:cubicBezTo>
                    <a:pt x="16915" y="13992"/>
                    <a:pt x="14499" y="16408"/>
                    <a:pt x="11488" y="16408"/>
                  </a:cubicBezTo>
                  <a:cubicBezTo>
                    <a:pt x="6616" y="16408"/>
                    <a:pt x="4200" y="10546"/>
                    <a:pt x="7606" y="7139"/>
                  </a:cubicBezTo>
                  <a:cubicBezTo>
                    <a:pt x="8725" y="6021"/>
                    <a:pt x="10097" y="5520"/>
                    <a:pt x="11442" y="5520"/>
                  </a:cubicBezTo>
                  <a:close/>
                  <a:moveTo>
                    <a:pt x="15003" y="0"/>
                  </a:moveTo>
                  <a:cubicBezTo>
                    <a:pt x="14592" y="0"/>
                    <a:pt x="14173" y="104"/>
                    <a:pt x="13786" y="326"/>
                  </a:cubicBezTo>
                  <a:lnTo>
                    <a:pt x="12677" y="999"/>
                  </a:lnTo>
                  <a:cubicBezTo>
                    <a:pt x="12300" y="1217"/>
                    <a:pt x="11875" y="1326"/>
                    <a:pt x="11449" y="1326"/>
                  </a:cubicBezTo>
                  <a:cubicBezTo>
                    <a:pt x="11023" y="1326"/>
                    <a:pt x="10597" y="1217"/>
                    <a:pt x="10221" y="999"/>
                  </a:cubicBezTo>
                  <a:lnTo>
                    <a:pt x="9151" y="326"/>
                  </a:lnTo>
                  <a:cubicBezTo>
                    <a:pt x="8770" y="108"/>
                    <a:pt x="8359" y="7"/>
                    <a:pt x="7955" y="7"/>
                  </a:cubicBezTo>
                  <a:cubicBezTo>
                    <a:pt x="6890" y="7"/>
                    <a:pt x="5873" y="711"/>
                    <a:pt x="5586" y="1831"/>
                  </a:cubicBezTo>
                  <a:lnTo>
                    <a:pt x="5269" y="3059"/>
                  </a:lnTo>
                  <a:cubicBezTo>
                    <a:pt x="5031" y="3891"/>
                    <a:pt x="4358" y="4525"/>
                    <a:pt x="3526" y="4762"/>
                  </a:cubicBezTo>
                  <a:lnTo>
                    <a:pt x="2298" y="5079"/>
                  </a:lnTo>
                  <a:cubicBezTo>
                    <a:pt x="753" y="5475"/>
                    <a:pt x="1" y="7258"/>
                    <a:pt x="833" y="8644"/>
                  </a:cubicBezTo>
                  <a:lnTo>
                    <a:pt x="1466" y="9754"/>
                  </a:lnTo>
                  <a:cubicBezTo>
                    <a:pt x="1902" y="10506"/>
                    <a:pt x="1902" y="11417"/>
                    <a:pt x="1466" y="12210"/>
                  </a:cubicBezTo>
                  <a:lnTo>
                    <a:pt x="833" y="13279"/>
                  </a:lnTo>
                  <a:cubicBezTo>
                    <a:pt x="1" y="14666"/>
                    <a:pt x="753" y="16448"/>
                    <a:pt x="2298" y="16844"/>
                  </a:cubicBezTo>
                  <a:lnTo>
                    <a:pt x="3526" y="17201"/>
                  </a:lnTo>
                  <a:cubicBezTo>
                    <a:pt x="4398" y="17399"/>
                    <a:pt x="5031" y="18072"/>
                    <a:pt x="5269" y="18904"/>
                  </a:cubicBezTo>
                  <a:lnTo>
                    <a:pt x="5586" y="20132"/>
                  </a:lnTo>
                  <a:cubicBezTo>
                    <a:pt x="5871" y="21274"/>
                    <a:pt x="6876" y="21963"/>
                    <a:pt x="7934" y="21963"/>
                  </a:cubicBezTo>
                  <a:cubicBezTo>
                    <a:pt x="8345" y="21963"/>
                    <a:pt x="8763" y="21859"/>
                    <a:pt x="9151" y="21637"/>
                  </a:cubicBezTo>
                  <a:lnTo>
                    <a:pt x="10260" y="21004"/>
                  </a:lnTo>
                  <a:cubicBezTo>
                    <a:pt x="10637" y="20786"/>
                    <a:pt x="11053" y="20677"/>
                    <a:pt x="11468" y="20677"/>
                  </a:cubicBezTo>
                  <a:cubicBezTo>
                    <a:pt x="11884" y="20677"/>
                    <a:pt x="12300" y="20786"/>
                    <a:pt x="12677" y="21004"/>
                  </a:cubicBezTo>
                  <a:lnTo>
                    <a:pt x="13786" y="21637"/>
                  </a:lnTo>
                  <a:cubicBezTo>
                    <a:pt x="14173" y="21859"/>
                    <a:pt x="14592" y="21963"/>
                    <a:pt x="15003" y="21963"/>
                  </a:cubicBezTo>
                  <a:cubicBezTo>
                    <a:pt x="16061" y="21963"/>
                    <a:pt x="17066" y="21274"/>
                    <a:pt x="17351" y="20132"/>
                  </a:cubicBezTo>
                  <a:lnTo>
                    <a:pt x="17668" y="18904"/>
                  </a:lnTo>
                  <a:cubicBezTo>
                    <a:pt x="17905" y="18072"/>
                    <a:pt x="18579" y="17399"/>
                    <a:pt x="19411" y="17201"/>
                  </a:cubicBezTo>
                  <a:lnTo>
                    <a:pt x="20639" y="16844"/>
                  </a:lnTo>
                  <a:cubicBezTo>
                    <a:pt x="22223" y="16448"/>
                    <a:pt x="22936" y="14666"/>
                    <a:pt x="22144" y="13279"/>
                  </a:cubicBezTo>
                  <a:lnTo>
                    <a:pt x="21510" y="12210"/>
                  </a:lnTo>
                  <a:cubicBezTo>
                    <a:pt x="21035" y="11417"/>
                    <a:pt x="21035" y="10506"/>
                    <a:pt x="21510" y="9754"/>
                  </a:cubicBezTo>
                  <a:lnTo>
                    <a:pt x="22104" y="8684"/>
                  </a:lnTo>
                  <a:cubicBezTo>
                    <a:pt x="22936" y="7298"/>
                    <a:pt x="22184" y="5515"/>
                    <a:pt x="20639" y="5119"/>
                  </a:cubicBezTo>
                  <a:lnTo>
                    <a:pt x="19411" y="4802"/>
                  </a:lnTo>
                  <a:cubicBezTo>
                    <a:pt x="18539" y="4564"/>
                    <a:pt x="17905" y="3891"/>
                    <a:pt x="17668" y="3059"/>
                  </a:cubicBezTo>
                  <a:lnTo>
                    <a:pt x="17351" y="1831"/>
                  </a:lnTo>
                  <a:cubicBezTo>
                    <a:pt x="17066" y="690"/>
                    <a:pt x="16061" y="0"/>
                    <a:pt x="15003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30"/>
            <p:cNvSpPr/>
            <p:nvPr/>
          </p:nvSpPr>
          <p:spPr>
            <a:xfrm>
              <a:off x="5017175" y="4021100"/>
              <a:ext cx="271375" cy="271375"/>
            </a:xfrm>
            <a:custGeom>
              <a:avLst/>
              <a:gdLst/>
              <a:ahLst/>
              <a:cxnLst/>
              <a:rect l="l" t="t" r="r" b="b"/>
              <a:pathLst>
                <a:path w="10855" h="10855" extrusionOk="0">
                  <a:moveTo>
                    <a:pt x="5427" y="1"/>
                  </a:moveTo>
                  <a:cubicBezTo>
                    <a:pt x="2417" y="1"/>
                    <a:pt x="0" y="2457"/>
                    <a:pt x="0" y="5428"/>
                  </a:cubicBezTo>
                  <a:cubicBezTo>
                    <a:pt x="0" y="8438"/>
                    <a:pt x="2417" y="10854"/>
                    <a:pt x="5427" y="10854"/>
                  </a:cubicBezTo>
                  <a:cubicBezTo>
                    <a:pt x="8398" y="10854"/>
                    <a:pt x="10854" y="8438"/>
                    <a:pt x="10854" y="5428"/>
                  </a:cubicBezTo>
                  <a:cubicBezTo>
                    <a:pt x="10854" y="2457"/>
                    <a:pt x="8398" y="1"/>
                    <a:pt x="542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30"/>
            <p:cNvSpPr/>
            <p:nvPr/>
          </p:nvSpPr>
          <p:spPr>
            <a:xfrm>
              <a:off x="5311300" y="3402075"/>
              <a:ext cx="110925" cy="95175"/>
            </a:xfrm>
            <a:custGeom>
              <a:avLst/>
              <a:gdLst/>
              <a:ahLst/>
              <a:cxnLst/>
              <a:rect l="l" t="t" r="r" b="b"/>
              <a:pathLst>
                <a:path w="4437" h="3807" extrusionOk="0">
                  <a:moveTo>
                    <a:pt x="2548" y="1"/>
                  </a:moveTo>
                  <a:cubicBezTo>
                    <a:pt x="2085" y="1"/>
                    <a:pt x="1613" y="173"/>
                    <a:pt x="1228" y="558"/>
                  </a:cubicBezTo>
                  <a:cubicBezTo>
                    <a:pt x="0" y="1747"/>
                    <a:pt x="872" y="3807"/>
                    <a:pt x="2535" y="3807"/>
                  </a:cubicBezTo>
                  <a:cubicBezTo>
                    <a:pt x="3605" y="3807"/>
                    <a:pt x="4437" y="2935"/>
                    <a:pt x="4437" y="1905"/>
                  </a:cubicBezTo>
                  <a:cubicBezTo>
                    <a:pt x="4437" y="754"/>
                    <a:pt x="3514" y="1"/>
                    <a:pt x="254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30"/>
            <p:cNvSpPr/>
            <p:nvPr/>
          </p:nvSpPr>
          <p:spPr>
            <a:xfrm>
              <a:off x="4891400" y="3402075"/>
              <a:ext cx="110950" cy="95175"/>
            </a:xfrm>
            <a:custGeom>
              <a:avLst/>
              <a:gdLst/>
              <a:ahLst/>
              <a:cxnLst/>
              <a:rect l="l" t="t" r="r" b="b"/>
              <a:pathLst>
                <a:path w="4438" h="3807" extrusionOk="0">
                  <a:moveTo>
                    <a:pt x="1889" y="1"/>
                  </a:moveTo>
                  <a:cubicBezTo>
                    <a:pt x="924" y="1"/>
                    <a:pt x="1" y="754"/>
                    <a:pt x="1" y="1905"/>
                  </a:cubicBezTo>
                  <a:cubicBezTo>
                    <a:pt x="1" y="2935"/>
                    <a:pt x="832" y="3807"/>
                    <a:pt x="1902" y="3807"/>
                  </a:cubicBezTo>
                  <a:cubicBezTo>
                    <a:pt x="3566" y="3807"/>
                    <a:pt x="4437" y="1747"/>
                    <a:pt x="3209" y="558"/>
                  </a:cubicBezTo>
                  <a:cubicBezTo>
                    <a:pt x="2824" y="173"/>
                    <a:pt x="2352" y="1"/>
                    <a:pt x="1889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30"/>
            <p:cNvSpPr/>
            <p:nvPr/>
          </p:nvSpPr>
          <p:spPr>
            <a:xfrm>
              <a:off x="5109275" y="3285225"/>
              <a:ext cx="110925" cy="95175"/>
            </a:xfrm>
            <a:custGeom>
              <a:avLst/>
              <a:gdLst/>
              <a:ahLst/>
              <a:cxnLst/>
              <a:rect l="l" t="t" r="r" b="b"/>
              <a:pathLst>
                <a:path w="4437" h="3807" extrusionOk="0">
                  <a:moveTo>
                    <a:pt x="1919" y="0"/>
                  </a:moveTo>
                  <a:cubicBezTo>
                    <a:pt x="942" y="0"/>
                    <a:pt x="0" y="753"/>
                    <a:pt x="0" y="1905"/>
                  </a:cubicBezTo>
                  <a:cubicBezTo>
                    <a:pt x="0" y="2935"/>
                    <a:pt x="872" y="3806"/>
                    <a:pt x="1902" y="3806"/>
                  </a:cubicBezTo>
                  <a:cubicBezTo>
                    <a:pt x="3605" y="3806"/>
                    <a:pt x="4437" y="1747"/>
                    <a:pt x="3249" y="558"/>
                  </a:cubicBezTo>
                  <a:cubicBezTo>
                    <a:pt x="2864" y="173"/>
                    <a:pt x="2387" y="0"/>
                    <a:pt x="191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30"/>
            <p:cNvSpPr/>
            <p:nvPr/>
          </p:nvSpPr>
          <p:spPr>
            <a:xfrm>
              <a:off x="5089650" y="3426700"/>
              <a:ext cx="122650" cy="218100"/>
            </a:xfrm>
            <a:custGeom>
              <a:avLst/>
              <a:gdLst/>
              <a:ahLst/>
              <a:cxnLst/>
              <a:rect l="l" t="t" r="r" b="b"/>
              <a:pathLst>
                <a:path w="4906" h="8724" extrusionOk="0">
                  <a:moveTo>
                    <a:pt x="2480" y="1"/>
                  </a:moveTo>
                  <a:cubicBezTo>
                    <a:pt x="1110" y="1"/>
                    <a:pt x="1" y="1368"/>
                    <a:pt x="508" y="2822"/>
                  </a:cubicBezTo>
                  <a:lnTo>
                    <a:pt x="2528" y="8724"/>
                  </a:lnTo>
                  <a:lnTo>
                    <a:pt x="4509" y="2822"/>
                  </a:lnTo>
                  <a:cubicBezTo>
                    <a:pt x="4905" y="1713"/>
                    <a:pt x="4311" y="485"/>
                    <a:pt x="3202" y="128"/>
                  </a:cubicBezTo>
                  <a:cubicBezTo>
                    <a:pt x="2958" y="41"/>
                    <a:pt x="2715" y="1"/>
                    <a:pt x="248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30"/>
            <p:cNvSpPr/>
            <p:nvPr/>
          </p:nvSpPr>
          <p:spPr>
            <a:xfrm>
              <a:off x="4761675" y="345167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1902" y="0"/>
                  </a:moveTo>
                  <a:cubicBezTo>
                    <a:pt x="872" y="0"/>
                    <a:pt x="0" y="872"/>
                    <a:pt x="0" y="1902"/>
                  </a:cubicBezTo>
                  <a:cubicBezTo>
                    <a:pt x="0" y="2971"/>
                    <a:pt x="872" y="3803"/>
                    <a:pt x="1902" y="3803"/>
                  </a:cubicBezTo>
                  <a:cubicBezTo>
                    <a:pt x="2971" y="3803"/>
                    <a:pt x="3803" y="2971"/>
                    <a:pt x="3803" y="1902"/>
                  </a:cubicBezTo>
                  <a:cubicBezTo>
                    <a:pt x="3803" y="872"/>
                    <a:pt x="2971" y="0"/>
                    <a:pt x="190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30"/>
            <p:cNvSpPr/>
            <p:nvPr/>
          </p:nvSpPr>
          <p:spPr>
            <a:xfrm>
              <a:off x="4437850" y="3760650"/>
              <a:ext cx="126775" cy="94600"/>
            </a:xfrm>
            <a:custGeom>
              <a:avLst/>
              <a:gdLst/>
              <a:ahLst/>
              <a:cxnLst/>
              <a:rect l="l" t="t" r="r" b="b"/>
              <a:pathLst>
                <a:path w="5071" h="3784" extrusionOk="0">
                  <a:moveTo>
                    <a:pt x="2535" y="1"/>
                  </a:moveTo>
                  <a:cubicBezTo>
                    <a:pt x="832" y="1"/>
                    <a:pt x="0" y="2021"/>
                    <a:pt x="1189" y="3249"/>
                  </a:cubicBezTo>
                  <a:cubicBezTo>
                    <a:pt x="1565" y="3605"/>
                    <a:pt x="2050" y="3784"/>
                    <a:pt x="2535" y="3784"/>
                  </a:cubicBezTo>
                  <a:cubicBezTo>
                    <a:pt x="3021" y="3784"/>
                    <a:pt x="3506" y="3605"/>
                    <a:pt x="3882" y="3249"/>
                  </a:cubicBezTo>
                  <a:cubicBezTo>
                    <a:pt x="5071" y="2021"/>
                    <a:pt x="4199" y="1"/>
                    <a:pt x="253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30"/>
            <p:cNvSpPr/>
            <p:nvPr/>
          </p:nvSpPr>
          <p:spPr>
            <a:xfrm>
              <a:off x="4509150" y="3523975"/>
              <a:ext cx="126775" cy="95325"/>
            </a:xfrm>
            <a:custGeom>
              <a:avLst/>
              <a:gdLst/>
              <a:ahLst/>
              <a:cxnLst/>
              <a:rect l="l" t="t" r="r" b="b"/>
              <a:pathLst>
                <a:path w="5071" h="3813" extrusionOk="0">
                  <a:moveTo>
                    <a:pt x="2535" y="0"/>
                  </a:moveTo>
                  <a:cubicBezTo>
                    <a:pt x="832" y="0"/>
                    <a:pt x="0" y="2060"/>
                    <a:pt x="1189" y="3248"/>
                  </a:cubicBezTo>
                  <a:cubicBezTo>
                    <a:pt x="1565" y="3625"/>
                    <a:pt x="2050" y="3813"/>
                    <a:pt x="2535" y="3813"/>
                  </a:cubicBezTo>
                  <a:cubicBezTo>
                    <a:pt x="3021" y="3813"/>
                    <a:pt x="3506" y="3625"/>
                    <a:pt x="3882" y="3248"/>
                  </a:cubicBezTo>
                  <a:cubicBezTo>
                    <a:pt x="5071" y="2060"/>
                    <a:pt x="4239" y="0"/>
                    <a:pt x="2535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30"/>
            <p:cNvSpPr/>
            <p:nvPr/>
          </p:nvSpPr>
          <p:spPr>
            <a:xfrm>
              <a:off x="4604950" y="3624550"/>
              <a:ext cx="185475" cy="170800"/>
            </a:xfrm>
            <a:custGeom>
              <a:avLst/>
              <a:gdLst/>
              <a:ahLst/>
              <a:cxnLst/>
              <a:rect l="l" t="t" r="r" b="b"/>
              <a:pathLst>
                <a:path w="7419" h="6832" extrusionOk="0">
                  <a:moveTo>
                    <a:pt x="2801" y="0"/>
                  </a:moveTo>
                  <a:cubicBezTo>
                    <a:pt x="1397" y="0"/>
                    <a:pt x="0" y="1396"/>
                    <a:pt x="843" y="3107"/>
                  </a:cubicBezTo>
                  <a:cubicBezTo>
                    <a:pt x="1041" y="3504"/>
                    <a:pt x="1397" y="3860"/>
                    <a:pt x="1793" y="4058"/>
                  </a:cubicBezTo>
                  <a:lnTo>
                    <a:pt x="7418" y="6831"/>
                  </a:lnTo>
                  <a:lnTo>
                    <a:pt x="4645" y="1206"/>
                  </a:lnTo>
                  <a:cubicBezTo>
                    <a:pt x="4220" y="356"/>
                    <a:pt x="3510" y="0"/>
                    <a:pt x="280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30"/>
            <p:cNvSpPr/>
            <p:nvPr/>
          </p:nvSpPr>
          <p:spPr>
            <a:xfrm>
              <a:off x="4397250" y="3886850"/>
              <a:ext cx="110925" cy="94675"/>
            </a:xfrm>
            <a:custGeom>
              <a:avLst/>
              <a:gdLst/>
              <a:ahLst/>
              <a:cxnLst/>
              <a:rect l="l" t="t" r="r" b="b"/>
              <a:pathLst>
                <a:path w="4437" h="3787" extrusionOk="0">
                  <a:moveTo>
                    <a:pt x="1912" y="1"/>
                  </a:moveTo>
                  <a:cubicBezTo>
                    <a:pt x="937" y="1"/>
                    <a:pt x="0" y="762"/>
                    <a:pt x="0" y="1885"/>
                  </a:cubicBezTo>
                  <a:cubicBezTo>
                    <a:pt x="0" y="2954"/>
                    <a:pt x="872" y="3786"/>
                    <a:pt x="1901" y="3786"/>
                  </a:cubicBezTo>
                  <a:cubicBezTo>
                    <a:pt x="3605" y="3786"/>
                    <a:pt x="4437" y="1766"/>
                    <a:pt x="3248" y="578"/>
                  </a:cubicBezTo>
                  <a:cubicBezTo>
                    <a:pt x="2862" y="178"/>
                    <a:pt x="2383" y="1"/>
                    <a:pt x="1912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30"/>
            <p:cNvSpPr/>
            <p:nvPr/>
          </p:nvSpPr>
          <p:spPr>
            <a:xfrm>
              <a:off x="4381400" y="4323275"/>
              <a:ext cx="110925" cy="94975"/>
            </a:xfrm>
            <a:custGeom>
              <a:avLst/>
              <a:gdLst/>
              <a:ahLst/>
              <a:cxnLst/>
              <a:rect l="l" t="t" r="r" b="b"/>
              <a:pathLst>
                <a:path w="4437" h="3799" extrusionOk="0">
                  <a:moveTo>
                    <a:pt x="2501" y="0"/>
                  </a:moveTo>
                  <a:cubicBezTo>
                    <a:pt x="2038" y="0"/>
                    <a:pt x="1569" y="170"/>
                    <a:pt x="1189" y="550"/>
                  </a:cubicBezTo>
                  <a:cubicBezTo>
                    <a:pt x="0" y="1778"/>
                    <a:pt x="832" y="3798"/>
                    <a:pt x="2535" y="3798"/>
                  </a:cubicBezTo>
                  <a:cubicBezTo>
                    <a:pt x="3605" y="3798"/>
                    <a:pt x="4437" y="2966"/>
                    <a:pt x="4437" y="1897"/>
                  </a:cubicBezTo>
                  <a:cubicBezTo>
                    <a:pt x="4437" y="765"/>
                    <a:pt x="3484" y="0"/>
                    <a:pt x="2501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30"/>
            <p:cNvSpPr/>
            <p:nvPr/>
          </p:nvSpPr>
          <p:spPr>
            <a:xfrm>
              <a:off x="4264550" y="4105275"/>
              <a:ext cx="110925" cy="95175"/>
            </a:xfrm>
            <a:custGeom>
              <a:avLst/>
              <a:gdLst/>
              <a:ahLst/>
              <a:cxnLst/>
              <a:rect l="l" t="t" r="r" b="b"/>
              <a:pathLst>
                <a:path w="4437" h="3807" extrusionOk="0">
                  <a:moveTo>
                    <a:pt x="2535" y="1"/>
                  </a:moveTo>
                  <a:cubicBezTo>
                    <a:pt x="872" y="1"/>
                    <a:pt x="0" y="2021"/>
                    <a:pt x="1188" y="3249"/>
                  </a:cubicBezTo>
                  <a:cubicBezTo>
                    <a:pt x="1573" y="3634"/>
                    <a:pt x="2050" y="3807"/>
                    <a:pt x="2518" y="3807"/>
                  </a:cubicBezTo>
                  <a:cubicBezTo>
                    <a:pt x="3495" y="3807"/>
                    <a:pt x="4437" y="3054"/>
                    <a:pt x="4437" y="1902"/>
                  </a:cubicBezTo>
                  <a:cubicBezTo>
                    <a:pt x="4437" y="833"/>
                    <a:pt x="3605" y="1"/>
                    <a:pt x="2535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30"/>
            <p:cNvSpPr/>
            <p:nvPr/>
          </p:nvSpPr>
          <p:spPr>
            <a:xfrm>
              <a:off x="4416050" y="4103675"/>
              <a:ext cx="225825" cy="106600"/>
            </a:xfrm>
            <a:custGeom>
              <a:avLst/>
              <a:gdLst/>
              <a:ahLst/>
              <a:cxnLst/>
              <a:rect l="l" t="t" r="r" b="b"/>
              <a:pathLst>
                <a:path w="9033" h="4264" extrusionOk="0">
                  <a:moveTo>
                    <a:pt x="2431" y="1"/>
                  </a:moveTo>
                  <a:cubicBezTo>
                    <a:pt x="1533" y="1"/>
                    <a:pt x="683" y="560"/>
                    <a:pt x="397" y="1451"/>
                  </a:cubicBezTo>
                  <a:cubicBezTo>
                    <a:pt x="1" y="2560"/>
                    <a:pt x="595" y="3749"/>
                    <a:pt x="1704" y="4145"/>
                  </a:cubicBezTo>
                  <a:cubicBezTo>
                    <a:pt x="1922" y="4224"/>
                    <a:pt x="2150" y="4264"/>
                    <a:pt x="2382" y="4264"/>
                  </a:cubicBezTo>
                  <a:cubicBezTo>
                    <a:pt x="2615" y="4264"/>
                    <a:pt x="2853" y="4224"/>
                    <a:pt x="3090" y="4145"/>
                  </a:cubicBezTo>
                  <a:lnTo>
                    <a:pt x="9032" y="2125"/>
                  </a:lnTo>
                  <a:lnTo>
                    <a:pt x="3090" y="104"/>
                  </a:lnTo>
                  <a:cubicBezTo>
                    <a:pt x="2873" y="34"/>
                    <a:pt x="2650" y="1"/>
                    <a:pt x="2431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30"/>
            <p:cNvSpPr/>
            <p:nvPr/>
          </p:nvSpPr>
          <p:spPr>
            <a:xfrm>
              <a:off x="4446750" y="4452875"/>
              <a:ext cx="95100" cy="94100"/>
            </a:xfrm>
            <a:custGeom>
              <a:avLst/>
              <a:gdLst/>
              <a:ahLst/>
              <a:cxnLst/>
              <a:rect l="l" t="t" r="r" b="b"/>
              <a:pathLst>
                <a:path w="3804" h="3764" extrusionOk="0">
                  <a:moveTo>
                    <a:pt x="1902" y="1"/>
                  </a:moveTo>
                  <a:cubicBezTo>
                    <a:pt x="872" y="1"/>
                    <a:pt x="1" y="833"/>
                    <a:pt x="1" y="1862"/>
                  </a:cubicBezTo>
                  <a:cubicBezTo>
                    <a:pt x="1" y="2932"/>
                    <a:pt x="872" y="3764"/>
                    <a:pt x="1902" y="3764"/>
                  </a:cubicBezTo>
                  <a:cubicBezTo>
                    <a:pt x="2972" y="3764"/>
                    <a:pt x="3803" y="2932"/>
                    <a:pt x="3803" y="1862"/>
                  </a:cubicBezTo>
                  <a:cubicBezTo>
                    <a:pt x="3803" y="833"/>
                    <a:pt x="2972" y="1"/>
                    <a:pt x="1902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30"/>
            <p:cNvSpPr/>
            <p:nvPr/>
          </p:nvSpPr>
          <p:spPr>
            <a:xfrm>
              <a:off x="4755725" y="47608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1902" y="0"/>
                  </a:moveTo>
                  <a:cubicBezTo>
                    <a:pt x="872" y="0"/>
                    <a:pt x="1" y="872"/>
                    <a:pt x="1" y="1902"/>
                  </a:cubicBezTo>
                  <a:cubicBezTo>
                    <a:pt x="1" y="2971"/>
                    <a:pt x="872" y="3803"/>
                    <a:pt x="1902" y="3803"/>
                  </a:cubicBezTo>
                  <a:cubicBezTo>
                    <a:pt x="2972" y="3803"/>
                    <a:pt x="3804" y="2971"/>
                    <a:pt x="3804" y="1902"/>
                  </a:cubicBezTo>
                  <a:cubicBezTo>
                    <a:pt x="3804" y="872"/>
                    <a:pt x="2972" y="0"/>
                    <a:pt x="190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30"/>
            <p:cNvSpPr/>
            <p:nvPr/>
          </p:nvSpPr>
          <p:spPr>
            <a:xfrm>
              <a:off x="4503200" y="4689325"/>
              <a:ext cx="126775" cy="95325"/>
            </a:xfrm>
            <a:custGeom>
              <a:avLst/>
              <a:gdLst/>
              <a:ahLst/>
              <a:cxnLst/>
              <a:rect l="l" t="t" r="r" b="b"/>
              <a:pathLst>
                <a:path w="5071" h="3813" extrusionOk="0">
                  <a:moveTo>
                    <a:pt x="2536" y="0"/>
                  </a:moveTo>
                  <a:cubicBezTo>
                    <a:pt x="2051" y="0"/>
                    <a:pt x="1565" y="188"/>
                    <a:pt x="1189" y="565"/>
                  </a:cubicBezTo>
                  <a:cubicBezTo>
                    <a:pt x="1" y="1753"/>
                    <a:pt x="832" y="3813"/>
                    <a:pt x="2536" y="3813"/>
                  </a:cubicBezTo>
                  <a:cubicBezTo>
                    <a:pt x="4239" y="3813"/>
                    <a:pt x="5071" y="1753"/>
                    <a:pt x="3883" y="565"/>
                  </a:cubicBezTo>
                  <a:cubicBezTo>
                    <a:pt x="3506" y="188"/>
                    <a:pt x="3021" y="0"/>
                    <a:pt x="25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30"/>
            <p:cNvSpPr/>
            <p:nvPr/>
          </p:nvSpPr>
          <p:spPr>
            <a:xfrm>
              <a:off x="4610150" y="4519225"/>
              <a:ext cx="180275" cy="170175"/>
            </a:xfrm>
            <a:custGeom>
              <a:avLst/>
              <a:gdLst/>
              <a:ahLst/>
              <a:cxnLst/>
              <a:rect l="l" t="t" r="r" b="b"/>
              <a:pathLst>
                <a:path w="7211" h="6807" extrusionOk="0">
                  <a:moveTo>
                    <a:pt x="7210" y="1"/>
                  </a:moveTo>
                  <a:lnTo>
                    <a:pt x="1585" y="2774"/>
                  </a:lnTo>
                  <a:cubicBezTo>
                    <a:pt x="278" y="3407"/>
                    <a:pt x="1" y="5150"/>
                    <a:pt x="1031" y="6180"/>
                  </a:cubicBezTo>
                  <a:cubicBezTo>
                    <a:pt x="1455" y="6605"/>
                    <a:pt x="2000" y="6807"/>
                    <a:pt x="2539" y="6807"/>
                  </a:cubicBezTo>
                  <a:cubicBezTo>
                    <a:pt x="3308" y="6807"/>
                    <a:pt x="4065" y="6394"/>
                    <a:pt x="4437" y="5626"/>
                  </a:cubicBezTo>
                  <a:lnTo>
                    <a:pt x="7210" y="1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30"/>
            <p:cNvSpPr/>
            <p:nvPr/>
          </p:nvSpPr>
          <p:spPr>
            <a:xfrm>
              <a:off x="4882500" y="4817325"/>
              <a:ext cx="110925" cy="94950"/>
            </a:xfrm>
            <a:custGeom>
              <a:avLst/>
              <a:gdLst/>
              <a:ahLst/>
              <a:cxnLst/>
              <a:rect l="l" t="t" r="r" b="b"/>
              <a:pathLst>
                <a:path w="4437" h="3798" extrusionOk="0">
                  <a:moveTo>
                    <a:pt x="1902" y="0"/>
                  </a:moveTo>
                  <a:cubicBezTo>
                    <a:pt x="832" y="0"/>
                    <a:pt x="0" y="832"/>
                    <a:pt x="0" y="1901"/>
                  </a:cubicBezTo>
                  <a:cubicBezTo>
                    <a:pt x="0" y="3033"/>
                    <a:pt x="953" y="3798"/>
                    <a:pt x="1936" y="3798"/>
                  </a:cubicBezTo>
                  <a:cubicBezTo>
                    <a:pt x="2399" y="3798"/>
                    <a:pt x="2868" y="3629"/>
                    <a:pt x="3248" y="3248"/>
                  </a:cubicBezTo>
                  <a:cubicBezTo>
                    <a:pt x="4437" y="2020"/>
                    <a:pt x="3565" y="0"/>
                    <a:pt x="190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30"/>
            <p:cNvSpPr/>
            <p:nvPr/>
          </p:nvSpPr>
          <p:spPr>
            <a:xfrm>
              <a:off x="5302375" y="4817325"/>
              <a:ext cx="110950" cy="94950"/>
            </a:xfrm>
            <a:custGeom>
              <a:avLst/>
              <a:gdLst/>
              <a:ahLst/>
              <a:cxnLst/>
              <a:rect l="l" t="t" r="r" b="b"/>
              <a:pathLst>
                <a:path w="4438" h="3798" extrusionOk="0">
                  <a:moveTo>
                    <a:pt x="2576" y="0"/>
                  </a:moveTo>
                  <a:cubicBezTo>
                    <a:pt x="872" y="0"/>
                    <a:pt x="1" y="2060"/>
                    <a:pt x="1229" y="3248"/>
                  </a:cubicBezTo>
                  <a:cubicBezTo>
                    <a:pt x="1609" y="3629"/>
                    <a:pt x="2074" y="3798"/>
                    <a:pt x="2531" y="3798"/>
                  </a:cubicBezTo>
                  <a:cubicBezTo>
                    <a:pt x="3503" y="3798"/>
                    <a:pt x="4437" y="3033"/>
                    <a:pt x="4437" y="1901"/>
                  </a:cubicBezTo>
                  <a:cubicBezTo>
                    <a:pt x="4437" y="832"/>
                    <a:pt x="3605" y="0"/>
                    <a:pt x="2576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30"/>
            <p:cNvSpPr/>
            <p:nvPr/>
          </p:nvSpPr>
          <p:spPr>
            <a:xfrm>
              <a:off x="5084525" y="4934175"/>
              <a:ext cx="110925" cy="94650"/>
            </a:xfrm>
            <a:custGeom>
              <a:avLst/>
              <a:gdLst/>
              <a:ahLst/>
              <a:cxnLst/>
              <a:rect l="l" t="t" r="r" b="b"/>
              <a:pathLst>
                <a:path w="4437" h="3786" extrusionOk="0">
                  <a:moveTo>
                    <a:pt x="2535" y="0"/>
                  </a:moveTo>
                  <a:cubicBezTo>
                    <a:pt x="872" y="0"/>
                    <a:pt x="0" y="2021"/>
                    <a:pt x="1188" y="3209"/>
                  </a:cubicBezTo>
                  <a:cubicBezTo>
                    <a:pt x="1575" y="3609"/>
                    <a:pt x="2054" y="3786"/>
                    <a:pt x="2524" y="3786"/>
                  </a:cubicBezTo>
                  <a:cubicBezTo>
                    <a:pt x="3499" y="3786"/>
                    <a:pt x="4437" y="3024"/>
                    <a:pt x="4437" y="1902"/>
                  </a:cubicBezTo>
                  <a:cubicBezTo>
                    <a:pt x="4437" y="832"/>
                    <a:pt x="3605" y="0"/>
                    <a:pt x="2535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30"/>
            <p:cNvSpPr/>
            <p:nvPr/>
          </p:nvSpPr>
          <p:spPr>
            <a:xfrm>
              <a:off x="5092425" y="4668775"/>
              <a:ext cx="113925" cy="218875"/>
            </a:xfrm>
            <a:custGeom>
              <a:avLst/>
              <a:gdLst/>
              <a:ahLst/>
              <a:cxnLst/>
              <a:rect l="l" t="t" r="r" b="b"/>
              <a:pathLst>
                <a:path w="4557" h="8755" extrusionOk="0">
                  <a:moveTo>
                    <a:pt x="2417" y="0"/>
                  </a:moveTo>
                  <a:lnTo>
                    <a:pt x="397" y="5942"/>
                  </a:lnTo>
                  <a:cubicBezTo>
                    <a:pt x="1" y="7051"/>
                    <a:pt x="595" y="8240"/>
                    <a:pt x="1704" y="8636"/>
                  </a:cubicBezTo>
                  <a:cubicBezTo>
                    <a:pt x="1930" y="8716"/>
                    <a:pt x="2160" y="8754"/>
                    <a:pt x="2388" y="8754"/>
                  </a:cubicBezTo>
                  <a:cubicBezTo>
                    <a:pt x="3277" y="8754"/>
                    <a:pt x="4114" y="8172"/>
                    <a:pt x="4398" y="7289"/>
                  </a:cubicBezTo>
                  <a:cubicBezTo>
                    <a:pt x="4556" y="6853"/>
                    <a:pt x="4556" y="6378"/>
                    <a:pt x="4398" y="5942"/>
                  </a:cubicBezTo>
                  <a:lnTo>
                    <a:pt x="2417" y="0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30"/>
            <p:cNvSpPr/>
            <p:nvPr/>
          </p:nvSpPr>
          <p:spPr>
            <a:xfrm>
              <a:off x="5447950" y="47668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1902" y="1"/>
                  </a:moveTo>
                  <a:cubicBezTo>
                    <a:pt x="833" y="1"/>
                    <a:pt x="1" y="872"/>
                    <a:pt x="1" y="1902"/>
                  </a:cubicBezTo>
                  <a:cubicBezTo>
                    <a:pt x="1" y="2972"/>
                    <a:pt x="833" y="3804"/>
                    <a:pt x="1902" y="3804"/>
                  </a:cubicBezTo>
                  <a:cubicBezTo>
                    <a:pt x="2932" y="3804"/>
                    <a:pt x="3804" y="2972"/>
                    <a:pt x="3804" y="1902"/>
                  </a:cubicBezTo>
                  <a:cubicBezTo>
                    <a:pt x="3804" y="872"/>
                    <a:pt x="2932" y="1"/>
                    <a:pt x="1902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30"/>
            <p:cNvSpPr/>
            <p:nvPr/>
          </p:nvSpPr>
          <p:spPr>
            <a:xfrm>
              <a:off x="5741075" y="4458575"/>
              <a:ext cx="126800" cy="95350"/>
            </a:xfrm>
            <a:custGeom>
              <a:avLst/>
              <a:gdLst/>
              <a:ahLst/>
              <a:cxnLst/>
              <a:rect l="l" t="t" r="r" b="b"/>
              <a:pathLst>
                <a:path w="5072" h="3814" extrusionOk="0">
                  <a:moveTo>
                    <a:pt x="2516" y="0"/>
                  </a:moveTo>
                  <a:cubicBezTo>
                    <a:pt x="2031" y="0"/>
                    <a:pt x="1546" y="189"/>
                    <a:pt x="1189" y="565"/>
                  </a:cubicBezTo>
                  <a:cubicBezTo>
                    <a:pt x="1" y="1753"/>
                    <a:pt x="833" y="3813"/>
                    <a:pt x="2536" y="3813"/>
                  </a:cubicBezTo>
                  <a:cubicBezTo>
                    <a:pt x="4200" y="3813"/>
                    <a:pt x="5071" y="1753"/>
                    <a:pt x="3843" y="565"/>
                  </a:cubicBezTo>
                  <a:cubicBezTo>
                    <a:pt x="3487" y="189"/>
                    <a:pt x="3002" y="0"/>
                    <a:pt x="2516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30"/>
            <p:cNvSpPr/>
            <p:nvPr/>
          </p:nvSpPr>
          <p:spPr>
            <a:xfrm>
              <a:off x="5668800" y="4695250"/>
              <a:ext cx="126775" cy="95350"/>
            </a:xfrm>
            <a:custGeom>
              <a:avLst/>
              <a:gdLst/>
              <a:ahLst/>
              <a:cxnLst/>
              <a:rect l="l" t="t" r="r" b="b"/>
              <a:pathLst>
                <a:path w="5071" h="3814" extrusionOk="0">
                  <a:moveTo>
                    <a:pt x="2535" y="1"/>
                  </a:moveTo>
                  <a:cubicBezTo>
                    <a:pt x="2050" y="1"/>
                    <a:pt x="1565" y="189"/>
                    <a:pt x="1189" y="565"/>
                  </a:cubicBezTo>
                  <a:cubicBezTo>
                    <a:pt x="0" y="1754"/>
                    <a:pt x="832" y="3814"/>
                    <a:pt x="2535" y="3814"/>
                  </a:cubicBezTo>
                  <a:cubicBezTo>
                    <a:pt x="4239" y="3814"/>
                    <a:pt x="5071" y="1754"/>
                    <a:pt x="3882" y="565"/>
                  </a:cubicBezTo>
                  <a:cubicBezTo>
                    <a:pt x="3506" y="189"/>
                    <a:pt x="3021" y="1"/>
                    <a:pt x="2535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30"/>
            <p:cNvSpPr/>
            <p:nvPr/>
          </p:nvSpPr>
          <p:spPr>
            <a:xfrm>
              <a:off x="5515300" y="4519225"/>
              <a:ext cx="180250" cy="170175"/>
            </a:xfrm>
            <a:custGeom>
              <a:avLst/>
              <a:gdLst/>
              <a:ahLst/>
              <a:cxnLst/>
              <a:rect l="l" t="t" r="r" b="b"/>
              <a:pathLst>
                <a:path w="7210" h="6807" extrusionOk="0">
                  <a:moveTo>
                    <a:pt x="0" y="1"/>
                  </a:moveTo>
                  <a:lnTo>
                    <a:pt x="2734" y="5626"/>
                  </a:lnTo>
                  <a:cubicBezTo>
                    <a:pt x="3106" y="6394"/>
                    <a:pt x="3863" y="6807"/>
                    <a:pt x="4632" y="6807"/>
                  </a:cubicBezTo>
                  <a:cubicBezTo>
                    <a:pt x="5171" y="6807"/>
                    <a:pt x="5716" y="6605"/>
                    <a:pt x="6140" y="6180"/>
                  </a:cubicBezTo>
                  <a:cubicBezTo>
                    <a:pt x="7210" y="5150"/>
                    <a:pt x="6893" y="3407"/>
                    <a:pt x="5586" y="277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30"/>
            <p:cNvSpPr/>
            <p:nvPr/>
          </p:nvSpPr>
          <p:spPr>
            <a:xfrm>
              <a:off x="5796550" y="4332050"/>
              <a:ext cx="110925" cy="95200"/>
            </a:xfrm>
            <a:custGeom>
              <a:avLst/>
              <a:gdLst/>
              <a:ahLst/>
              <a:cxnLst/>
              <a:rect l="l" t="t" r="r" b="b"/>
              <a:pathLst>
                <a:path w="4437" h="3808" extrusionOk="0">
                  <a:moveTo>
                    <a:pt x="2535" y="1"/>
                  </a:moveTo>
                  <a:cubicBezTo>
                    <a:pt x="832" y="1"/>
                    <a:pt x="0" y="2061"/>
                    <a:pt x="1189" y="3249"/>
                  </a:cubicBezTo>
                  <a:cubicBezTo>
                    <a:pt x="1574" y="3634"/>
                    <a:pt x="2050" y="3807"/>
                    <a:pt x="2518" y="3807"/>
                  </a:cubicBezTo>
                  <a:cubicBezTo>
                    <a:pt x="3495" y="3807"/>
                    <a:pt x="4437" y="3054"/>
                    <a:pt x="4437" y="1902"/>
                  </a:cubicBezTo>
                  <a:cubicBezTo>
                    <a:pt x="4437" y="872"/>
                    <a:pt x="3565" y="1"/>
                    <a:pt x="253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30"/>
            <p:cNvSpPr/>
            <p:nvPr/>
          </p:nvSpPr>
          <p:spPr>
            <a:xfrm>
              <a:off x="5796550" y="3895325"/>
              <a:ext cx="110925" cy="95200"/>
            </a:xfrm>
            <a:custGeom>
              <a:avLst/>
              <a:gdLst/>
              <a:ahLst/>
              <a:cxnLst/>
              <a:rect l="l" t="t" r="r" b="b"/>
              <a:pathLst>
                <a:path w="4437" h="3808" extrusionOk="0">
                  <a:moveTo>
                    <a:pt x="2535" y="1"/>
                  </a:moveTo>
                  <a:cubicBezTo>
                    <a:pt x="832" y="1"/>
                    <a:pt x="0" y="2061"/>
                    <a:pt x="1189" y="3249"/>
                  </a:cubicBezTo>
                  <a:cubicBezTo>
                    <a:pt x="1574" y="3634"/>
                    <a:pt x="2050" y="3807"/>
                    <a:pt x="2518" y="3807"/>
                  </a:cubicBezTo>
                  <a:cubicBezTo>
                    <a:pt x="3495" y="3807"/>
                    <a:pt x="4437" y="3054"/>
                    <a:pt x="4437" y="1902"/>
                  </a:cubicBezTo>
                  <a:cubicBezTo>
                    <a:pt x="4437" y="872"/>
                    <a:pt x="3565" y="1"/>
                    <a:pt x="253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30"/>
            <p:cNvSpPr/>
            <p:nvPr/>
          </p:nvSpPr>
          <p:spPr>
            <a:xfrm>
              <a:off x="5913400" y="4114100"/>
              <a:ext cx="110950" cy="95200"/>
            </a:xfrm>
            <a:custGeom>
              <a:avLst/>
              <a:gdLst/>
              <a:ahLst/>
              <a:cxnLst/>
              <a:rect l="l" t="t" r="r" b="b"/>
              <a:pathLst>
                <a:path w="4438" h="3808" extrusionOk="0">
                  <a:moveTo>
                    <a:pt x="2519" y="1"/>
                  </a:moveTo>
                  <a:cubicBezTo>
                    <a:pt x="2050" y="1"/>
                    <a:pt x="1574" y="174"/>
                    <a:pt x="1189" y="559"/>
                  </a:cubicBezTo>
                  <a:cubicBezTo>
                    <a:pt x="1" y="1747"/>
                    <a:pt x="832" y="3807"/>
                    <a:pt x="2536" y="3807"/>
                  </a:cubicBezTo>
                  <a:cubicBezTo>
                    <a:pt x="3566" y="3767"/>
                    <a:pt x="4437" y="2936"/>
                    <a:pt x="4437" y="1906"/>
                  </a:cubicBezTo>
                  <a:cubicBezTo>
                    <a:pt x="4437" y="754"/>
                    <a:pt x="3496" y="1"/>
                    <a:pt x="251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30"/>
            <p:cNvSpPr/>
            <p:nvPr/>
          </p:nvSpPr>
          <p:spPr>
            <a:xfrm>
              <a:off x="5664825" y="4104050"/>
              <a:ext cx="241950" cy="106575"/>
            </a:xfrm>
            <a:custGeom>
              <a:avLst/>
              <a:gdLst/>
              <a:ahLst/>
              <a:cxnLst/>
              <a:rect l="l" t="t" r="r" b="b"/>
              <a:pathLst>
                <a:path w="9678" h="4263" extrusionOk="0">
                  <a:moveTo>
                    <a:pt x="6596" y="0"/>
                  </a:moveTo>
                  <a:cubicBezTo>
                    <a:pt x="6359" y="0"/>
                    <a:pt x="6121" y="30"/>
                    <a:pt x="5903" y="89"/>
                  </a:cubicBezTo>
                  <a:lnTo>
                    <a:pt x="1" y="2110"/>
                  </a:lnTo>
                  <a:lnTo>
                    <a:pt x="5903" y="4130"/>
                  </a:lnTo>
                  <a:cubicBezTo>
                    <a:pt x="6173" y="4221"/>
                    <a:pt x="6429" y="4263"/>
                    <a:pt x="6669" y="4263"/>
                  </a:cubicBezTo>
                  <a:cubicBezTo>
                    <a:pt x="8826" y="4263"/>
                    <a:pt x="9678" y="909"/>
                    <a:pt x="7290" y="89"/>
                  </a:cubicBezTo>
                  <a:cubicBezTo>
                    <a:pt x="7072" y="30"/>
                    <a:pt x="6834" y="0"/>
                    <a:pt x="6596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30"/>
            <p:cNvSpPr/>
            <p:nvPr/>
          </p:nvSpPr>
          <p:spPr>
            <a:xfrm>
              <a:off x="5757925" y="3766500"/>
              <a:ext cx="100050" cy="95275"/>
            </a:xfrm>
            <a:custGeom>
              <a:avLst/>
              <a:gdLst/>
              <a:ahLst/>
              <a:cxnLst/>
              <a:rect l="l" t="t" r="r" b="b"/>
              <a:pathLst>
                <a:path w="4002" h="3811" extrusionOk="0">
                  <a:moveTo>
                    <a:pt x="2083" y="1"/>
                  </a:moveTo>
                  <a:cubicBezTo>
                    <a:pt x="1614" y="1"/>
                    <a:pt x="1138" y="174"/>
                    <a:pt x="753" y="559"/>
                  </a:cubicBezTo>
                  <a:cubicBezTo>
                    <a:pt x="0" y="1311"/>
                    <a:pt x="0" y="2500"/>
                    <a:pt x="753" y="3252"/>
                  </a:cubicBezTo>
                  <a:cubicBezTo>
                    <a:pt x="1138" y="3637"/>
                    <a:pt x="1614" y="3810"/>
                    <a:pt x="2083" y="3810"/>
                  </a:cubicBezTo>
                  <a:cubicBezTo>
                    <a:pt x="3060" y="3810"/>
                    <a:pt x="4001" y="3057"/>
                    <a:pt x="4001" y="1906"/>
                  </a:cubicBezTo>
                  <a:cubicBezTo>
                    <a:pt x="4001" y="754"/>
                    <a:pt x="3060" y="1"/>
                    <a:pt x="208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30"/>
            <p:cNvSpPr/>
            <p:nvPr/>
          </p:nvSpPr>
          <p:spPr>
            <a:xfrm>
              <a:off x="5438050" y="3458350"/>
              <a:ext cx="126775" cy="94350"/>
            </a:xfrm>
            <a:custGeom>
              <a:avLst/>
              <a:gdLst/>
              <a:ahLst/>
              <a:cxnLst/>
              <a:rect l="l" t="t" r="r" b="b"/>
              <a:pathLst>
                <a:path w="5071" h="3774" extrusionOk="0">
                  <a:moveTo>
                    <a:pt x="2536" y="1"/>
                  </a:moveTo>
                  <a:cubicBezTo>
                    <a:pt x="2051" y="1"/>
                    <a:pt x="1565" y="189"/>
                    <a:pt x="1189" y="565"/>
                  </a:cubicBezTo>
                  <a:cubicBezTo>
                    <a:pt x="1" y="1754"/>
                    <a:pt x="832" y="3774"/>
                    <a:pt x="2536" y="3774"/>
                  </a:cubicBezTo>
                  <a:cubicBezTo>
                    <a:pt x="4239" y="3774"/>
                    <a:pt x="5071" y="1754"/>
                    <a:pt x="3883" y="565"/>
                  </a:cubicBezTo>
                  <a:cubicBezTo>
                    <a:pt x="3506" y="189"/>
                    <a:pt x="3021" y="1"/>
                    <a:pt x="25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30"/>
            <p:cNvSpPr/>
            <p:nvPr/>
          </p:nvSpPr>
          <p:spPr>
            <a:xfrm>
              <a:off x="5690575" y="35299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1902" y="1"/>
                  </a:moveTo>
                  <a:cubicBezTo>
                    <a:pt x="872" y="1"/>
                    <a:pt x="1" y="833"/>
                    <a:pt x="1" y="1902"/>
                  </a:cubicBezTo>
                  <a:cubicBezTo>
                    <a:pt x="1" y="2932"/>
                    <a:pt x="872" y="3804"/>
                    <a:pt x="1902" y="3804"/>
                  </a:cubicBezTo>
                  <a:cubicBezTo>
                    <a:pt x="2972" y="3804"/>
                    <a:pt x="3804" y="2932"/>
                    <a:pt x="3804" y="1902"/>
                  </a:cubicBezTo>
                  <a:cubicBezTo>
                    <a:pt x="3804" y="833"/>
                    <a:pt x="2972" y="1"/>
                    <a:pt x="190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30"/>
            <p:cNvSpPr/>
            <p:nvPr/>
          </p:nvSpPr>
          <p:spPr>
            <a:xfrm>
              <a:off x="5515300" y="3625150"/>
              <a:ext cx="179275" cy="170200"/>
            </a:xfrm>
            <a:custGeom>
              <a:avLst/>
              <a:gdLst/>
              <a:ahLst/>
              <a:cxnLst/>
              <a:rect l="l" t="t" r="r" b="b"/>
              <a:pathLst>
                <a:path w="7171" h="6808" extrusionOk="0">
                  <a:moveTo>
                    <a:pt x="4632" y="1"/>
                  </a:moveTo>
                  <a:cubicBezTo>
                    <a:pt x="3863" y="1"/>
                    <a:pt x="3106" y="413"/>
                    <a:pt x="2734" y="1182"/>
                  </a:cubicBezTo>
                  <a:lnTo>
                    <a:pt x="0" y="6807"/>
                  </a:lnTo>
                  <a:lnTo>
                    <a:pt x="0" y="6807"/>
                  </a:lnTo>
                  <a:lnTo>
                    <a:pt x="5586" y="4034"/>
                  </a:lnTo>
                  <a:cubicBezTo>
                    <a:pt x="6893" y="3361"/>
                    <a:pt x="7170" y="1657"/>
                    <a:pt x="6140" y="627"/>
                  </a:cubicBezTo>
                  <a:cubicBezTo>
                    <a:pt x="5716" y="203"/>
                    <a:pt x="5171" y="1"/>
                    <a:pt x="463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30"/>
            <p:cNvSpPr/>
            <p:nvPr/>
          </p:nvSpPr>
          <p:spPr>
            <a:xfrm>
              <a:off x="4008050" y="3011975"/>
              <a:ext cx="454575" cy="454575"/>
            </a:xfrm>
            <a:custGeom>
              <a:avLst/>
              <a:gdLst/>
              <a:ahLst/>
              <a:cxnLst/>
              <a:rect l="l" t="t" r="r" b="b"/>
              <a:pathLst>
                <a:path w="18183" h="18183" extrusionOk="0">
                  <a:moveTo>
                    <a:pt x="10894" y="1"/>
                  </a:moveTo>
                  <a:cubicBezTo>
                    <a:pt x="10894" y="6061"/>
                    <a:pt x="6022" y="10934"/>
                    <a:pt x="0" y="10934"/>
                  </a:cubicBezTo>
                  <a:lnTo>
                    <a:pt x="0" y="18183"/>
                  </a:lnTo>
                  <a:cubicBezTo>
                    <a:pt x="2219" y="18183"/>
                    <a:pt x="4358" y="17390"/>
                    <a:pt x="6061" y="15925"/>
                  </a:cubicBezTo>
                  <a:cubicBezTo>
                    <a:pt x="6853" y="16242"/>
                    <a:pt x="7685" y="16361"/>
                    <a:pt x="8557" y="16361"/>
                  </a:cubicBezTo>
                  <a:cubicBezTo>
                    <a:pt x="8577" y="16361"/>
                    <a:pt x="8597" y="16361"/>
                    <a:pt x="8617" y="16361"/>
                  </a:cubicBezTo>
                  <a:cubicBezTo>
                    <a:pt x="13893" y="16361"/>
                    <a:pt x="17622" y="11152"/>
                    <a:pt x="15964" y="6140"/>
                  </a:cubicBezTo>
                  <a:cubicBezTo>
                    <a:pt x="17390" y="4437"/>
                    <a:pt x="18183" y="2258"/>
                    <a:pt x="1818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30"/>
            <p:cNvSpPr/>
            <p:nvPr/>
          </p:nvSpPr>
          <p:spPr>
            <a:xfrm>
              <a:off x="4008050" y="4847025"/>
              <a:ext cx="454575" cy="454575"/>
            </a:xfrm>
            <a:custGeom>
              <a:avLst/>
              <a:gdLst/>
              <a:ahLst/>
              <a:cxnLst/>
              <a:rect l="l" t="t" r="r" b="b"/>
              <a:pathLst>
                <a:path w="18183" h="18183" extrusionOk="0">
                  <a:moveTo>
                    <a:pt x="0" y="0"/>
                  </a:moveTo>
                  <a:lnTo>
                    <a:pt x="0" y="7289"/>
                  </a:lnTo>
                  <a:cubicBezTo>
                    <a:pt x="6022" y="7289"/>
                    <a:pt x="10894" y="12162"/>
                    <a:pt x="10894" y="18183"/>
                  </a:cubicBezTo>
                  <a:lnTo>
                    <a:pt x="18183" y="18183"/>
                  </a:lnTo>
                  <a:cubicBezTo>
                    <a:pt x="18143" y="15964"/>
                    <a:pt x="17351" y="13825"/>
                    <a:pt x="15925" y="12122"/>
                  </a:cubicBezTo>
                  <a:cubicBezTo>
                    <a:pt x="16202" y="11330"/>
                    <a:pt x="16360" y="10458"/>
                    <a:pt x="16360" y="9626"/>
                  </a:cubicBezTo>
                  <a:cubicBezTo>
                    <a:pt x="16360" y="5182"/>
                    <a:pt x="12723" y="1821"/>
                    <a:pt x="8586" y="1821"/>
                  </a:cubicBezTo>
                  <a:cubicBezTo>
                    <a:pt x="7782" y="1821"/>
                    <a:pt x="6959" y="1948"/>
                    <a:pt x="6140" y="2219"/>
                  </a:cubicBezTo>
                  <a:cubicBezTo>
                    <a:pt x="4397" y="793"/>
                    <a:pt x="2219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30"/>
            <p:cNvSpPr/>
            <p:nvPr/>
          </p:nvSpPr>
          <p:spPr>
            <a:xfrm>
              <a:off x="5843100" y="4847025"/>
              <a:ext cx="454575" cy="454575"/>
            </a:xfrm>
            <a:custGeom>
              <a:avLst/>
              <a:gdLst/>
              <a:ahLst/>
              <a:cxnLst/>
              <a:rect l="l" t="t" r="r" b="b"/>
              <a:pathLst>
                <a:path w="18183" h="18183" extrusionOk="0">
                  <a:moveTo>
                    <a:pt x="18182" y="0"/>
                  </a:moveTo>
                  <a:cubicBezTo>
                    <a:pt x="15964" y="40"/>
                    <a:pt x="13825" y="832"/>
                    <a:pt x="12121" y="2258"/>
                  </a:cubicBezTo>
                  <a:cubicBezTo>
                    <a:pt x="11290" y="1981"/>
                    <a:pt x="10458" y="1823"/>
                    <a:pt x="9586" y="1823"/>
                  </a:cubicBezTo>
                  <a:cubicBezTo>
                    <a:pt x="4278" y="1823"/>
                    <a:pt x="555" y="7012"/>
                    <a:pt x="2218" y="12043"/>
                  </a:cubicBezTo>
                  <a:cubicBezTo>
                    <a:pt x="792" y="13786"/>
                    <a:pt x="0" y="15964"/>
                    <a:pt x="0" y="18183"/>
                  </a:cubicBezTo>
                  <a:lnTo>
                    <a:pt x="7249" y="18183"/>
                  </a:lnTo>
                  <a:cubicBezTo>
                    <a:pt x="7249" y="12162"/>
                    <a:pt x="12121" y="7289"/>
                    <a:pt x="18182" y="7289"/>
                  </a:cubicBezTo>
                  <a:lnTo>
                    <a:pt x="18182" y="0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30"/>
            <p:cNvSpPr/>
            <p:nvPr/>
          </p:nvSpPr>
          <p:spPr>
            <a:xfrm>
              <a:off x="5843100" y="3011975"/>
              <a:ext cx="453575" cy="454575"/>
            </a:xfrm>
            <a:custGeom>
              <a:avLst/>
              <a:gdLst/>
              <a:ahLst/>
              <a:cxnLst/>
              <a:rect l="l" t="t" r="r" b="b"/>
              <a:pathLst>
                <a:path w="18143" h="18183" extrusionOk="0">
                  <a:moveTo>
                    <a:pt x="0" y="1"/>
                  </a:moveTo>
                  <a:cubicBezTo>
                    <a:pt x="0" y="2219"/>
                    <a:pt x="792" y="4358"/>
                    <a:pt x="2218" y="6061"/>
                  </a:cubicBezTo>
                  <a:cubicBezTo>
                    <a:pt x="409" y="11320"/>
                    <a:pt x="4456" y="16373"/>
                    <a:pt x="9516" y="16373"/>
                  </a:cubicBezTo>
                  <a:cubicBezTo>
                    <a:pt x="10325" y="16373"/>
                    <a:pt x="11161" y="16243"/>
                    <a:pt x="12003" y="15964"/>
                  </a:cubicBezTo>
                  <a:cubicBezTo>
                    <a:pt x="13746" y="17390"/>
                    <a:pt x="15924" y="18183"/>
                    <a:pt x="18142" y="18183"/>
                  </a:cubicBezTo>
                  <a:lnTo>
                    <a:pt x="18142" y="10934"/>
                  </a:lnTo>
                  <a:cubicBezTo>
                    <a:pt x="12121" y="10934"/>
                    <a:pt x="7249" y="6022"/>
                    <a:pt x="72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30"/>
            <p:cNvSpPr/>
            <p:nvPr/>
          </p:nvSpPr>
          <p:spPr>
            <a:xfrm>
              <a:off x="4008050" y="3011975"/>
              <a:ext cx="272350" cy="273350"/>
            </a:xfrm>
            <a:custGeom>
              <a:avLst/>
              <a:gdLst/>
              <a:ahLst/>
              <a:cxnLst/>
              <a:rect l="l" t="t" r="r" b="b"/>
              <a:pathLst>
                <a:path w="10894" h="10934" extrusionOk="0">
                  <a:moveTo>
                    <a:pt x="0" y="1"/>
                  </a:moveTo>
                  <a:lnTo>
                    <a:pt x="0" y="10934"/>
                  </a:lnTo>
                  <a:cubicBezTo>
                    <a:pt x="6022" y="10934"/>
                    <a:pt x="10894" y="6061"/>
                    <a:pt x="1089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30"/>
            <p:cNvSpPr/>
            <p:nvPr/>
          </p:nvSpPr>
          <p:spPr>
            <a:xfrm>
              <a:off x="6024325" y="3011975"/>
              <a:ext cx="273350" cy="273350"/>
            </a:xfrm>
            <a:custGeom>
              <a:avLst/>
              <a:gdLst/>
              <a:ahLst/>
              <a:cxnLst/>
              <a:rect l="l" t="t" r="r" b="b"/>
              <a:pathLst>
                <a:path w="10934" h="10934" extrusionOk="0">
                  <a:moveTo>
                    <a:pt x="0" y="1"/>
                  </a:moveTo>
                  <a:cubicBezTo>
                    <a:pt x="0" y="6061"/>
                    <a:pt x="4872" y="10934"/>
                    <a:pt x="10933" y="10934"/>
                  </a:cubicBezTo>
                  <a:lnTo>
                    <a:pt x="10933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30"/>
            <p:cNvSpPr/>
            <p:nvPr/>
          </p:nvSpPr>
          <p:spPr>
            <a:xfrm>
              <a:off x="4008050" y="5029250"/>
              <a:ext cx="272350" cy="272350"/>
            </a:xfrm>
            <a:custGeom>
              <a:avLst/>
              <a:gdLst/>
              <a:ahLst/>
              <a:cxnLst/>
              <a:rect l="l" t="t" r="r" b="b"/>
              <a:pathLst>
                <a:path w="10894" h="10894" extrusionOk="0">
                  <a:moveTo>
                    <a:pt x="0" y="0"/>
                  </a:moveTo>
                  <a:lnTo>
                    <a:pt x="0" y="10894"/>
                  </a:lnTo>
                  <a:lnTo>
                    <a:pt x="10894" y="10894"/>
                  </a:lnTo>
                  <a:cubicBezTo>
                    <a:pt x="10894" y="4873"/>
                    <a:pt x="6022" y="0"/>
                    <a:pt x="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30"/>
            <p:cNvSpPr/>
            <p:nvPr/>
          </p:nvSpPr>
          <p:spPr>
            <a:xfrm>
              <a:off x="6024325" y="5029225"/>
              <a:ext cx="273350" cy="272375"/>
            </a:xfrm>
            <a:custGeom>
              <a:avLst/>
              <a:gdLst/>
              <a:ahLst/>
              <a:cxnLst/>
              <a:rect l="l" t="t" r="r" b="b"/>
              <a:pathLst>
                <a:path w="10934" h="10895" extrusionOk="0">
                  <a:moveTo>
                    <a:pt x="10860" y="1"/>
                  </a:moveTo>
                  <a:cubicBezTo>
                    <a:pt x="4833" y="1"/>
                    <a:pt x="0" y="4898"/>
                    <a:pt x="0" y="10895"/>
                  </a:cubicBezTo>
                  <a:lnTo>
                    <a:pt x="10933" y="10895"/>
                  </a:lnTo>
                  <a:lnTo>
                    <a:pt x="10933" y="1"/>
                  </a:lnTo>
                  <a:cubicBezTo>
                    <a:pt x="10909" y="1"/>
                    <a:pt x="10885" y="1"/>
                    <a:pt x="10860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30"/>
            <p:cNvSpPr/>
            <p:nvPr/>
          </p:nvSpPr>
          <p:spPr>
            <a:xfrm>
              <a:off x="4771575" y="3148650"/>
              <a:ext cx="334750" cy="159450"/>
            </a:xfrm>
            <a:custGeom>
              <a:avLst/>
              <a:gdLst/>
              <a:ahLst/>
              <a:cxnLst/>
              <a:rect l="l" t="t" r="r" b="b"/>
              <a:pathLst>
                <a:path w="13390" h="6378" extrusionOk="0">
                  <a:moveTo>
                    <a:pt x="13390" y="0"/>
                  </a:moveTo>
                  <a:cubicBezTo>
                    <a:pt x="11528" y="872"/>
                    <a:pt x="9626" y="1664"/>
                    <a:pt x="7685" y="2298"/>
                  </a:cubicBezTo>
                  <a:cubicBezTo>
                    <a:pt x="6735" y="2614"/>
                    <a:pt x="5784" y="2852"/>
                    <a:pt x="4833" y="3050"/>
                  </a:cubicBezTo>
                  <a:lnTo>
                    <a:pt x="4120" y="3169"/>
                  </a:lnTo>
                  <a:lnTo>
                    <a:pt x="3447" y="3209"/>
                  </a:lnTo>
                  <a:lnTo>
                    <a:pt x="2853" y="3209"/>
                  </a:lnTo>
                  <a:cubicBezTo>
                    <a:pt x="2655" y="3209"/>
                    <a:pt x="2575" y="3129"/>
                    <a:pt x="2417" y="3129"/>
                  </a:cubicBezTo>
                  <a:lnTo>
                    <a:pt x="2140" y="3090"/>
                  </a:lnTo>
                  <a:lnTo>
                    <a:pt x="1823" y="3090"/>
                  </a:lnTo>
                  <a:cubicBezTo>
                    <a:pt x="1" y="3486"/>
                    <a:pt x="119" y="6140"/>
                    <a:pt x="2021" y="6378"/>
                  </a:cubicBezTo>
                  <a:cubicBezTo>
                    <a:pt x="2377" y="6378"/>
                    <a:pt x="2734" y="6338"/>
                    <a:pt x="3090" y="6298"/>
                  </a:cubicBezTo>
                  <a:cubicBezTo>
                    <a:pt x="3407" y="6219"/>
                    <a:pt x="3764" y="6180"/>
                    <a:pt x="4041" y="6061"/>
                  </a:cubicBezTo>
                  <a:lnTo>
                    <a:pt x="4873" y="5744"/>
                  </a:lnTo>
                  <a:lnTo>
                    <a:pt x="5625" y="5427"/>
                  </a:lnTo>
                  <a:cubicBezTo>
                    <a:pt x="6616" y="4912"/>
                    <a:pt x="7527" y="4397"/>
                    <a:pt x="8438" y="3763"/>
                  </a:cubicBezTo>
                  <a:cubicBezTo>
                    <a:pt x="10141" y="2614"/>
                    <a:pt x="11805" y="1347"/>
                    <a:pt x="13390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30"/>
            <p:cNvSpPr/>
            <p:nvPr/>
          </p:nvSpPr>
          <p:spPr>
            <a:xfrm>
              <a:off x="5207300" y="3148650"/>
              <a:ext cx="346100" cy="160200"/>
            </a:xfrm>
            <a:custGeom>
              <a:avLst/>
              <a:gdLst/>
              <a:ahLst/>
              <a:cxnLst/>
              <a:rect l="l" t="t" r="r" b="b"/>
              <a:pathLst>
                <a:path w="13844" h="6408" extrusionOk="0">
                  <a:moveTo>
                    <a:pt x="1" y="0"/>
                  </a:moveTo>
                  <a:lnTo>
                    <a:pt x="1" y="0"/>
                  </a:lnTo>
                  <a:cubicBezTo>
                    <a:pt x="1585" y="1347"/>
                    <a:pt x="3249" y="2614"/>
                    <a:pt x="4992" y="3803"/>
                  </a:cubicBezTo>
                  <a:cubicBezTo>
                    <a:pt x="5903" y="4397"/>
                    <a:pt x="6814" y="4952"/>
                    <a:pt x="7805" y="5427"/>
                  </a:cubicBezTo>
                  <a:lnTo>
                    <a:pt x="8557" y="5783"/>
                  </a:lnTo>
                  <a:lnTo>
                    <a:pt x="9389" y="6100"/>
                  </a:lnTo>
                  <a:cubicBezTo>
                    <a:pt x="9666" y="6180"/>
                    <a:pt x="10023" y="6259"/>
                    <a:pt x="10340" y="6298"/>
                  </a:cubicBezTo>
                  <a:cubicBezTo>
                    <a:pt x="10696" y="6378"/>
                    <a:pt x="11053" y="6378"/>
                    <a:pt x="11449" y="6378"/>
                  </a:cubicBezTo>
                  <a:cubicBezTo>
                    <a:pt x="11489" y="6397"/>
                    <a:pt x="11528" y="6407"/>
                    <a:pt x="11573" y="6407"/>
                  </a:cubicBezTo>
                  <a:cubicBezTo>
                    <a:pt x="11617" y="6407"/>
                    <a:pt x="11667" y="6397"/>
                    <a:pt x="11726" y="6378"/>
                  </a:cubicBezTo>
                  <a:cubicBezTo>
                    <a:pt x="13844" y="6113"/>
                    <a:pt x="13543" y="3069"/>
                    <a:pt x="11581" y="3069"/>
                  </a:cubicBezTo>
                  <a:cubicBezTo>
                    <a:pt x="11488" y="3069"/>
                    <a:pt x="11391" y="3075"/>
                    <a:pt x="11290" y="3090"/>
                  </a:cubicBezTo>
                  <a:lnTo>
                    <a:pt x="10974" y="3129"/>
                  </a:lnTo>
                  <a:cubicBezTo>
                    <a:pt x="10855" y="3129"/>
                    <a:pt x="10736" y="3209"/>
                    <a:pt x="10538" y="3209"/>
                  </a:cubicBezTo>
                  <a:cubicBezTo>
                    <a:pt x="10459" y="3228"/>
                    <a:pt x="10369" y="3238"/>
                    <a:pt x="10270" y="3238"/>
                  </a:cubicBezTo>
                  <a:cubicBezTo>
                    <a:pt x="10171" y="3238"/>
                    <a:pt x="10062" y="3228"/>
                    <a:pt x="9944" y="3209"/>
                  </a:cubicBezTo>
                  <a:lnTo>
                    <a:pt x="9310" y="3169"/>
                  </a:lnTo>
                  <a:lnTo>
                    <a:pt x="8597" y="3050"/>
                  </a:lnTo>
                  <a:cubicBezTo>
                    <a:pt x="7607" y="2852"/>
                    <a:pt x="6656" y="2614"/>
                    <a:pt x="5745" y="2298"/>
                  </a:cubicBezTo>
                  <a:cubicBezTo>
                    <a:pt x="3764" y="1624"/>
                    <a:pt x="1863" y="872"/>
                    <a:pt x="1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30"/>
            <p:cNvSpPr/>
            <p:nvPr/>
          </p:nvSpPr>
          <p:spPr>
            <a:xfrm>
              <a:off x="4144700" y="4203325"/>
              <a:ext cx="161500" cy="328850"/>
            </a:xfrm>
            <a:custGeom>
              <a:avLst/>
              <a:gdLst/>
              <a:ahLst/>
              <a:cxnLst/>
              <a:rect l="l" t="t" r="r" b="b"/>
              <a:pathLst>
                <a:path w="6460" h="13154" extrusionOk="0">
                  <a:moveTo>
                    <a:pt x="1" y="0"/>
                  </a:moveTo>
                  <a:lnTo>
                    <a:pt x="1" y="0"/>
                  </a:lnTo>
                  <a:cubicBezTo>
                    <a:pt x="872" y="1862"/>
                    <a:pt x="1625" y="3764"/>
                    <a:pt x="2259" y="5705"/>
                  </a:cubicBezTo>
                  <a:cubicBezTo>
                    <a:pt x="2576" y="6655"/>
                    <a:pt x="2853" y="7606"/>
                    <a:pt x="3051" y="8557"/>
                  </a:cubicBezTo>
                  <a:lnTo>
                    <a:pt x="3130" y="9270"/>
                  </a:lnTo>
                  <a:lnTo>
                    <a:pt x="3210" y="9943"/>
                  </a:lnTo>
                  <a:lnTo>
                    <a:pt x="3210" y="10537"/>
                  </a:lnTo>
                  <a:cubicBezTo>
                    <a:pt x="3210" y="10735"/>
                    <a:pt x="3130" y="10815"/>
                    <a:pt x="3091" y="10933"/>
                  </a:cubicBezTo>
                  <a:lnTo>
                    <a:pt x="3051" y="11250"/>
                  </a:lnTo>
                  <a:cubicBezTo>
                    <a:pt x="3051" y="11369"/>
                    <a:pt x="3051" y="11448"/>
                    <a:pt x="3051" y="11567"/>
                  </a:cubicBezTo>
                  <a:cubicBezTo>
                    <a:pt x="3089" y="12637"/>
                    <a:pt x="3892" y="13154"/>
                    <a:pt x="4704" y="13154"/>
                  </a:cubicBezTo>
                  <a:cubicBezTo>
                    <a:pt x="5576" y="13154"/>
                    <a:pt x="6459" y="12557"/>
                    <a:pt x="6418" y="11409"/>
                  </a:cubicBezTo>
                  <a:cubicBezTo>
                    <a:pt x="6418" y="11052"/>
                    <a:pt x="6379" y="10656"/>
                    <a:pt x="6339" y="10300"/>
                  </a:cubicBezTo>
                  <a:cubicBezTo>
                    <a:pt x="6220" y="9983"/>
                    <a:pt x="6141" y="9666"/>
                    <a:pt x="6062" y="9389"/>
                  </a:cubicBezTo>
                  <a:lnTo>
                    <a:pt x="5745" y="8557"/>
                  </a:lnTo>
                  <a:lnTo>
                    <a:pt x="5388" y="7764"/>
                  </a:lnTo>
                  <a:cubicBezTo>
                    <a:pt x="4913" y="6814"/>
                    <a:pt x="4358" y="5863"/>
                    <a:pt x="3764" y="4992"/>
                  </a:cubicBezTo>
                  <a:cubicBezTo>
                    <a:pt x="2615" y="3249"/>
                    <a:pt x="1348" y="1585"/>
                    <a:pt x="1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30"/>
            <p:cNvSpPr/>
            <p:nvPr/>
          </p:nvSpPr>
          <p:spPr>
            <a:xfrm>
              <a:off x="4143725" y="3772625"/>
              <a:ext cx="160450" cy="329700"/>
            </a:xfrm>
            <a:custGeom>
              <a:avLst/>
              <a:gdLst/>
              <a:ahLst/>
              <a:cxnLst/>
              <a:rect l="l" t="t" r="r" b="b"/>
              <a:pathLst>
                <a:path w="6418" h="13188" extrusionOk="0">
                  <a:moveTo>
                    <a:pt x="4760" y="1"/>
                  </a:moveTo>
                  <a:cubicBezTo>
                    <a:pt x="3839" y="1"/>
                    <a:pt x="2916" y="681"/>
                    <a:pt x="3090" y="1898"/>
                  </a:cubicBezTo>
                  <a:lnTo>
                    <a:pt x="3130" y="2215"/>
                  </a:lnTo>
                  <a:cubicBezTo>
                    <a:pt x="3130" y="2334"/>
                    <a:pt x="3209" y="2453"/>
                    <a:pt x="3249" y="2651"/>
                  </a:cubicBezTo>
                  <a:cubicBezTo>
                    <a:pt x="3249" y="2809"/>
                    <a:pt x="3249" y="3007"/>
                    <a:pt x="3249" y="3245"/>
                  </a:cubicBezTo>
                  <a:lnTo>
                    <a:pt x="3169" y="3879"/>
                  </a:lnTo>
                  <a:lnTo>
                    <a:pt x="3050" y="4592"/>
                  </a:lnTo>
                  <a:cubicBezTo>
                    <a:pt x="2852" y="5543"/>
                    <a:pt x="2615" y="6533"/>
                    <a:pt x="2298" y="7444"/>
                  </a:cubicBezTo>
                  <a:cubicBezTo>
                    <a:pt x="1664" y="9425"/>
                    <a:pt x="872" y="11326"/>
                    <a:pt x="0" y="13188"/>
                  </a:cubicBezTo>
                  <a:cubicBezTo>
                    <a:pt x="1387" y="11603"/>
                    <a:pt x="2654" y="9940"/>
                    <a:pt x="3803" y="8197"/>
                  </a:cubicBezTo>
                  <a:cubicBezTo>
                    <a:pt x="4397" y="7286"/>
                    <a:pt x="4952" y="6375"/>
                    <a:pt x="5427" y="5384"/>
                  </a:cubicBezTo>
                  <a:lnTo>
                    <a:pt x="5784" y="4632"/>
                  </a:lnTo>
                  <a:lnTo>
                    <a:pt x="6101" y="3800"/>
                  </a:lnTo>
                  <a:cubicBezTo>
                    <a:pt x="6180" y="3522"/>
                    <a:pt x="6259" y="3166"/>
                    <a:pt x="6338" y="2849"/>
                  </a:cubicBezTo>
                  <a:cubicBezTo>
                    <a:pt x="6378" y="2493"/>
                    <a:pt x="6418" y="2136"/>
                    <a:pt x="6418" y="1740"/>
                  </a:cubicBezTo>
                  <a:cubicBezTo>
                    <a:pt x="6418" y="1661"/>
                    <a:pt x="6418" y="1542"/>
                    <a:pt x="6418" y="1463"/>
                  </a:cubicBezTo>
                  <a:cubicBezTo>
                    <a:pt x="6275" y="461"/>
                    <a:pt x="5518" y="1"/>
                    <a:pt x="476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30"/>
            <p:cNvSpPr/>
            <p:nvPr/>
          </p:nvSpPr>
          <p:spPr>
            <a:xfrm>
              <a:off x="5198400" y="5004450"/>
              <a:ext cx="344000" cy="160500"/>
            </a:xfrm>
            <a:custGeom>
              <a:avLst/>
              <a:gdLst/>
              <a:ahLst/>
              <a:cxnLst/>
              <a:rect l="l" t="t" r="r" b="b"/>
              <a:pathLst>
                <a:path w="13760" h="6420" extrusionOk="0">
                  <a:moveTo>
                    <a:pt x="11526" y="0"/>
                  </a:moveTo>
                  <a:cubicBezTo>
                    <a:pt x="11500" y="0"/>
                    <a:pt x="11474" y="1"/>
                    <a:pt x="11448" y="2"/>
                  </a:cubicBezTo>
                  <a:lnTo>
                    <a:pt x="11409" y="41"/>
                  </a:lnTo>
                  <a:cubicBezTo>
                    <a:pt x="11052" y="41"/>
                    <a:pt x="10696" y="81"/>
                    <a:pt x="10300" y="121"/>
                  </a:cubicBezTo>
                  <a:cubicBezTo>
                    <a:pt x="10022" y="200"/>
                    <a:pt x="9666" y="279"/>
                    <a:pt x="9389" y="358"/>
                  </a:cubicBezTo>
                  <a:lnTo>
                    <a:pt x="8557" y="675"/>
                  </a:lnTo>
                  <a:lnTo>
                    <a:pt x="7764" y="1032"/>
                  </a:lnTo>
                  <a:cubicBezTo>
                    <a:pt x="6814" y="1507"/>
                    <a:pt x="5903" y="2062"/>
                    <a:pt x="4992" y="2656"/>
                  </a:cubicBezTo>
                  <a:cubicBezTo>
                    <a:pt x="3249" y="3805"/>
                    <a:pt x="1585" y="5072"/>
                    <a:pt x="0" y="6419"/>
                  </a:cubicBezTo>
                  <a:cubicBezTo>
                    <a:pt x="1862" y="5548"/>
                    <a:pt x="3764" y="4795"/>
                    <a:pt x="5744" y="4161"/>
                  </a:cubicBezTo>
                  <a:cubicBezTo>
                    <a:pt x="6655" y="3844"/>
                    <a:pt x="7606" y="3567"/>
                    <a:pt x="8596" y="3369"/>
                  </a:cubicBezTo>
                  <a:lnTo>
                    <a:pt x="9309" y="3250"/>
                  </a:lnTo>
                  <a:lnTo>
                    <a:pt x="9943" y="3210"/>
                  </a:lnTo>
                  <a:lnTo>
                    <a:pt x="10537" y="3210"/>
                  </a:lnTo>
                  <a:cubicBezTo>
                    <a:pt x="10735" y="3210"/>
                    <a:pt x="10854" y="3290"/>
                    <a:pt x="10973" y="3329"/>
                  </a:cubicBezTo>
                  <a:lnTo>
                    <a:pt x="11290" y="3369"/>
                  </a:lnTo>
                  <a:lnTo>
                    <a:pt x="11567" y="3369"/>
                  </a:lnTo>
                  <a:cubicBezTo>
                    <a:pt x="13759" y="3251"/>
                    <a:pt x="13669" y="0"/>
                    <a:pt x="11526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30"/>
            <p:cNvSpPr/>
            <p:nvPr/>
          </p:nvSpPr>
          <p:spPr>
            <a:xfrm>
              <a:off x="4751025" y="5005475"/>
              <a:ext cx="346375" cy="159475"/>
            </a:xfrm>
            <a:custGeom>
              <a:avLst/>
              <a:gdLst/>
              <a:ahLst/>
              <a:cxnLst/>
              <a:rect l="l" t="t" r="r" b="b"/>
              <a:pathLst>
                <a:path w="13855" h="6379" extrusionOk="0">
                  <a:moveTo>
                    <a:pt x="2130" y="0"/>
                  </a:moveTo>
                  <a:cubicBezTo>
                    <a:pt x="0" y="267"/>
                    <a:pt x="353" y="3344"/>
                    <a:pt x="2348" y="3344"/>
                  </a:cubicBezTo>
                  <a:cubicBezTo>
                    <a:pt x="2431" y="3344"/>
                    <a:pt x="2517" y="3339"/>
                    <a:pt x="2605" y="3328"/>
                  </a:cubicBezTo>
                  <a:lnTo>
                    <a:pt x="2882" y="3288"/>
                  </a:lnTo>
                  <a:cubicBezTo>
                    <a:pt x="3041" y="3288"/>
                    <a:pt x="3160" y="3209"/>
                    <a:pt x="3318" y="3169"/>
                  </a:cubicBezTo>
                  <a:cubicBezTo>
                    <a:pt x="3450" y="3169"/>
                    <a:pt x="3582" y="3152"/>
                    <a:pt x="3714" y="3152"/>
                  </a:cubicBezTo>
                  <a:cubicBezTo>
                    <a:pt x="3780" y="3152"/>
                    <a:pt x="3846" y="3156"/>
                    <a:pt x="3912" y="3169"/>
                  </a:cubicBezTo>
                  <a:lnTo>
                    <a:pt x="4586" y="3249"/>
                  </a:lnTo>
                  <a:lnTo>
                    <a:pt x="5259" y="3328"/>
                  </a:lnTo>
                  <a:cubicBezTo>
                    <a:pt x="6249" y="3526"/>
                    <a:pt x="7200" y="3803"/>
                    <a:pt x="8151" y="4120"/>
                  </a:cubicBezTo>
                  <a:cubicBezTo>
                    <a:pt x="10092" y="4754"/>
                    <a:pt x="11993" y="5507"/>
                    <a:pt x="13855" y="6378"/>
                  </a:cubicBezTo>
                  <a:cubicBezTo>
                    <a:pt x="12271" y="5031"/>
                    <a:pt x="10607" y="3764"/>
                    <a:pt x="8864" y="2575"/>
                  </a:cubicBezTo>
                  <a:cubicBezTo>
                    <a:pt x="7953" y="1981"/>
                    <a:pt x="7042" y="1466"/>
                    <a:pt x="6091" y="991"/>
                  </a:cubicBezTo>
                  <a:lnTo>
                    <a:pt x="5299" y="634"/>
                  </a:lnTo>
                  <a:lnTo>
                    <a:pt x="4467" y="317"/>
                  </a:lnTo>
                  <a:cubicBezTo>
                    <a:pt x="4190" y="238"/>
                    <a:pt x="3873" y="159"/>
                    <a:pt x="3556" y="80"/>
                  </a:cubicBezTo>
                  <a:cubicBezTo>
                    <a:pt x="3160" y="40"/>
                    <a:pt x="2803" y="0"/>
                    <a:pt x="24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30"/>
            <p:cNvSpPr/>
            <p:nvPr/>
          </p:nvSpPr>
          <p:spPr>
            <a:xfrm>
              <a:off x="5999025" y="3781925"/>
              <a:ext cx="160975" cy="329325"/>
            </a:xfrm>
            <a:custGeom>
              <a:avLst/>
              <a:gdLst/>
              <a:ahLst/>
              <a:cxnLst/>
              <a:rect l="l" t="t" r="r" b="b"/>
              <a:pathLst>
                <a:path w="6439" h="13173" extrusionOk="0">
                  <a:moveTo>
                    <a:pt x="1718" y="0"/>
                  </a:moveTo>
                  <a:cubicBezTo>
                    <a:pt x="858" y="0"/>
                    <a:pt x="0" y="586"/>
                    <a:pt x="61" y="1724"/>
                  </a:cubicBezTo>
                  <a:cubicBezTo>
                    <a:pt x="61" y="2121"/>
                    <a:pt x="61" y="2477"/>
                    <a:pt x="141" y="2834"/>
                  </a:cubicBezTo>
                  <a:cubicBezTo>
                    <a:pt x="180" y="3150"/>
                    <a:pt x="259" y="3467"/>
                    <a:pt x="378" y="3784"/>
                  </a:cubicBezTo>
                  <a:lnTo>
                    <a:pt x="656" y="4616"/>
                  </a:lnTo>
                  <a:lnTo>
                    <a:pt x="1012" y="5369"/>
                  </a:lnTo>
                  <a:cubicBezTo>
                    <a:pt x="1487" y="6359"/>
                    <a:pt x="2042" y="7270"/>
                    <a:pt x="2636" y="8181"/>
                  </a:cubicBezTo>
                  <a:cubicBezTo>
                    <a:pt x="3825" y="9924"/>
                    <a:pt x="5092" y="11588"/>
                    <a:pt x="6439" y="13172"/>
                  </a:cubicBezTo>
                  <a:cubicBezTo>
                    <a:pt x="5568" y="11311"/>
                    <a:pt x="4775" y="9409"/>
                    <a:pt x="4141" y="7468"/>
                  </a:cubicBezTo>
                  <a:cubicBezTo>
                    <a:pt x="3825" y="6518"/>
                    <a:pt x="3587" y="5567"/>
                    <a:pt x="3428" y="4576"/>
                  </a:cubicBezTo>
                  <a:lnTo>
                    <a:pt x="3310" y="3863"/>
                  </a:lnTo>
                  <a:lnTo>
                    <a:pt x="3230" y="3230"/>
                  </a:lnTo>
                  <a:cubicBezTo>
                    <a:pt x="3230" y="3032"/>
                    <a:pt x="3230" y="2834"/>
                    <a:pt x="3230" y="2635"/>
                  </a:cubicBezTo>
                  <a:cubicBezTo>
                    <a:pt x="3230" y="2437"/>
                    <a:pt x="3349" y="2358"/>
                    <a:pt x="3349" y="2200"/>
                  </a:cubicBezTo>
                  <a:lnTo>
                    <a:pt x="3389" y="1883"/>
                  </a:lnTo>
                  <a:cubicBezTo>
                    <a:pt x="3389" y="1804"/>
                    <a:pt x="3389" y="1685"/>
                    <a:pt x="3389" y="1606"/>
                  </a:cubicBezTo>
                  <a:cubicBezTo>
                    <a:pt x="3350" y="526"/>
                    <a:pt x="2533" y="0"/>
                    <a:pt x="1718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30"/>
            <p:cNvSpPr/>
            <p:nvPr/>
          </p:nvSpPr>
          <p:spPr>
            <a:xfrm>
              <a:off x="6000550" y="4212225"/>
              <a:ext cx="160450" cy="328875"/>
            </a:xfrm>
            <a:custGeom>
              <a:avLst/>
              <a:gdLst/>
              <a:ahLst/>
              <a:cxnLst/>
              <a:rect l="l" t="t" r="r" b="b"/>
              <a:pathLst>
                <a:path w="6418" h="13155" extrusionOk="0">
                  <a:moveTo>
                    <a:pt x="6418" y="1"/>
                  </a:moveTo>
                  <a:lnTo>
                    <a:pt x="6418" y="1"/>
                  </a:lnTo>
                  <a:cubicBezTo>
                    <a:pt x="5031" y="1546"/>
                    <a:pt x="3764" y="3209"/>
                    <a:pt x="2615" y="4952"/>
                  </a:cubicBezTo>
                  <a:cubicBezTo>
                    <a:pt x="2021" y="5864"/>
                    <a:pt x="1466" y="6814"/>
                    <a:pt x="991" y="7765"/>
                  </a:cubicBezTo>
                  <a:lnTo>
                    <a:pt x="634" y="8557"/>
                  </a:lnTo>
                  <a:lnTo>
                    <a:pt x="317" y="9389"/>
                  </a:lnTo>
                  <a:cubicBezTo>
                    <a:pt x="238" y="9666"/>
                    <a:pt x="159" y="9983"/>
                    <a:pt x="119" y="10300"/>
                  </a:cubicBezTo>
                  <a:cubicBezTo>
                    <a:pt x="40" y="10657"/>
                    <a:pt x="0" y="11053"/>
                    <a:pt x="0" y="11409"/>
                  </a:cubicBezTo>
                  <a:cubicBezTo>
                    <a:pt x="0" y="11528"/>
                    <a:pt x="0" y="11607"/>
                    <a:pt x="0" y="11726"/>
                  </a:cubicBezTo>
                  <a:cubicBezTo>
                    <a:pt x="143" y="12704"/>
                    <a:pt x="891" y="13155"/>
                    <a:pt x="1644" y="13155"/>
                  </a:cubicBezTo>
                  <a:cubicBezTo>
                    <a:pt x="2570" y="13155"/>
                    <a:pt x="3503" y="12474"/>
                    <a:pt x="3328" y="11251"/>
                  </a:cubicBezTo>
                  <a:lnTo>
                    <a:pt x="3288" y="10974"/>
                  </a:lnTo>
                  <a:cubicBezTo>
                    <a:pt x="3288" y="10815"/>
                    <a:pt x="3209" y="10696"/>
                    <a:pt x="3209" y="10538"/>
                  </a:cubicBezTo>
                  <a:cubicBezTo>
                    <a:pt x="3169" y="10340"/>
                    <a:pt x="3169" y="10142"/>
                    <a:pt x="3209" y="9944"/>
                  </a:cubicBezTo>
                  <a:lnTo>
                    <a:pt x="3249" y="9270"/>
                  </a:lnTo>
                  <a:lnTo>
                    <a:pt x="3367" y="8597"/>
                  </a:lnTo>
                  <a:cubicBezTo>
                    <a:pt x="3566" y="7606"/>
                    <a:pt x="3803" y="6656"/>
                    <a:pt x="4120" y="5705"/>
                  </a:cubicBezTo>
                  <a:cubicBezTo>
                    <a:pt x="4754" y="3764"/>
                    <a:pt x="5546" y="1863"/>
                    <a:pt x="641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0" name="Google Shape;8350;p30"/>
          <p:cNvGrpSpPr/>
          <p:nvPr/>
        </p:nvGrpSpPr>
        <p:grpSpPr>
          <a:xfrm>
            <a:off x="5" y="1467716"/>
            <a:ext cx="734512" cy="734512"/>
            <a:chOff x="4008050" y="3011975"/>
            <a:chExt cx="2289625" cy="2289625"/>
          </a:xfrm>
        </p:grpSpPr>
        <p:sp>
          <p:nvSpPr>
            <p:cNvPr id="8351" name="Google Shape;8351;p30"/>
            <p:cNvSpPr/>
            <p:nvPr/>
          </p:nvSpPr>
          <p:spPr>
            <a:xfrm>
              <a:off x="4008050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47971" y="5467"/>
                  </a:moveTo>
                  <a:lnTo>
                    <a:pt x="47971" y="5467"/>
                  </a:lnTo>
                  <a:cubicBezTo>
                    <a:pt x="49833" y="6339"/>
                    <a:pt x="51734" y="7091"/>
                    <a:pt x="53715" y="7765"/>
                  </a:cubicBezTo>
                  <a:cubicBezTo>
                    <a:pt x="54626" y="8042"/>
                    <a:pt x="55577" y="8319"/>
                    <a:pt x="56567" y="8517"/>
                  </a:cubicBezTo>
                  <a:lnTo>
                    <a:pt x="57280" y="8636"/>
                  </a:lnTo>
                  <a:lnTo>
                    <a:pt x="57914" y="8676"/>
                  </a:lnTo>
                  <a:lnTo>
                    <a:pt x="58508" y="8676"/>
                  </a:lnTo>
                  <a:cubicBezTo>
                    <a:pt x="58706" y="8676"/>
                    <a:pt x="58825" y="8596"/>
                    <a:pt x="58944" y="8557"/>
                  </a:cubicBezTo>
                  <a:lnTo>
                    <a:pt x="59260" y="8517"/>
                  </a:lnTo>
                  <a:cubicBezTo>
                    <a:pt x="59349" y="8506"/>
                    <a:pt x="59435" y="8501"/>
                    <a:pt x="59518" y="8501"/>
                  </a:cubicBezTo>
                  <a:cubicBezTo>
                    <a:pt x="61509" y="8501"/>
                    <a:pt x="61826" y="11578"/>
                    <a:pt x="59696" y="11845"/>
                  </a:cubicBezTo>
                  <a:lnTo>
                    <a:pt x="59419" y="11845"/>
                  </a:lnTo>
                  <a:cubicBezTo>
                    <a:pt x="59023" y="11845"/>
                    <a:pt x="58666" y="11805"/>
                    <a:pt x="58310" y="11765"/>
                  </a:cubicBezTo>
                  <a:cubicBezTo>
                    <a:pt x="57993" y="11686"/>
                    <a:pt x="57636" y="11647"/>
                    <a:pt x="57359" y="11528"/>
                  </a:cubicBezTo>
                  <a:lnTo>
                    <a:pt x="56527" y="11250"/>
                  </a:lnTo>
                  <a:lnTo>
                    <a:pt x="55775" y="10894"/>
                  </a:lnTo>
                  <a:cubicBezTo>
                    <a:pt x="54784" y="10379"/>
                    <a:pt x="53873" y="9864"/>
                    <a:pt x="52962" y="9270"/>
                  </a:cubicBezTo>
                  <a:cubicBezTo>
                    <a:pt x="51219" y="8081"/>
                    <a:pt x="49555" y="6814"/>
                    <a:pt x="47971" y="5467"/>
                  </a:cubicBezTo>
                  <a:close/>
                  <a:moveTo>
                    <a:pt x="43931" y="5467"/>
                  </a:moveTo>
                  <a:lnTo>
                    <a:pt x="43931" y="5467"/>
                  </a:lnTo>
                  <a:cubicBezTo>
                    <a:pt x="42346" y="6814"/>
                    <a:pt x="40682" y="8081"/>
                    <a:pt x="38939" y="9270"/>
                  </a:cubicBezTo>
                  <a:cubicBezTo>
                    <a:pt x="38068" y="9864"/>
                    <a:pt x="37117" y="10419"/>
                    <a:pt x="36166" y="10894"/>
                  </a:cubicBezTo>
                  <a:lnTo>
                    <a:pt x="35374" y="11250"/>
                  </a:lnTo>
                  <a:lnTo>
                    <a:pt x="34542" y="11567"/>
                  </a:lnTo>
                  <a:cubicBezTo>
                    <a:pt x="34265" y="11647"/>
                    <a:pt x="33948" y="11726"/>
                    <a:pt x="33631" y="11765"/>
                  </a:cubicBezTo>
                  <a:cubicBezTo>
                    <a:pt x="33275" y="11845"/>
                    <a:pt x="32918" y="11845"/>
                    <a:pt x="32562" y="11845"/>
                  </a:cubicBezTo>
                  <a:cubicBezTo>
                    <a:pt x="32535" y="11846"/>
                    <a:pt x="32509" y="11846"/>
                    <a:pt x="32483" y="11846"/>
                  </a:cubicBezTo>
                  <a:cubicBezTo>
                    <a:pt x="30301" y="11846"/>
                    <a:pt x="30211" y="8596"/>
                    <a:pt x="32403" y="8517"/>
                  </a:cubicBezTo>
                  <a:lnTo>
                    <a:pt x="32364" y="8478"/>
                  </a:lnTo>
                  <a:lnTo>
                    <a:pt x="32681" y="8478"/>
                  </a:lnTo>
                  <a:lnTo>
                    <a:pt x="32958" y="8517"/>
                  </a:lnTo>
                  <a:cubicBezTo>
                    <a:pt x="33116" y="8517"/>
                    <a:pt x="33235" y="8636"/>
                    <a:pt x="33394" y="8636"/>
                  </a:cubicBezTo>
                  <a:cubicBezTo>
                    <a:pt x="33493" y="8656"/>
                    <a:pt x="33592" y="8666"/>
                    <a:pt x="33691" y="8666"/>
                  </a:cubicBezTo>
                  <a:cubicBezTo>
                    <a:pt x="33790" y="8666"/>
                    <a:pt x="33889" y="8656"/>
                    <a:pt x="33988" y="8636"/>
                  </a:cubicBezTo>
                  <a:lnTo>
                    <a:pt x="34661" y="8596"/>
                  </a:lnTo>
                  <a:lnTo>
                    <a:pt x="35374" y="8478"/>
                  </a:lnTo>
                  <a:cubicBezTo>
                    <a:pt x="36325" y="8280"/>
                    <a:pt x="37276" y="8002"/>
                    <a:pt x="38226" y="7725"/>
                  </a:cubicBezTo>
                  <a:cubicBezTo>
                    <a:pt x="40167" y="7091"/>
                    <a:pt x="42069" y="6339"/>
                    <a:pt x="43931" y="5467"/>
                  </a:cubicBezTo>
                  <a:close/>
                  <a:moveTo>
                    <a:pt x="45999" y="10933"/>
                  </a:moveTo>
                  <a:cubicBezTo>
                    <a:pt x="47670" y="10933"/>
                    <a:pt x="48475" y="12965"/>
                    <a:pt x="47298" y="14142"/>
                  </a:cubicBezTo>
                  <a:cubicBezTo>
                    <a:pt x="46913" y="14527"/>
                    <a:pt x="46436" y="14700"/>
                    <a:pt x="45968" y="14700"/>
                  </a:cubicBezTo>
                  <a:cubicBezTo>
                    <a:pt x="44991" y="14700"/>
                    <a:pt x="44049" y="13947"/>
                    <a:pt x="44049" y="12795"/>
                  </a:cubicBezTo>
                  <a:cubicBezTo>
                    <a:pt x="44049" y="11765"/>
                    <a:pt x="44921" y="10934"/>
                    <a:pt x="45951" y="10934"/>
                  </a:cubicBezTo>
                  <a:cubicBezTo>
                    <a:pt x="45967" y="10933"/>
                    <a:pt x="45983" y="10933"/>
                    <a:pt x="45999" y="10933"/>
                  </a:cubicBezTo>
                  <a:close/>
                  <a:moveTo>
                    <a:pt x="37240" y="15573"/>
                  </a:moveTo>
                  <a:cubicBezTo>
                    <a:pt x="37698" y="15573"/>
                    <a:pt x="38163" y="15743"/>
                    <a:pt x="38543" y="16123"/>
                  </a:cubicBezTo>
                  <a:cubicBezTo>
                    <a:pt x="39771" y="17351"/>
                    <a:pt x="38900" y="19371"/>
                    <a:pt x="37236" y="19371"/>
                  </a:cubicBezTo>
                  <a:cubicBezTo>
                    <a:pt x="36166" y="19371"/>
                    <a:pt x="35335" y="18539"/>
                    <a:pt x="35335" y="17509"/>
                  </a:cubicBezTo>
                  <a:lnTo>
                    <a:pt x="35335" y="17470"/>
                  </a:lnTo>
                  <a:cubicBezTo>
                    <a:pt x="35335" y="16338"/>
                    <a:pt x="36269" y="15573"/>
                    <a:pt x="37240" y="15573"/>
                  </a:cubicBezTo>
                  <a:close/>
                  <a:moveTo>
                    <a:pt x="54709" y="15573"/>
                  </a:moveTo>
                  <a:cubicBezTo>
                    <a:pt x="55167" y="15573"/>
                    <a:pt x="55632" y="15743"/>
                    <a:pt x="56012" y="16123"/>
                  </a:cubicBezTo>
                  <a:cubicBezTo>
                    <a:pt x="57240" y="17351"/>
                    <a:pt x="56369" y="19371"/>
                    <a:pt x="54665" y="19371"/>
                  </a:cubicBezTo>
                  <a:cubicBezTo>
                    <a:pt x="53636" y="19371"/>
                    <a:pt x="52804" y="18539"/>
                    <a:pt x="52804" y="17509"/>
                  </a:cubicBezTo>
                  <a:lnTo>
                    <a:pt x="52804" y="17470"/>
                  </a:lnTo>
                  <a:cubicBezTo>
                    <a:pt x="52804" y="16338"/>
                    <a:pt x="53738" y="15573"/>
                    <a:pt x="54709" y="15573"/>
                  </a:cubicBezTo>
                  <a:close/>
                  <a:moveTo>
                    <a:pt x="32059" y="17585"/>
                  </a:moveTo>
                  <a:cubicBezTo>
                    <a:pt x="33025" y="17585"/>
                    <a:pt x="33948" y="18338"/>
                    <a:pt x="33948" y="19490"/>
                  </a:cubicBezTo>
                  <a:cubicBezTo>
                    <a:pt x="33948" y="20612"/>
                    <a:pt x="33029" y="21374"/>
                    <a:pt x="32066" y="21374"/>
                  </a:cubicBezTo>
                  <a:cubicBezTo>
                    <a:pt x="31601" y="21374"/>
                    <a:pt x="31126" y="21197"/>
                    <a:pt x="30740" y="20797"/>
                  </a:cubicBezTo>
                  <a:cubicBezTo>
                    <a:pt x="29987" y="20084"/>
                    <a:pt x="29987" y="18896"/>
                    <a:pt x="30740" y="18143"/>
                  </a:cubicBezTo>
                  <a:cubicBezTo>
                    <a:pt x="31125" y="17758"/>
                    <a:pt x="31597" y="17585"/>
                    <a:pt x="32059" y="17585"/>
                  </a:cubicBezTo>
                  <a:close/>
                  <a:moveTo>
                    <a:pt x="59753" y="17823"/>
                  </a:moveTo>
                  <a:cubicBezTo>
                    <a:pt x="60221" y="17823"/>
                    <a:pt x="60698" y="17996"/>
                    <a:pt x="61083" y="18381"/>
                  </a:cubicBezTo>
                  <a:cubicBezTo>
                    <a:pt x="61835" y="19133"/>
                    <a:pt x="61835" y="20322"/>
                    <a:pt x="61083" y="21074"/>
                  </a:cubicBezTo>
                  <a:cubicBezTo>
                    <a:pt x="60702" y="21455"/>
                    <a:pt x="60233" y="21624"/>
                    <a:pt x="59770" y="21624"/>
                  </a:cubicBezTo>
                  <a:cubicBezTo>
                    <a:pt x="58787" y="21624"/>
                    <a:pt x="57834" y="20859"/>
                    <a:pt x="57834" y="19728"/>
                  </a:cubicBezTo>
                  <a:cubicBezTo>
                    <a:pt x="57834" y="18576"/>
                    <a:pt x="58776" y="17823"/>
                    <a:pt x="59753" y="17823"/>
                  </a:cubicBezTo>
                  <a:close/>
                  <a:moveTo>
                    <a:pt x="22562" y="20477"/>
                  </a:moveTo>
                  <a:cubicBezTo>
                    <a:pt x="23539" y="20477"/>
                    <a:pt x="24481" y="21230"/>
                    <a:pt x="24481" y="22382"/>
                  </a:cubicBezTo>
                  <a:cubicBezTo>
                    <a:pt x="24481" y="23504"/>
                    <a:pt x="23544" y="24266"/>
                    <a:pt x="22569" y="24266"/>
                  </a:cubicBezTo>
                  <a:cubicBezTo>
                    <a:pt x="22098" y="24266"/>
                    <a:pt x="21619" y="24088"/>
                    <a:pt x="21233" y="23689"/>
                  </a:cubicBezTo>
                  <a:cubicBezTo>
                    <a:pt x="20520" y="22976"/>
                    <a:pt x="20520" y="21748"/>
                    <a:pt x="21233" y="21035"/>
                  </a:cubicBezTo>
                  <a:cubicBezTo>
                    <a:pt x="21618" y="20650"/>
                    <a:pt x="22094" y="20477"/>
                    <a:pt x="22562" y="20477"/>
                  </a:cubicBezTo>
                  <a:close/>
                  <a:moveTo>
                    <a:pt x="69222" y="20696"/>
                  </a:moveTo>
                  <a:cubicBezTo>
                    <a:pt x="70185" y="20696"/>
                    <a:pt x="71105" y="21457"/>
                    <a:pt x="71105" y="22580"/>
                  </a:cubicBezTo>
                  <a:cubicBezTo>
                    <a:pt x="71105" y="23731"/>
                    <a:pt x="70181" y="24484"/>
                    <a:pt x="69216" y="24484"/>
                  </a:cubicBezTo>
                  <a:cubicBezTo>
                    <a:pt x="68753" y="24484"/>
                    <a:pt x="68281" y="24311"/>
                    <a:pt x="67896" y="23926"/>
                  </a:cubicBezTo>
                  <a:cubicBezTo>
                    <a:pt x="67143" y="23174"/>
                    <a:pt x="67143" y="21985"/>
                    <a:pt x="67896" y="21272"/>
                  </a:cubicBezTo>
                  <a:cubicBezTo>
                    <a:pt x="68283" y="20873"/>
                    <a:pt x="68757" y="20696"/>
                    <a:pt x="69222" y="20696"/>
                  </a:cubicBezTo>
                  <a:close/>
                  <a:moveTo>
                    <a:pt x="45792" y="16559"/>
                  </a:moveTo>
                  <a:cubicBezTo>
                    <a:pt x="47218" y="16559"/>
                    <a:pt x="48248" y="17985"/>
                    <a:pt x="47773" y="19371"/>
                  </a:cubicBezTo>
                  <a:lnTo>
                    <a:pt x="45792" y="25313"/>
                  </a:lnTo>
                  <a:lnTo>
                    <a:pt x="43772" y="19371"/>
                  </a:lnTo>
                  <a:cubicBezTo>
                    <a:pt x="43297" y="17985"/>
                    <a:pt x="44327" y="16559"/>
                    <a:pt x="45792" y="16559"/>
                  </a:cubicBezTo>
                  <a:close/>
                  <a:moveTo>
                    <a:pt x="26614" y="24502"/>
                  </a:moveTo>
                  <a:cubicBezTo>
                    <a:pt x="27403" y="24502"/>
                    <a:pt x="28154" y="24934"/>
                    <a:pt x="28521" y="25669"/>
                  </a:cubicBezTo>
                  <a:lnTo>
                    <a:pt x="31294" y="31294"/>
                  </a:lnTo>
                  <a:lnTo>
                    <a:pt x="25669" y="28522"/>
                  </a:lnTo>
                  <a:cubicBezTo>
                    <a:pt x="25273" y="28323"/>
                    <a:pt x="24917" y="27967"/>
                    <a:pt x="24719" y="27571"/>
                  </a:cubicBezTo>
                  <a:cubicBezTo>
                    <a:pt x="24204" y="26501"/>
                    <a:pt x="24639" y="25234"/>
                    <a:pt x="25669" y="24719"/>
                  </a:cubicBezTo>
                  <a:cubicBezTo>
                    <a:pt x="25975" y="24571"/>
                    <a:pt x="26298" y="24502"/>
                    <a:pt x="26614" y="24502"/>
                  </a:cubicBezTo>
                  <a:close/>
                  <a:moveTo>
                    <a:pt x="65019" y="24466"/>
                  </a:moveTo>
                  <a:cubicBezTo>
                    <a:pt x="66981" y="24466"/>
                    <a:pt x="68060" y="27464"/>
                    <a:pt x="65876" y="28522"/>
                  </a:cubicBezTo>
                  <a:lnTo>
                    <a:pt x="60290" y="31334"/>
                  </a:lnTo>
                  <a:lnTo>
                    <a:pt x="63024" y="25709"/>
                  </a:lnTo>
                  <a:cubicBezTo>
                    <a:pt x="63222" y="25273"/>
                    <a:pt x="63578" y="24917"/>
                    <a:pt x="64014" y="24719"/>
                  </a:cubicBezTo>
                  <a:cubicBezTo>
                    <a:pt x="64365" y="24543"/>
                    <a:pt x="64703" y="24466"/>
                    <a:pt x="65019" y="24466"/>
                  </a:cubicBezTo>
                  <a:close/>
                  <a:moveTo>
                    <a:pt x="19710" y="29944"/>
                  </a:moveTo>
                  <a:cubicBezTo>
                    <a:pt x="20687" y="29944"/>
                    <a:pt x="21629" y="30697"/>
                    <a:pt x="21629" y="31849"/>
                  </a:cubicBezTo>
                  <a:cubicBezTo>
                    <a:pt x="21629" y="32980"/>
                    <a:pt x="20676" y="33745"/>
                    <a:pt x="19693" y="33745"/>
                  </a:cubicBezTo>
                  <a:cubicBezTo>
                    <a:pt x="19230" y="33745"/>
                    <a:pt x="18761" y="33576"/>
                    <a:pt x="18381" y="33196"/>
                  </a:cubicBezTo>
                  <a:cubicBezTo>
                    <a:pt x="17628" y="32443"/>
                    <a:pt x="17628" y="31255"/>
                    <a:pt x="18381" y="30502"/>
                  </a:cubicBezTo>
                  <a:cubicBezTo>
                    <a:pt x="18766" y="30117"/>
                    <a:pt x="19242" y="29944"/>
                    <a:pt x="19710" y="29944"/>
                  </a:cubicBezTo>
                  <a:close/>
                  <a:moveTo>
                    <a:pt x="72095" y="30175"/>
                  </a:moveTo>
                  <a:cubicBezTo>
                    <a:pt x="72580" y="30175"/>
                    <a:pt x="73065" y="30364"/>
                    <a:pt x="73442" y="30740"/>
                  </a:cubicBezTo>
                  <a:cubicBezTo>
                    <a:pt x="74630" y="31928"/>
                    <a:pt x="73759" y="33948"/>
                    <a:pt x="72095" y="33948"/>
                  </a:cubicBezTo>
                  <a:cubicBezTo>
                    <a:pt x="70392" y="33948"/>
                    <a:pt x="69560" y="31928"/>
                    <a:pt x="70748" y="30740"/>
                  </a:cubicBezTo>
                  <a:cubicBezTo>
                    <a:pt x="71124" y="30364"/>
                    <a:pt x="71610" y="30175"/>
                    <a:pt x="72095" y="30175"/>
                  </a:cubicBezTo>
                  <a:close/>
                  <a:moveTo>
                    <a:pt x="17469" y="35018"/>
                  </a:moveTo>
                  <a:cubicBezTo>
                    <a:pt x="19173" y="35018"/>
                    <a:pt x="20005" y="37038"/>
                    <a:pt x="18816" y="38227"/>
                  </a:cubicBezTo>
                  <a:cubicBezTo>
                    <a:pt x="18431" y="38625"/>
                    <a:pt x="17954" y="38802"/>
                    <a:pt x="17486" y="38802"/>
                  </a:cubicBezTo>
                  <a:cubicBezTo>
                    <a:pt x="16509" y="38802"/>
                    <a:pt x="15568" y="38031"/>
                    <a:pt x="15568" y="36880"/>
                  </a:cubicBezTo>
                  <a:cubicBezTo>
                    <a:pt x="15568" y="35850"/>
                    <a:pt x="16440" y="35018"/>
                    <a:pt x="17469" y="35018"/>
                  </a:cubicBezTo>
                  <a:close/>
                  <a:moveTo>
                    <a:pt x="74071" y="35340"/>
                  </a:moveTo>
                  <a:cubicBezTo>
                    <a:pt x="75043" y="35340"/>
                    <a:pt x="75977" y="36105"/>
                    <a:pt x="75977" y="37236"/>
                  </a:cubicBezTo>
                  <a:cubicBezTo>
                    <a:pt x="75977" y="38299"/>
                    <a:pt x="75155" y="39127"/>
                    <a:pt x="74095" y="39138"/>
                  </a:cubicBezTo>
                  <a:lnTo>
                    <a:pt x="74095" y="39138"/>
                  </a:lnTo>
                  <a:cubicBezTo>
                    <a:pt x="72405" y="39122"/>
                    <a:pt x="71545" y="37073"/>
                    <a:pt x="72768" y="35889"/>
                  </a:cubicBezTo>
                  <a:cubicBezTo>
                    <a:pt x="73148" y="35509"/>
                    <a:pt x="73614" y="35340"/>
                    <a:pt x="74071" y="35340"/>
                  </a:cubicBezTo>
                  <a:close/>
                  <a:moveTo>
                    <a:pt x="10217" y="30427"/>
                  </a:moveTo>
                  <a:cubicBezTo>
                    <a:pt x="10973" y="30427"/>
                    <a:pt x="11719" y="30887"/>
                    <a:pt x="11845" y="31889"/>
                  </a:cubicBezTo>
                  <a:cubicBezTo>
                    <a:pt x="11845" y="31968"/>
                    <a:pt x="11845" y="32087"/>
                    <a:pt x="11845" y="32166"/>
                  </a:cubicBezTo>
                  <a:cubicBezTo>
                    <a:pt x="11845" y="32562"/>
                    <a:pt x="11805" y="32919"/>
                    <a:pt x="11765" y="33275"/>
                  </a:cubicBezTo>
                  <a:cubicBezTo>
                    <a:pt x="11686" y="33592"/>
                    <a:pt x="11607" y="33909"/>
                    <a:pt x="11528" y="34226"/>
                  </a:cubicBezTo>
                  <a:lnTo>
                    <a:pt x="11211" y="35058"/>
                  </a:lnTo>
                  <a:lnTo>
                    <a:pt x="10854" y="35810"/>
                  </a:lnTo>
                  <a:cubicBezTo>
                    <a:pt x="10379" y="36801"/>
                    <a:pt x="9864" y="37712"/>
                    <a:pt x="9230" y="38623"/>
                  </a:cubicBezTo>
                  <a:cubicBezTo>
                    <a:pt x="8081" y="40366"/>
                    <a:pt x="6814" y="42029"/>
                    <a:pt x="5467" y="43574"/>
                  </a:cubicBezTo>
                  <a:cubicBezTo>
                    <a:pt x="6338" y="41752"/>
                    <a:pt x="7091" y="39811"/>
                    <a:pt x="7725" y="37870"/>
                  </a:cubicBezTo>
                  <a:cubicBezTo>
                    <a:pt x="8042" y="36959"/>
                    <a:pt x="8319" y="35969"/>
                    <a:pt x="8517" y="35018"/>
                  </a:cubicBezTo>
                  <a:lnTo>
                    <a:pt x="8596" y="34305"/>
                  </a:lnTo>
                  <a:lnTo>
                    <a:pt x="8676" y="33671"/>
                  </a:lnTo>
                  <a:lnTo>
                    <a:pt x="8676" y="33077"/>
                  </a:lnTo>
                  <a:cubicBezTo>
                    <a:pt x="8676" y="32879"/>
                    <a:pt x="8596" y="32760"/>
                    <a:pt x="8557" y="32641"/>
                  </a:cubicBezTo>
                  <a:lnTo>
                    <a:pt x="8517" y="32324"/>
                  </a:lnTo>
                  <a:cubicBezTo>
                    <a:pt x="8365" y="31107"/>
                    <a:pt x="9298" y="30427"/>
                    <a:pt x="10217" y="30427"/>
                  </a:cubicBezTo>
                  <a:close/>
                  <a:moveTo>
                    <a:pt x="81427" y="30803"/>
                  </a:moveTo>
                  <a:cubicBezTo>
                    <a:pt x="82239" y="30803"/>
                    <a:pt x="83049" y="31329"/>
                    <a:pt x="83107" y="32404"/>
                  </a:cubicBezTo>
                  <a:cubicBezTo>
                    <a:pt x="83107" y="32483"/>
                    <a:pt x="83107" y="32602"/>
                    <a:pt x="83107" y="32681"/>
                  </a:cubicBezTo>
                  <a:lnTo>
                    <a:pt x="83028" y="32998"/>
                  </a:lnTo>
                  <a:cubicBezTo>
                    <a:pt x="83028" y="33156"/>
                    <a:pt x="82949" y="33235"/>
                    <a:pt x="82949" y="33433"/>
                  </a:cubicBezTo>
                  <a:cubicBezTo>
                    <a:pt x="82949" y="33632"/>
                    <a:pt x="82949" y="33830"/>
                    <a:pt x="82949" y="34028"/>
                  </a:cubicBezTo>
                  <a:lnTo>
                    <a:pt x="82988" y="34701"/>
                  </a:lnTo>
                  <a:lnTo>
                    <a:pt x="83107" y="35374"/>
                  </a:lnTo>
                  <a:cubicBezTo>
                    <a:pt x="83305" y="36365"/>
                    <a:pt x="83543" y="37316"/>
                    <a:pt x="83860" y="38266"/>
                  </a:cubicBezTo>
                  <a:cubicBezTo>
                    <a:pt x="84533" y="40207"/>
                    <a:pt x="85286" y="42109"/>
                    <a:pt x="86157" y="43970"/>
                  </a:cubicBezTo>
                  <a:cubicBezTo>
                    <a:pt x="84771" y="42386"/>
                    <a:pt x="83503" y="40722"/>
                    <a:pt x="82315" y="38979"/>
                  </a:cubicBezTo>
                  <a:lnTo>
                    <a:pt x="82354" y="38979"/>
                  </a:lnTo>
                  <a:cubicBezTo>
                    <a:pt x="81760" y="38068"/>
                    <a:pt x="81206" y="37157"/>
                    <a:pt x="80730" y="36167"/>
                  </a:cubicBezTo>
                  <a:lnTo>
                    <a:pt x="80374" y="35414"/>
                  </a:lnTo>
                  <a:lnTo>
                    <a:pt x="80057" y="34582"/>
                  </a:lnTo>
                  <a:cubicBezTo>
                    <a:pt x="79978" y="34265"/>
                    <a:pt x="79898" y="33948"/>
                    <a:pt x="79819" y="33632"/>
                  </a:cubicBezTo>
                  <a:cubicBezTo>
                    <a:pt x="79780" y="33275"/>
                    <a:pt x="79740" y="32919"/>
                    <a:pt x="79740" y="32562"/>
                  </a:cubicBezTo>
                  <a:cubicBezTo>
                    <a:pt x="79699" y="31398"/>
                    <a:pt x="80564" y="30803"/>
                    <a:pt x="81427" y="30803"/>
                  </a:cubicBezTo>
                  <a:close/>
                  <a:moveTo>
                    <a:pt x="12778" y="43729"/>
                  </a:moveTo>
                  <a:cubicBezTo>
                    <a:pt x="13755" y="43729"/>
                    <a:pt x="14697" y="44483"/>
                    <a:pt x="14697" y="45634"/>
                  </a:cubicBezTo>
                  <a:cubicBezTo>
                    <a:pt x="14697" y="46664"/>
                    <a:pt x="13825" y="47496"/>
                    <a:pt x="12795" y="47536"/>
                  </a:cubicBezTo>
                  <a:cubicBezTo>
                    <a:pt x="11092" y="47536"/>
                    <a:pt x="10260" y="45476"/>
                    <a:pt x="11448" y="44287"/>
                  </a:cubicBezTo>
                  <a:cubicBezTo>
                    <a:pt x="11833" y="43902"/>
                    <a:pt x="12310" y="43729"/>
                    <a:pt x="12778" y="43729"/>
                  </a:cubicBezTo>
                  <a:close/>
                  <a:moveTo>
                    <a:pt x="78777" y="44086"/>
                  </a:moveTo>
                  <a:cubicBezTo>
                    <a:pt x="79239" y="44086"/>
                    <a:pt x="79712" y="44259"/>
                    <a:pt x="80097" y="44644"/>
                  </a:cubicBezTo>
                  <a:cubicBezTo>
                    <a:pt x="81325" y="45832"/>
                    <a:pt x="80453" y="47892"/>
                    <a:pt x="78789" y="47892"/>
                  </a:cubicBezTo>
                  <a:cubicBezTo>
                    <a:pt x="77720" y="47892"/>
                    <a:pt x="76848" y="47021"/>
                    <a:pt x="76848" y="45991"/>
                  </a:cubicBezTo>
                  <a:lnTo>
                    <a:pt x="76888" y="45991"/>
                  </a:lnTo>
                  <a:cubicBezTo>
                    <a:pt x="76888" y="44839"/>
                    <a:pt x="77811" y="44086"/>
                    <a:pt x="78777" y="44086"/>
                  </a:cubicBezTo>
                  <a:close/>
                  <a:moveTo>
                    <a:pt x="18569" y="43638"/>
                  </a:moveTo>
                  <a:cubicBezTo>
                    <a:pt x="18808" y="43638"/>
                    <a:pt x="19063" y="43680"/>
                    <a:pt x="19331" y="43772"/>
                  </a:cubicBezTo>
                  <a:lnTo>
                    <a:pt x="25273" y="45793"/>
                  </a:lnTo>
                  <a:lnTo>
                    <a:pt x="19331" y="47813"/>
                  </a:lnTo>
                  <a:cubicBezTo>
                    <a:pt x="19113" y="47872"/>
                    <a:pt x="18886" y="47902"/>
                    <a:pt x="18658" y="47902"/>
                  </a:cubicBezTo>
                  <a:cubicBezTo>
                    <a:pt x="18430" y="47902"/>
                    <a:pt x="18202" y="47872"/>
                    <a:pt x="17984" y="47813"/>
                  </a:cubicBezTo>
                  <a:cubicBezTo>
                    <a:pt x="15563" y="46958"/>
                    <a:pt x="16439" y="43638"/>
                    <a:pt x="18569" y="43638"/>
                  </a:cubicBezTo>
                  <a:close/>
                  <a:moveTo>
                    <a:pt x="72859" y="43660"/>
                  </a:moveTo>
                  <a:cubicBezTo>
                    <a:pt x="74246" y="43660"/>
                    <a:pt x="75379" y="45033"/>
                    <a:pt x="74868" y="46466"/>
                  </a:cubicBezTo>
                  <a:cubicBezTo>
                    <a:pt x="74581" y="47357"/>
                    <a:pt x="73732" y="47916"/>
                    <a:pt x="72834" y="47916"/>
                  </a:cubicBezTo>
                  <a:cubicBezTo>
                    <a:pt x="72614" y="47916"/>
                    <a:pt x="72392" y="47883"/>
                    <a:pt x="72174" y="47813"/>
                  </a:cubicBezTo>
                  <a:lnTo>
                    <a:pt x="66272" y="45793"/>
                  </a:lnTo>
                  <a:lnTo>
                    <a:pt x="72174" y="43772"/>
                  </a:lnTo>
                  <a:cubicBezTo>
                    <a:pt x="72405" y="43695"/>
                    <a:pt x="72636" y="43660"/>
                    <a:pt x="72859" y="43660"/>
                  </a:cubicBezTo>
                  <a:close/>
                  <a:moveTo>
                    <a:pt x="17504" y="52452"/>
                  </a:moveTo>
                  <a:cubicBezTo>
                    <a:pt x="17967" y="52452"/>
                    <a:pt x="18436" y="52622"/>
                    <a:pt x="18816" y="53002"/>
                  </a:cubicBezTo>
                  <a:cubicBezTo>
                    <a:pt x="20005" y="54230"/>
                    <a:pt x="19133" y="56250"/>
                    <a:pt x="17469" y="56250"/>
                  </a:cubicBezTo>
                  <a:cubicBezTo>
                    <a:pt x="16440" y="56250"/>
                    <a:pt x="15568" y="55379"/>
                    <a:pt x="15568" y="54349"/>
                  </a:cubicBezTo>
                  <a:cubicBezTo>
                    <a:pt x="15568" y="53217"/>
                    <a:pt x="16521" y="52452"/>
                    <a:pt x="17504" y="52452"/>
                  </a:cubicBezTo>
                  <a:close/>
                  <a:moveTo>
                    <a:pt x="74088" y="52801"/>
                  </a:moveTo>
                  <a:cubicBezTo>
                    <a:pt x="75054" y="52801"/>
                    <a:pt x="75977" y="53554"/>
                    <a:pt x="75977" y="54705"/>
                  </a:cubicBezTo>
                  <a:cubicBezTo>
                    <a:pt x="75977" y="55768"/>
                    <a:pt x="75155" y="56597"/>
                    <a:pt x="74095" y="56607"/>
                  </a:cubicBezTo>
                  <a:lnTo>
                    <a:pt x="74095" y="56607"/>
                  </a:lnTo>
                  <a:cubicBezTo>
                    <a:pt x="72405" y="56591"/>
                    <a:pt x="71545" y="54542"/>
                    <a:pt x="72768" y="53359"/>
                  </a:cubicBezTo>
                  <a:cubicBezTo>
                    <a:pt x="73153" y="52974"/>
                    <a:pt x="73626" y="52801"/>
                    <a:pt x="74088" y="52801"/>
                  </a:cubicBezTo>
                  <a:close/>
                  <a:moveTo>
                    <a:pt x="5388" y="47654"/>
                  </a:moveTo>
                  <a:lnTo>
                    <a:pt x="5388" y="47654"/>
                  </a:lnTo>
                  <a:cubicBezTo>
                    <a:pt x="6774" y="49239"/>
                    <a:pt x="8002" y="50903"/>
                    <a:pt x="9191" y="52646"/>
                  </a:cubicBezTo>
                  <a:cubicBezTo>
                    <a:pt x="9785" y="53517"/>
                    <a:pt x="10339" y="54468"/>
                    <a:pt x="10815" y="55418"/>
                  </a:cubicBezTo>
                  <a:lnTo>
                    <a:pt x="11171" y="56211"/>
                  </a:lnTo>
                  <a:lnTo>
                    <a:pt x="11488" y="57043"/>
                  </a:lnTo>
                  <a:cubicBezTo>
                    <a:pt x="11567" y="57320"/>
                    <a:pt x="11646" y="57637"/>
                    <a:pt x="11726" y="57954"/>
                  </a:cubicBezTo>
                  <a:cubicBezTo>
                    <a:pt x="11765" y="58310"/>
                    <a:pt x="11765" y="58706"/>
                    <a:pt x="11805" y="59063"/>
                  </a:cubicBezTo>
                  <a:cubicBezTo>
                    <a:pt x="11845" y="59974"/>
                    <a:pt x="11132" y="60726"/>
                    <a:pt x="10220" y="60806"/>
                  </a:cubicBezTo>
                  <a:cubicBezTo>
                    <a:pt x="10196" y="60807"/>
                    <a:pt x="10172" y="60807"/>
                    <a:pt x="10148" y="60807"/>
                  </a:cubicBezTo>
                  <a:cubicBezTo>
                    <a:pt x="9268" y="60807"/>
                    <a:pt x="8516" y="60108"/>
                    <a:pt x="8477" y="59221"/>
                  </a:cubicBezTo>
                  <a:cubicBezTo>
                    <a:pt x="8477" y="59102"/>
                    <a:pt x="8477" y="59023"/>
                    <a:pt x="8477" y="58904"/>
                  </a:cubicBezTo>
                  <a:lnTo>
                    <a:pt x="8517" y="58587"/>
                  </a:lnTo>
                  <a:cubicBezTo>
                    <a:pt x="8517" y="58469"/>
                    <a:pt x="8596" y="58350"/>
                    <a:pt x="8596" y="58191"/>
                  </a:cubicBezTo>
                  <a:cubicBezTo>
                    <a:pt x="8636" y="57993"/>
                    <a:pt x="8636" y="57795"/>
                    <a:pt x="8596" y="57597"/>
                  </a:cubicBezTo>
                  <a:lnTo>
                    <a:pt x="8557" y="56924"/>
                  </a:lnTo>
                  <a:lnTo>
                    <a:pt x="8438" y="56211"/>
                  </a:lnTo>
                  <a:cubicBezTo>
                    <a:pt x="8240" y="55260"/>
                    <a:pt x="8002" y="54309"/>
                    <a:pt x="7685" y="53359"/>
                  </a:cubicBezTo>
                  <a:cubicBezTo>
                    <a:pt x="7051" y="51418"/>
                    <a:pt x="6259" y="49516"/>
                    <a:pt x="5388" y="47654"/>
                  </a:cubicBezTo>
                  <a:close/>
                  <a:moveTo>
                    <a:pt x="86118" y="48011"/>
                  </a:moveTo>
                  <a:cubicBezTo>
                    <a:pt x="85246" y="49873"/>
                    <a:pt x="84454" y="51774"/>
                    <a:pt x="83820" y="53715"/>
                  </a:cubicBezTo>
                  <a:cubicBezTo>
                    <a:pt x="83503" y="54666"/>
                    <a:pt x="83266" y="55616"/>
                    <a:pt x="83067" y="56607"/>
                  </a:cubicBezTo>
                  <a:lnTo>
                    <a:pt x="82949" y="57280"/>
                  </a:lnTo>
                  <a:lnTo>
                    <a:pt x="82909" y="57954"/>
                  </a:lnTo>
                  <a:cubicBezTo>
                    <a:pt x="82909" y="58152"/>
                    <a:pt x="82909" y="58350"/>
                    <a:pt x="82909" y="58548"/>
                  </a:cubicBezTo>
                  <a:cubicBezTo>
                    <a:pt x="82909" y="58706"/>
                    <a:pt x="82988" y="58825"/>
                    <a:pt x="82988" y="58984"/>
                  </a:cubicBezTo>
                  <a:lnTo>
                    <a:pt x="83067" y="59261"/>
                  </a:lnTo>
                  <a:cubicBezTo>
                    <a:pt x="83220" y="60484"/>
                    <a:pt x="82278" y="61165"/>
                    <a:pt x="81354" y="61165"/>
                  </a:cubicBezTo>
                  <a:cubicBezTo>
                    <a:pt x="80603" y="61165"/>
                    <a:pt x="79864" y="60714"/>
                    <a:pt x="79740" y="59736"/>
                  </a:cubicBezTo>
                  <a:cubicBezTo>
                    <a:pt x="79740" y="59617"/>
                    <a:pt x="79740" y="59538"/>
                    <a:pt x="79740" y="59419"/>
                  </a:cubicBezTo>
                  <a:cubicBezTo>
                    <a:pt x="79740" y="59063"/>
                    <a:pt x="79780" y="58667"/>
                    <a:pt x="79819" y="58310"/>
                  </a:cubicBezTo>
                  <a:cubicBezTo>
                    <a:pt x="79859" y="57993"/>
                    <a:pt x="79938" y="57676"/>
                    <a:pt x="80057" y="57399"/>
                  </a:cubicBezTo>
                  <a:lnTo>
                    <a:pt x="80374" y="56567"/>
                  </a:lnTo>
                  <a:lnTo>
                    <a:pt x="80691" y="55775"/>
                  </a:lnTo>
                  <a:cubicBezTo>
                    <a:pt x="81206" y="54824"/>
                    <a:pt x="81721" y="53874"/>
                    <a:pt x="82354" y="53002"/>
                  </a:cubicBezTo>
                  <a:cubicBezTo>
                    <a:pt x="83503" y="51259"/>
                    <a:pt x="84771" y="49595"/>
                    <a:pt x="86118" y="48011"/>
                  </a:cubicBezTo>
                  <a:close/>
                  <a:moveTo>
                    <a:pt x="19450" y="57637"/>
                  </a:moveTo>
                  <a:cubicBezTo>
                    <a:pt x="21153" y="57637"/>
                    <a:pt x="21985" y="59657"/>
                    <a:pt x="20797" y="60885"/>
                  </a:cubicBezTo>
                  <a:cubicBezTo>
                    <a:pt x="20440" y="61241"/>
                    <a:pt x="19955" y="61420"/>
                    <a:pt x="19470" y="61420"/>
                  </a:cubicBezTo>
                  <a:cubicBezTo>
                    <a:pt x="18985" y="61420"/>
                    <a:pt x="18499" y="61241"/>
                    <a:pt x="18143" y="60885"/>
                  </a:cubicBezTo>
                  <a:cubicBezTo>
                    <a:pt x="16915" y="59657"/>
                    <a:pt x="17786" y="57637"/>
                    <a:pt x="19450" y="57637"/>
                  </a:cubicBezTo>
                  <a:close/>
                  <a:moveTo>
                    <a:pt x="71874" y="57871"/>
                  </a:moveTo>
                  <a:cubicBezTo>
                    <a:pt x="72343" y="57871"/>
                    <a:pt x="72819" y="58044"/>
                    <a:pt x="73204" y="58429"/>
                  </a:cubicBezTo>
                  <a:cubicBezTo>
                    <a:pt x="73917" y="59182"/>
                    <a:pt x="73917" y="60370"/>
                    <a:pt x="73164" y="61123"/>
                  </a:cubicBezTo>
                  <a:lnTo>
                    <a:pt x="73204" y="61123"/>
                  </a:lnTo>
                  <a:cubicBezTo>
                    <a:pt x="72824" y="61503"/>
                    <a:pt x="72354" y="61672"/>
                    <a:pt x="71892" y="61672"/>
                  </a:cubicBezTo>
                  <a:cubicBezTo>
                    <a:pt x="70908" y="61672"/>
                    <a:pt x="69956" y="60907"/>
                    <a:pt x="69956" y="59776"/>
                  </a:cubicBezTo>
                  <a:cubicBezTo>
                    <a:pt x="69956" y="58624"/>
                    <a:pt x="70897" y="57871"/>
                    <a:pt x="71874" y="57871"/>
                  </a:cubicBezTo>
                  <a:close/>
                  <a:moveTo>
                    <a:pt x="52426" y="25324"/>
                  </a:moveTo>
                  <a:cubicBezTo>
                    <a:pt x="54378" y="25324"/>
                    <a:pt x="56225" y="26604"/>
                    <a:pt x="56765" y="28680"/>
                  </a:cubicBezTo>
                  <a:lnTo>
                    <a:pt x="57359" y="30978"/>
                  </a:lnTo>
                  <a:cubicBezTo>
                    <a:pt x="57755" y="32562"/>
                    <a:pt x="59023" y="33790"/>
                    <a:pt x="60568" y="34226"/>
                  </a:cubicBezTo>
                  <a:lnTo>
                    <a:pt x="62905" y="34820"/>
                  </a:lnTo>
                  <a:cubicBezTo>
                    <a:pt x="65796" y="35573"/>
                    <a:pt x="67143" y="38860"/>
                    <a:pt x="65638" y="41475"/>
                  </a:cubicBezTo>
                  <a:lnTo>
                    <a:pt x="64450" y="43535"/>
                  </a:lnTo>
                  <a:cubicBezTo>
                    <a:pt x="63618" y="44921"/>
                    <a:pt x="63618" y="46664"/>
                    <a:pt x="64450" y="48090"/>
                  </a:cubicBezTo>
                  <a:lnTo>
                    <a:pt x="64450" y="48050"/>
                  </a:lnTo>
                  <a:lnTo>
                    <a:pt x="65638" y="50110"/>
                  </a:lnTo>
                  <a:cubicBezTo>
                    <a:pt x="67143" y="52685"/>
                    <a:pt x="65796" y="56013"/>
                    <a:pt x="62905" y="56765"/>
                  </a:cubicBezTo>
                  <a:lnTo>
                    <a:pt x="60568" y="57399"/>
                  </a:lnTo>
                  <a:cubicBezTo>
                    <a:pt x="59023" y="57795"/>
                    <a:pt x="57795" y="59023"/>
                    <a:pt x="57359" y="60608"/>
                  </a:cubicBezTo>
                  <a:lnTo>
                    <a:pt x="56765" y="62945"/>
                  </a:lnTo>
                  <a:cubicBezTo>
                    <a:pt x="56225" y="65021"/>
                    <a:pt x="54357" y="66300"/>
                    <a:pt x="52394" y="66300"/>
                  </a:cubicBezTo>
                  <a:cubicBezTo>
                    <a:pt x="51623" y="66300"/>
                    <a:pt x="50836" y="66103"/>
                    <a:pt x="50110" y="65678"/>
                  </a:cubicBezTo>
                  <a:lnTo>
                    <a:pt x="48050" y="64490"/>
                  </a:lnTo>
                  <a:cubicBezTo>
                    <a:pt x="47357" y="64074"/>
                    <a:pt x="46575" y="63866"/>
                    <a:pt x="45787" y="63866"/>
                  </a:cubicBezTo>
                  <a:cubicBezTo>
                    <a:pt x="45000" y="63866"/>
                    <a:pt x="44208" y="64074"/>
                    <a:pt x="43495" y="64490"/>
                  </a:cubicBezTo>
                  <a:lnTo>
                    <a:pt x="41475" y="65678"/>
                  </a:lnTo>
                  <a:cubicBezTo>
                    <a:pt x="40745" y="66098"/>
                    <a:pt x="39964" y="66293"/>
                    <a:pt x="39199" y="66293"/>
                  </a:cubicBezTo>
                  <a:cubicBezTo>
                    <a:pt x="37223" y="66293"/>
                    <a:pt x="35362" y="64990"/>
                    <a:pt x="34820" y="62905"/>
                  </a:cubicBezTo>
                  <a:lnTo>
                    <a:pt x="34186" y="60608"/>
                  </a:lnTo>
                  <a:cubicBezTo>
                    <a:pt x="33790" y="59023"/>
                    <a:pt x="32562" y="57795"/>
                    <a:pt x="30977" y="57399"/>
                  </a:cubicBezTo>
                  <a:lnTo>
                    <a:pt x="28680" y="56765"/>
                  </a:lnTo>
                  <a:cubicBezTo>
                    <a:pt x="25788" y="56013"/>
                    <a:pt x="24402" y="52725"/>
                    <a:pt x="25907" y="50150"/>
                  </a:cubicBezTo>
                  <a:lnTo>
                    <a:pt x="27135" y="48090"/>
                  </a:lnTo>
                  <a:cubicBezTo>
                    <a:pt x="27967" y="46664"/>
                    <a:pt x="27967" y="44921"/>
                    <a:pt x="27135" y="43535"/>
                  </a:cubicBezTo>
                  <a:lnTo>
                    <a:pt x="25907" y="41475"/>
                  </a:lnTo>
                  <a:cubicBezTo>
                    <a:pt x="24402" y="38900"/>
                    <a:pt x="25788" y="35573"/>
                    <a:pt x="28680" y="34820"/>
                  </a:cubicBezTo>
                  <a:lnTo>
                    <a:pt x="30977" y="34226"/>
                  </a:lnTo>
                  <a:cubicBezTo>
                    <a:pt x="32562" y="33790"/>
                    <a:pt x="33790" y="32562"/>
                    <a:pt x="34186" y="30978"/>
                  </a:cubicBezTo>
                  <a:lnTo>
                    <a:pt x="34820" y="28680"/>
                  </a:lnTo>
                  <a:cubicBezTo>
                    <a:pt x="35360" y="26604"/>
                    <a:pt x="37207" y="25324"/>
                    <a:pt x="39173" y="25324"/>
                  </a:cubicBezTo>
                  <a:cubicBezTo>
                    <a:pt x="39946" y="25324"/>
                    <a:pt x="40737" y="25522"/>
                    <a:pt x="41475" y="25947"/>
                  </a:cubicBezTo>
                  <a:lnTo>
                    <a:pt x="43534" y="27135"/>
                  </a:lnTo>
                  <a:cubicBezTo>
                    <a:pt x="44228" y="27551"/>
                    <a:pt x="45010" y="27759"/>
                    <a:pt x="45797" y="27759"/>
                  </a:cubicBezTo>
                  <a:cubicBezTo>
                    <a:pt x="46585" y="27759"/>
                    <a:pt x="47377" y="27551"/>
                    <a:pt x="48090" y="27135"/>
                  </a:cubicBezTo>
                  <a:lnTo>
                    <a:pt x="50150" y="25947"/>
                  </a:lnTo>
                  <a:cubicBezTo>
                    <a:pt x="50876" y="25522"/>
                    <a:pt x="51659" y="25324"/>
                    <a:pt x="52426" y="25324"/>
                  </a:cubicBezTo>
                  <a:close/>
                  <a:moveTo>
                    <a:pt x="60290" y="60291"/>
                  </a:moveTo>
                  <a:lnTo>
                    <a:pt x="65876" y="63064"/>
                  </a:lnTo>
                  <a:cubicBezTo>
                    <a:pt x="67460" y="63816"/>
                    <a:pt x="67460" y="66074"/>
                    <a:pt x="65876" y="66866"/>
                  </a:cubicBezTo>
                  <a:cubicBezTo>
                    <a:pt x="65572" y="67013"/>
                    <a:pt x="65252" y="67082"/>
                    <a:pt x="64937" y="67082"/>
                  </a:cubicBezTo>
                  <a:cubicBezTo>
                    <a:pt x="64146" y="67082"/>
                    <a:pt x="63392" y="66642"/>
                    <a:pt x="63024" y="65876"/>
                  </a:cubicBezTo>
                  <a:lnTo>
                    <a:pt x="60290" y="60291"/>
                  </a:lnTo>
                  <a:close/>
                  <a:moveTo>
                    <a:pt x="31294" y="60291"/>
                  </a:moveTo>
                  <a:lnTo>
                    <a:pt x="28521" y="65916"/>
                  </a:lnTo>
                  <a:cubicBezTo>
                    <a:pt x="28323" y="66312"/>
                    <a:pt x="27967" y="66668"/>
                    <a:pt x="27571" y="66866"/>
                  </a:cubicBezTo>
                  <a:cubicBezTo>
                    <a:pt x="27239" y="67019"/>
                    <a:pt x="26919" y="67087"/>
                    <a:pt x="26619" y="67087"/>
                  </a:cubicBezTo>
                  <a:cubicBezTo>
                    <a:pt x="24665" y="67087"/>
                    <a:pt x="23574" y="64197"/>
                    <a:pt x="25669" y="63064"/>
                  </a:cubicBezTo>
                  <a:lnTo>
                    <a:pt x="31294" y="60291"/>
                  </a:lnTo>
                  <a:close/>
                  <a:moveTo>
                    <a:pt x="22359" y="67101"/>
                  </a:moveTo>
                  <a:cubicBezTo>
                    <a:pt x="22827" y="67101"/>
                    <a:pt x="23304" y="67274"/>
                    <a:pt x="23689" y="67659"/>
                  </a:cubicBezTo>
                  <a:cubicBezTo>
                    <a:pt x="24402" y="68411"/>
                    <a:pt x="24402" y="69600"/>
                    <a:pt x="23689" y="70352"/>
                  </a:cubicBezTo>
                  <a:cubicBezTo>
                    <a:pt x="23304" y="70737"/>
                    <a:pt x="22827" y="70910"/>
                    <a:pt x="22359" y="70910"/>
                  </a:cubicBezTo>
                  <a:cubicBezTo>
                    <a:pt x="21382" y="70910"/>
                    <a:pt x="20440" y="70157"/>
                    <a:pt x="20440" y="69005"/>
                  </a:cubicBezTo>
                  <a:cubicBezTo>
                    <a:pt x="20440" y="67854"/>
                    <a:pt x="21382" y="67101"/>
                    <a:pt x="22359" y="67101"/>
                  </a:cubicBezTo>
                  <a:close/>
                  <a:moveTo>
                    <a:pt x="68992" y="67338"/>
                  </a:moveTo>
                  <a:cubicBezTo>
                    <a:pt x="69455" y="67338"/>
                    <a:pt x="69927" y="67511"/>
                    <a:pt x="70312" y="67896"/>
                  </a:cubicBezTo>
                  <a:cubicBezTo>
                    <a:pt x="71065" y="68649"/>
                    <a:pt x="71065" y="69837"/>
                    <a:pt x="70312" y="70590"/>
                  </a:cubicBezTo>
                  <a:cubicBezTo>
                    <a:pt x="69927" y="70975"/>
                    <a:pt x="69455" y="71148"/>
                    <a:pt x="68992" y="71148"/>
                  </a:cubicBezTo>
                  <a:cubicBezTo>
                    <a:pt x="68027" y="71148"/>
                    <a:pt x="67104" y="70395"/>
                    <a:pt x="67104" y="69243"/>
                  </a:cubicBezTo>
                  <a:cubicBezTo>
                    <a:pt x="67104" y="68092"/>
                    <a:pt x="68027" y="67338"/>
                    <a:pt x="68992" y="67338"/>
                  </a:cubicBezTo>
                  <a:close/>
                  <a:moveTo>
                    <a:pt x="31816" y="69973"/>
                  </a:moveTo>
                  <a:cubicBezTo>
                    <a:pt x="32791" y="69973"/>
                    <a:pt x="33711" y="70735"/>
                    <a:pt x="33711" y="71858"/>
                  </a:cubicBezTo>
                  <a:cubicBezTo>
                    <a:pt x="33711" y="73009"/>
                    <a:pt x="32787" y="73762"/>
                    <a:pt x="31810" y="73762"/>
                  </a:cubicBezTo>
                  <a:cubicBezTo>
                    <a:pt x="31341" y="73762"/>
                    <a:pt x="30860" y="73589"/>
                    <a:pt x="30462" y="73204"/>
                  </a:cubicBezTo>
                  <a:cubicBezTo>
                    <a:pt x="29710" y="72491"/>
                    <a:pt x="29710" y="71263"/>
                    <a:pt x="30462" y="70511"/>
                  </a:cubicBezTo>
                  <a:lnTo>
                    <a:pt x="30462" y="70550"/>
                  </a:lnTo>
                  <a:cubicBezTo>
                    <a:pt x="30862" y="70151"/>
                    <a:pt x="31345" y="69973"/>
                    <a:pt x="31816" y="69973"/>
                  </a:cubicBezTo>
                  <a:close/>
                  <a:moveTo>
                    <a:pt x="59491" y="70211"/>
                  </a:moveTo>
                  <a:cubicBezTo>
                    <a:pt x="59962" y="70211"/>
                    <a:pt x="60445" y="70388"/>
                    <a:pt x="60845" y="70788"/>
                  </a:cubicBezTo>
                  <a:cubicBezTo>
                    <a:pt x="61558" y="71501"/>
                    <a:pt x="61558" y="72729"/>
                    <a:pt x="60845" y="73442"/>
                  </a:cubicBezTo>
                  <a:cubicBezTo>
                    <a:pt x="60447" y="73827"/>
                    <a:pt x="59966" y="74000"/>
                    <a:pt x="59498" y="74000"/>
                  </a:cubicBezTo>
                  <a:cubicBezTo>
                    <a:pt x="58520" y="74000"/>
                    <a:pt x="57597" y="73247"/>
                    <a:pt x="57597" y="72095"/>
                  </a:cubicBezTo>
                  <a:cubicBezTo>
                    <a:pt x="57597" y="70973"/>
                    <a:pt x="58516" y="70211"/>
                    <a:pt x="59491" y="70211"/>
                  </a:cubicBezTo>
                  <a:close/>
                  <a:moveTo>
                    <a:pt x="45792" y="66272"/>
                  </a:moveTo>
                  <a:lnTo>
                    <a:pt x="47773" y="72214"/>
                  </a:lnTo>
                  <a:cubicBezTo>
                    <a:pt x="47931" y="72650"/>
                    <a:pt x="47931" y="73125"/>
                    <a:pt x="47773" y="73601"/>
                  </a:cubicBezTo>
                  <a:cubicBezTo>
                    <a:pt x="47427" y="74608"/>
                    <a:pt x="46637" y="75039"/>
                    <a:pt x="45838" y="75039"/>
                  </a:cubicBezTo>
                  <a:cubicBezTo>
                    <a:pt x="44533" y="75039"/>
                    <a:pt x="43207" y="73886"/>
                    <a:pt x="43772" y="72214"/>
                  </a:cubicBezTo>
                  <a:lnTo>
                    <a:pt x="45792" y="66272"/>
                  </a:lnTo>
                  <a:close/>
                  <a:moveTo>
                    <a:pt x="36880" y="72174"/>
                  </a:moveTo>
                  <a:cubicBezTo>
                    <a:pt x="37903" y="72174"/>
                    <a:pt x="38770" y="73035"/>
                    <a:pt x="38781" y="74096"/>
                  </a:cubicBezTo>
                  <a:lnTo>
                    <a:pt x="38781" y="74096"/>
                  </a:lnTo>
                  <a:cubicBezTo>
                    <a:pt x="38770" y="75236"/>
                    <a:pt x="37834" y="75981"/>
                    <a:pt x="36862" y="75981"/>
                  </a:cubicBezTo>
                  <a:cubicBezTo>
                    <a:pt x="36394" y="75981"/>
                    <a:pt x="35918" y="75808"/>
                    <a:pt x="35533" y="75423"/>
                  </a:cubicBezTo>
                  <a:cubicBezTo>
                    <a:pt x="34344" y="74234"/>
                    <a:pt x="35176" y="72174"/>
                    <a:pt x="36880" y="72174"/>
                  </a:cubicBezTo>
                  <a:close/>
                  <a:moveTo>
                    <a:pt x="54349" y="72174"/>
                  </a:moveTo>
                  <a:cubicBezTo>
                    <a:pt x="55372" y="72174"/>
                    <a:pt x="56239" y="73035"/>
                    <a:pt x="56250" y="74096"/>
                  </a:cubicBezTo>
                  <a:lnTo>
                    <a:pt x="56250" y="74096"/>
                  </a:lnTo>
                  <a:cubicBezTo>
                    <a:pt x="56239" y="75236"/>
                    <a:pt x="55303" y="75981"/>
                    <a:pt x="54331" y="75981"/>
                  </a:cubicBezTo>
                  <a:cubicBezTo>
                    <a:pt x="53863" y="75981"/>
                    <a:pt x="53387" y="75808"/>
                    <a:pt x="53002" y="75423"/>
                  </a:cubicBezTo>
                  <a:cubicBezTo>
                    <a:pt x="51813" y="74234"/>
                    <a:pt x="52645" y="72174"/>
                    <a:pt x="54349" y="72174"/>
                  </a:cubicBezTo>
                  <a:close/>
                  <a:moveTo>
                    <a:pt x="45577" y="76885"/>
                  </a:moveTo>
                  <a:cubicBezTo>
                    <a:pt x="46554" y="76885"/>
                    <a:pt x="47496" y="77638"/>
                    <a:pt x="47496" y="78790"/>
                  </a:cubicBezTo>
                  <a:cubicBezTo>
                    <a:pt x="47496" y="79820"/>
                    <a:pt x="46664" y="80652"/>
                    <a:pt x="45594" y="80691"/>
                  </a:cubicBezTo>
                  <a:cubicBezTo>
                    <a:pt x="43931" y="80691"/>
                    <a:pt x="43059" y="78631"/>
                    <a:pt x="44247" y="77443"/>
                  </a:cubicBezTo>
                  <a:cubicBezTo>
                    <a:pt x="44632" y="77058"/>
                    <a:pt x="45109" y="76885"/>
                    <a:pt x="45577" y="76885"/>
                  </a:cubicBezTo>
                  <a:close/>
                  <a:moveTo>
                    <a:pt x="32166" y="79740"/>
                  </a:moveTo>
                  <a:cubicBezTo>
                    <a:pt x="32522" y="79740"/>
                    <a:pt x="32879" y="79780"/>
                    <a:pt x="33275" y="79820"/>
                  </a:cubicBezTo>
                  <a:cubicBezTo>
                    <a:pt x="33552" y="79899"/>
                    <a:pt x="33909" y="79978"/>
                    <a:pt x="34186" y="80057"/>
                  </a:cubicBezTo>
                  <a:lnTo>
                    <a:pt x="35018" y="80374"/>
                  </a:lnTo>
                  <a:lnTo>
                    <a:pt x="35810" y="80731"/>
                  </a:lnTo>
                  <a:cubicBezTo>
                    <a:pt x="36761" y="81206"/>
                    <a:pt x="37672" y="81761"/>
                    <a:pt x="38583" y="82355"/>
                  </a:cubicBezTo>
                  <a:cubicBezTo>
                    <a:pt x="40326" y="83504"/>
                    <a:pt x="41990" y="84771"/>
                    <a:pt x="43574" y="86118"/>
                  </a:cubicBezTo>
                  <a:cubicBezTo>
                    <a:pt x="41712" y="85247"/>
                    <a:pt x="39811" y="84494"/>
                    <a:pt x="37870" y="83860"/>
                  </a:cubicBezTo>
                  <a:cubicBezTo>
                    <a:pt x="36919" y="83543"/>
                    <a:pt x="35968" y="83266"/>
                    <a:pt x="34978" y="83068"/>
                  </a:cubicBezTo>
                  <a:lnTo>
                    <a:pt x="34305" y="82989"/>
                  </a:lnTo>
                  <a:lnTo>
                    <a:pt x="33631" y="82909"/>
                  </a:lnTo>
                  <a:lnTo>
                    <a:pt x="33037" y="82909"/>
                  </a:lnTo>
                  <a:cubicBezTo>
                    <a:pt x="32839" y="82909"/>
                    <a:pt x="32760" y="82989"/>
                    <a:pt x="32601" y="83028"/>
                  </a:cubicBezTo>
                  <a:lnTo>
                    <a:pt x="32284" y="83068"/>
                  </a:lnTo>
                  <a:cubicBezTo>
                    <a:pt x="32197" y="83079"/>
                    <a:pt x="32111" y="83084"/>
                    <a:pt x="32029" y="83084"/>
                  </a:cubicBezTo>
                  <a:cubicBezTo>
                    <a:pt x="30072" y="83084"/>
                    <a:pt x="29720" y="80045"/>
                    <a:pt x="31849" y="79740"/>
                  </a:cubicBezTo>
                  <a:close/>
                  <a:moveTo>
                    <a:pt x="59138" y="79737"/>
                  </a:moveTo>
                  <a:cubicBezTo>
                    <a:pt x="61284" y="79737"/>
                    <a:pt x="61361" y="82990"/>
                    <a:pt x="59181" y="83068"/>
                  </a:cubicBezTo>
                  <a:lnTo>
                    <a:pt x="59181" y="83108"/>
                  </a:lnTo>
                  <a:lnTo>
                    <a:pt x="58904" y="83108"/>
                  </a:lnTo>
                  <a:lnTo>
                    <a:pt x="58587" y="83068"/>
                  </a:lnTo>
                  <a:cubicBezTo>
                    <a:pt x="58429" y="83068"/>
                    <a:pt x="58349" y="82949"/>
                    <a:pt x="58151" y="82949"/>
                  </a:cubicBezTo>
                  <a:cubicBezTo>
                    <a:pt x="58072" y="82929"/>
                    <a:pt x="57983" y="82919"/>
                    <a:pt x="57884" y="82919"/>
                  </a:cubicBezTo>
                  <a:cubicBezTo>
                    <a:pt x="57785" y="82919"/>
                    <a:pt x="57676" y="82929"/>
                    <a:pt x="57557" y="82949"/>
                  </a:cubicBezTo>
                  <a:lnTo>
                    <a:pt x="56884" y="82989"/>
                  </a:lnTo>
                  <a:lnTo>
                    <a:pt x="56210" y="83108"/>
                  </a:lnTo>
                  <a:cubicBezTo>
                    <a:pt x="55220" y="83306"/>
                    <a:pt x="54269" y="83543"/>
                    <a:pt x="53319" y="83860"/>
                  </a:cubicBezTo>
                  <a:cubicBezTo>
                    <a:pt x="51378" y="84494"/>
                    <a:pt x="49476" y="85247"/>
                    <a:pt x="47614" y="86118"/>
                  </a:cubicBezTo>
                  <a:cubicBezTo>
                    <a:pt x="49199" y="84771"/>
                    <a:pt x="50863" y="83504"/>
                    <a:pt x="52606" y="82315"/>
                  </a:cubicBezTo>
                  <a:cubicBezTo>
                    <a:pt x="53517" y="81721"/>
                    <a:pt x="54428" y="81206"/>
                    <a:pt x="55378" y="80691"/>
                  </a:cubicBezTo>
                  <a:lnTo>
                    <a:pt x="56171" y="80335"/>
                  </a:lnTo>
                  <a:lnTo>
                    <a:pt x="57003" y="80057"/>
                  </a:lnTo>
                  <a:cubicBezTo>
                    <a:pt x="57280" y="79939"/>
                    <a:pt x="57636" y="79899"/>
                    <a:pt x="57914" y="79820"/>
                  </a:cubicBezTo>
                  <a:cubicBezTo>
                    <a:pt x="58310" y="79740"/>
                    <a:pt x="58666" y="79740"/>
                    <a:pt x="59023" y="79740"/>
                  </a:cubicBezTo>
                  <a:cubicBezTo>
                    <a:pt x="59062" y="79738"/>
                    <a:pt x="59100" y="79737"/>
                    <a:pt x="59138" y="79737"/>
                  </a:cubicBezTo>
                  <a:close/>
                  <a:moveTo>
                    <a:pt x="18183" y="1"/>
                  </a:moveTo>
                  <a:cubicBezTo>
                    <a:pt x="18183" y="2258"/>
                    <a:pt x="17390" y="4437"/>
                    <a:pt x="15964" y="6140"/>
                  </a:cubicBezTo>
                  <a:cubicBezTo>
                    <a:pt x="17700" y="11382"/>
                    <a:pt x="13617" y="16389"/>
                    <a:pt x="8588" y="16389"/>
                  </a:cubicBezTo>
                  <a:cubicBezTo>
                    <a:pt x="7764" y="16389"/>
                    <a:pt x="6915" y="16254"/>
                    <a:pt x="6061" y="15964"/>
                  </a:cubicBezTo>
                  <a:cubicBezTo>
                    <a:pt x="4358" y="17390"/>
                    <a:pt x="2219" y="18183"/>
                    <a:pt x="0" y="18183"/>
                  </a:cubicBezTo>
                  <a:lnTo>
                    <a:pt x="0" y="41475"/>
                  </a:lnTo>
                  <a:cubicBezTo>
                    <a:pt x="2298" y="41475"/>
                    <a:pt x="4160" y="43337"/>
                    <a:pt x="4160" y="45634"/>
                  </a:cubicBezTo>
                  <a:cubicBezTo>
                    <a:pt x="4160" y="47932"/>
                    <a:pt x="2298" y="49793"/>
                    <a:pt x="0" y="49793"/>
                  </a:cubicBezTo>
                  <a:lnTo>
                    <a:pt x="0" y="73402"/>
                  </a:lnTo>
                  <a:cubicBezTo>
                    <a:pt x="2258" y="73402"/>
                    <a:pt x="4437" y="74195"/>
                    <a:pt x="6140" y="75621"/>
                  </a:cubicBezTo>
                  <a:cubicBezTo>
                    <a:pt x="6978" y="75343"/>
                    <a:pt x="7810" y="75215"/>
                    <a:pt x="8616" y="75215"/>
                  </a:cubicBezTo>
                  <a:cubicBezTo>
                    <a:pt x="13681" y="75215"/>
                    <a:pt x="17736" y="80296"/>
                    <a:pt x="15925" y="85524"/>
                  </a:cubicBezTo>
                  <a:cubicBezTo>
                    <a:pt x="17351" y="87227"/>
                    <a:pt x="18143" y="89366"/>
                    <a:pt x="18183" y="91585"/>
                  </a:cubicBezTo>
                  <a:lnTo>
                    <a:pt x="41475" y="91585"/>
                  </a:lnTo>
                  <a:cubicBezTo>
                    <a:pt x="41475" y="89287"/>
                    <a:pt x="43336" y="87425"/>
                    <a:pt x="45634" y="87425"/>
                  </a:cubicBezTo>
                  <a:cubicBezTo>
                    <a:pt x="47931" y="87425"/>
                    <a:pt x="49793" y="89287"/>
                    <a:pt x="49793" y="91585"/>
                  </a:cubicBezTo>
                  <a:lnTo>
                    <a:pt x="73402" y="91585"/>
                  </a:lnTo>
                  <a:cubicBezTo>
                    <a:pt x="73402" y="89366"/>
                    <a:pt x="74194" y="87188"/>
                    <a:pt x="75620" y="85445"/>
                  </a:cubicBezTo>
                  <a:cubicBezTo>
                    <a:pt x="73889" y="80217"/>
                    <a:pt x="77947" y="75221"/>
                    <a:pt x="82958" y="75221"/>
                  </a:cubicBezTo>
                  <a:cubicBezTo>
                    <a:pt x="83794" y="75221"/>
                    <a:pt x="84657" y="75360"/>
                    <a:pt x="85523" y="75660"/>
                  </a:cubicBezTo>
                  <a:cubicBezTo>
                    <a:pt x="87227" y="74234"/>
                    <a:pt x="89366" y="73442"/>
                    <a:pt x="91584" y="73402"/>
                  </a:cubicBezTo>
                  <a:lnTo>
                    <a:pt x="91584" y="50150"/>
                  </a:lnTo>
                  <a:cubicBezTo>
                    <a:pt x="89287" y="50150"/>
                    <a:pt x="87425" y="48288"/>
                    <a:pt x="87425" y="45951"/>
                  </a:cubicBezTo>
                  <a:cubicBezTo>
                    <a:pt x="87425" y="43654"/>
                    <a:pt x="89287" y="41792"/>
                    <a:pt x="91584" y="41792"/>
                  </a:cubicBezTo>
                  <a:lnTo>
                    <a:pt x="91584" y="18183"/>
                  </a:lnTo>
                  <a:cubicBezTo>
                    <a:pt x="89326" y="18183"/>
                    <a:pt x="87148" y="17430"/>
                    <a:pt x="85444" y="15964"/>
                  </a:cubicBezTo>
                  <a:cubicBezTo>
                    <a:pt x="84652" y="16242"/>
                    <a:pt x="83820" y="16361"/>
                    <a:pt x="82988" y="16361"/>
                  </a:cubicBezTo>
                  <a:cubicBezTo>
                    <a:pt x="82968" y="16361"/>
                    <a:pt x="82948" y="16361"/>
                    <a:pt x="82928" y="16361"/>
                  </a:cubicBezTo>
                  <a:cubicBezTo>
                    <a:pt x="77613" y="16361"/>
                    <a:pt x="73884" y="11113"/>
                    <a:pt x="75620" y="6061"/>
                  </a:cubicBezTo>
                  <a:cubicBezTo>
                    <a:pt x="74194" y="4358"/>
                    <a:pt x="73402" y="2219"/>
                    <a:pt x="73362" y="1"/>
                  </a:cubicBezTo>
                  <a:lnTo>
                    <a:pt x="50110" y="1"/>
                  </a:lnTo>
                  <a:cubicBezTo>
                    <a:pt x="50110" y="2298"/>
                    <a:pt x="48248" y="4160"/>
                    <a:pt x="45911" y="4160"/>
                  </a:cubicBezTo>
                  <a:cubicBezTo>
                    <a:pt x="43614" y="4160"/>
                    <a:pt x="41752" y="2298"/>
                    <a:pt x="41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30"/>
            <p:cNvSpPr/>
            <p:nvPr/>
          </p:nvSpPr>
          <p:spPr>
            <a:xfrm>
              <a:off x="5052825" y="3011975"/>
              <a:ext cx="208000" cy="105000"/>
            </a:xfrm>
            <a:custGeom>
              <a:avLst/>
              <a:gdLst/>
              <a:ahLst/>
              <a:cxnLst/>
              <a:rect l="l" t="t" r="r" b="b"/>
              <a:pathLst>
                <a:path w="8320" h="4200" extrusionOk="0">
                  <a:moveTo>
                    <a:pt x="0" y="1"/>
                  </a:moveTo>
                  <a:cubicBezTo>
                    <a:pt x="0" y="2298"/>
                    <a:pt x="1862" y="4199"/>
                    <a:pt x="4160" y="4199"/>
                  </a:cubicBezTo>
                  <a:cubicBezTo>
                    <a:pt x="6457" y="4199"/>
                    <a:pt x="8319" y="2298"/>
                    <a:pt x="831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30"/>
            <p:cNvSpPr/>
            <p:nvPr/>
          </p:nvSpPr>
          <p:spPr>
            <a:xfrm>
              <a:off x="4008050" y="4048825"/>
              <a:ext cx="104000" cy="208000"/>
            </a:xfrm>
            <a:custGeom>
              <a:avLst/>
              <a:gdLst/>
              <a:ahLst/>
              <a:cxnLst/>
              <a:rect l="l" t="t" r="r" b="b"/>
              <a:pathLst>
                <a:path w="4160" h="8320" extrusionOk="0">
                  <a:moveTo>
                    <a:pt x="0" y="1"/>
                  </a:moveTo>
                  <a:lnTo>
                    <a:pt x="0" y="8319"/>
                  </a:lnTo>
                  <a:cubicBezTo>
                    <a:pt x="2298" y="8319"/>
                    <a:pt x="4160" y="6458"/>
                    <a:pt x="4160" y="4160"/>
                  </a:cubicBezTo>
                  <a:cubicBezTo>
                    <a:pt x="4160" y="1863"/>
                    <a:pt x="2298" y="1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30"/>
            <p:cNvSpPr/>
            <p:nvPr/>
          </p:nvSpPr>
          <p:spPr>
            <a:xfrm>
              <a:off x="5043900" y="5197600"/>
              <a:ext cx="209000" cy="104000"/>
            </a:xfrm>
            <a:custGeom>
              <a:avLst/>
              <a:gdLst/>
              <a:ahLst/>
              <a:cxnLst/>
              <a:rect l="l" t="t" r="r" b="b"/>
              <a:pathLst>
                <a:path w="8360" h="4160" extrusionOk="0">
                  <a:moveTo>
                    <a:pt x="4160" y="0"/>
                  </a:moveTo>
                  <a:cubicBezTo>
                    <a:pt x="1863" y="0"/>
                    <a:pt x="1" y="1862"/>
                    <a:pt x="1" y="4160"/>
                  </a:cubicBezTo>
                  <a:lnTo>
                    <a:pt x="8359" y="4160"/>
                  </a:lnTo>
                  <a:cubicBezTo>
                    <a:pt x="8320" y="1862"/>
                    <a:pt x="6458" y="0"/>
                    <a:pt x="4160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30"/>
            <p:cNvSpPr/>
            <p:nvPr/>
          </p:nvSpPr>
          <p:spPr>
            <a:xfrm>
              <a:off x="6192675" y="4056750"/>
              <a:ext cx="105000" cy="208975"/>
            </a:xfrm>
            <a:custGeom>
              <a:avLst/>
              <a:gdLst/>
              <a:ahLst/>
              <a:cxnLst/>
              <a:rect l="l" t="t" r="r" b="b"/>
              <a:pathLst>
                <a:path w="4200" h="8359" extrusionOk="0">
                  <a:moveTo>
                    <a:pt x="4199" y="1"/>
                  </a:moveTo>
                  <a:cubicBezTo>
                    <a:pt x="1862" y="1"/>
                    <a:pt x="0" y="1863"/>
                    <a:pt x="0" y="4200"/>
                  </a:cubicBezTo>
                  <a:cubicBezTo>
                    <a:pt x="0" y="6497"/>
                    <a:pt x="1862" y="8359"/>
                    <a:pt x="4199" y="8359"/>
                  </a:cubicBezTo>
                  <a:lnTo>
                    <a:pt x="4199" y="1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30"/>
            <p:cNvSpPr/>
            <p:nvPr/>
          </p:nvSpPr>
          <p:spPr>
            <a:xfrm>
              <a:off x="4617100" y="3644650"/>
              <a:ext cx="1070525" cy="1025275"/>
            </a:xfrm>
            <a:custGeom>
              <a:avLst/>
              <a:gdLst/>
              <a:ahLst/>
              <a:cxnLst/>
              <a:rect l="l" t="t" r="r" b="b"/>
              <a:pathLst>
                <a:path w="42821" h="41011" extrusionOk="0">
                  <a:moveTo>
                    <a:pt x="24957" y="9486"/>
                  </a:moveTo>
                  <a:cubicBezTo>
                    <a:pt x="26011" y="9486"/>
                    <a:pt x="27009" y="10187"/>
                    <a:pt x="27293" y="11295"/>
                  </a:cubicBezTo>
                  <a:lnTo>
                    <a:pt x="27610" y="12523"/>
                  </a:lnTo>
                  <a:cubicBezTo>
                    <a:pt x="27847" y="13395"/>
                    <a:pt x="28481" y="14029"/>
                    <a:pt x="29353" y="14266"/>
                  </a:cubicBezTo>
                  <a:lnTo>
                    <a:pt x="30581" y="14583"/>
                  </a:lnTo>
                  <a:cubicBezTo>
                    <a:pt x="32126" y="14979"/>
                    <a:pt x="32878" y="16762"/>
                    <a:pt x="32046" y="18148"/>
                  </a:cubicBezTo>
                  <a:lnTo>
                    <a:pt x="31413" y="19258"/>
                  </a:lnTo>
                  <a:cubicBezTo>
                    <a:pt x="30977" y="20010"/>
                    <a:pt x="30977" y="20921"/>
                    <a:pt x="31413" y="21714"/>
                  </a:cubicBezTo>
                  <a:lnTo>
                    <a:pt x="32046" y="22783"/>
                  </a:lnTo>
                  <a:cubicBezTo>
                    <a:pt x="32878" y="24170"/>
                    <a:pt x="32126" y="25952"/>
                    <a:pt x="30581" y="26348"/>
                  </a:cubicBezTo>
                  <a:lnTo>
                    <a:pt x="29353" y="26705"/>
                  </a:lnTo>
                  <a:cubicBezTo>
                    <a:pt x="28481" y="26903"/>
                    <a:pt x="27847" y="27576"/>
                    <a:pt x="27610" y="28408"/>
                  </a:cubicBezTo>
                  <a:lnTo>
                    <a:pt x="27293" y="29636"/>
                  </a:lnTo>
                  <a:cubicBezTo>
                    <a:pt x="27008" y="30778"/>
                    <a:pt x="26003" y="31467"/>
                    <a:pt x="24945" y="31467"/>
                  </a:cubicBezTo>
                  <a:cubicBezTo>
                    <a:pt x="24534" y="31467"/>
                    <a:pt x="24115" y="31363"/>
                    <a:pt x="23728" y="31141"/>
                  </a:cubicBezTo>
                  <a:lnTo>
                    <a:pt x="22619" y="30508"/>
                  </a:lnTo>
                  <a:cubicBezTo>
                    <a:pt x="22242" y="30290"/>
                    <a:pt x="21817" y="30181"/>
                    <a:pt x="21391" y="30181"/>
                  </a:cubicBezTo>
                  <a:cubicBezTo>
                    <a:pt x="20965" y="30181"/>
                    <a:pt x="20539" y="30290"/>
                    <a:pt x="20163" y="30508"/>
                  </a:cubicBezTo>
                  <a:lnTo>
                    <a:pt x="19093" y="31141"/>
                  </a:lnTo>
                  <a:cubicBezTo>
                    <a:pt x="18705" y="31363"/>
                    <a:pt x="18287" y="31467"/>
                    <a:pt x="17876" y="31467"/>
                  </a:cubicBezTo>
                  <a:cubicBezTo>
                    <a:pt x="16818" y="31467"/>
                    <a:pt x="15813" y="30778"/>
                    <a:pt x="15528" y="29636"/>
                  </a:cubicBezTo>
                  <a:lnTo>
                    <a:pt x="15211" y="28408"/>
                  </a:lnTo>
                  <a:cubicBezTo>
                    <a:pt x="14973" y="27576"/>
                    <a:pt x="14300" y="26903"/>
                    <a:pt x="13468" y="26705"/>
                  </a:cubicBezTo>
                  <a:lnTo>
                    <a:pt x="12240" y="26348"/>
                  </a:lnTo>
                  <a:cubicBezTo>
                    <a:pt x="10656" y="25952"/>
                    <a:pt x="9943" y="24170"/>
                    <a:pt x="10735" y="22783"/>
                  </a:cubicBezTo>
                  <a:lnTo>
                    <a:pt x="11369" y="21714"/>
                  </a:lnTo>
                  <a:cubicBezTo>
                    <a:pt x="11844" y="20921"/>
                    <a:pt x="11844" y="20010"/>
                    <a:pt x="11369" y="19258"/>
                  </a:cubicBezTo>
                  <a:lnTo>
                    <a:pt x="10735" y="18148"/>
                  </a:lnTo>
                  <a:cubicBezTo>
                    <a:pt x="9943" y="16762"/>
                    <a:pt x="10656" y="14979"/>
                    <a:pt x="12240" y="14583"/>
                  </a:cubicBezTo>
                  <a:lnTo>
                    <a:pt x="13468" y="14266"/>
                  </a:lnTo>
                  <a:cubicBezTo>
                    <a:pt x="14300" y="14029"/>
                    <a:pt x="14973" y="13395"/>
                    <a:pt x="15211" y="12523"/>
                  </a:cubicBezTo>
                  <a:lnTo>
                    <a:pt x="15528" y="11295"/>
                  </a:lnTo>
                  <a:cubicBezTo>
                    <a:pt x="15812" y="10187"/>
                    <a:pt x="16810" y="9486"/>
                    <a:pt x="17864" y="9486"/>
                  </a:cubicBezTo>
                  <a:cubicBezTo>
                    <a:pt x="18278" y="9486"/>
                    <a:pt x="18702" y="9595"/>
                    <a:pt x="19093" y="9830"/>
                  </a:cubicBezTo>
                  <a:lnTo>
                    <a:pt x="20163" y="10464"/>
                  </a:lnTo>
                  <a:cubicBezTo>
                    <a:pt x="20539" y="10681"/>
                    <a:pt x="20965" y="10790"/>
                    <a:pt x="21391" y="10790"/>
                  </a:cubicBezTo>
                  <a:cubicBezTo>
                    <a:pt x="21817" y="10790"/>
                    <a:pt x="22242" y="10681"/>
                    <a:pt x="22619" y="10464"/>
                  </a:cubicBezTo>
                  <a:lnTo>
                    <a:pt x="23728" y="9830"/>
                  </a:lnTo>
                  <a:cubicBezTo>
                    <a:pt x="24119" y="9595"/>
                    <a:pt x="24543" y="9486"/>
                    <a:pt x="24957" y="9486"/>
                  </a:cubicBezTo>
                  <a:close/>
                  <a:moveTo>
                    <a:pt x="14803" y="0"/>
                  </a:moveTo>
                  <a:cubicBezTo>
                    <a:pt x="12837" y="0"/>
                    <a:pt x="10986" y="1300"/>
                    <a:pt x="10418" y="3373"/>
                  </a:cubicBezTo>
                  <a:lnTo>
                    <a:pt x="9824" y="5671"/>
                  </a:lnTo>
                  <a:cubicBezTo>
                    <a:pt x="9428" y="7255"/>
                    <a:pt x="8200" y="8483"/>
                    <a:pt x="6615" y="8919"/>
                  </a:cubicBezTo>
                  <a:lnTo>
                    <a:pt x="4278" y="9513"/>
                  </a:lnTo>
                  <a:cubicBezTo>
                    <a:pt x="1426" y="10266"/>
                    <a:pt x="40" y="13553"/>
                    <a:pt x="1545" y="16168"/>
                  </a:cubicBezTo>
                  <a:lnTo>
                    <a:pt x="2733" y="18228"/>
                  </a:lnTo>
                  <a:cubicBezTo>
                    <a:pt x="3565" y="19654"/>
                    <a:pt x="3565" y="21357"/>
                    <a:pt x="2733" y="22783"/>
                  </a:cubicBezTo>
                  <a:lnTo>
                    <a:pt x="1545" y="24843"/>
                  </a:lnTo>
                  <a:cubicBezTo>
                    <a:pt x="0" y="27418"/>
                    <a:pt x="1386" y="30745"/>
                    <a:pt x="4278" y="31498"/>
                  </a:cubicBezTo>
                  <a:lnTo>
                    <a:pt x="6576" y="32092"/>
                  </a:lnTo>
                  <a:cubicBezTo>
                    <a:pt x="8160" y="32488"/>
                    <a:pt x="9388" y="33716"/>
                    <a:pt x="9824" y="35301"/>
                  </a:cubicBezTo>
                  <a:lnTo>
                    <a:pt x="10418" y="37638"/>
                  </a:lnTo>
                  <a:cubicBezTo>
                    <a:pt x="10958" y="39711"/>
                    <a:pt x="12821" y="41011"/>
                    <a:pt x="14796" y="41011"/>
                  </a:cubicBezTo>
                  <a:cubicBezTo>
                    <a:pt x="15576" y="41011"/>
                    <a:pt x="16373" y="40808"/>
                    <a:pt x="17113" y="40371"/>
                  </a:cubicBezTo>
                  <a:lnTo>
                    <a:pt x="19172" y="39143"/>
                  </a:lnTo>
                  <a:cubicBezTo>
                    <a:pt x="19866" y="38747"/>
                    <a:pt x="20648" y="38549"/>
                    <a:pt x="21435" y="38549"/>
                  </a:cubicBezTo>
                  <a:cubicBezTo>
                    <a:pt x="22223" y="38549"/>
                    <a:pt x="23015" y="38747"/>
                    <a:pt x="23728" y="39143"/>
                  </a:cubicBezTo>
                  <a:lnTo>
                    <a:pt x="25788" y="40371"/>
                  </a:lnTo>
                  <a:cubicBezTo>
                    <a:pt x="26506" y="40791"/>
                    <a:pt x="27279" y="40986"/>
                    <a:pt x="28038" y="40986"/>
                  </a:cubicBezTo>
                  <a:cubicBezTo>
                    <a:pt x="29999" y="40986"/>
                    <a:pt x="31860" y="39683"/>
                    <a:pt x="32403" y="37598"/>
                  </a:cubicBezTo>
                  <a:lnTo>
                    <a:pt x="33037" y="35301"/>
                  </a:lnTo>
                  <a:cubicBezTo>
                    <a:pt x="33433" y="33716"/>
                    <a:pt x="34661" y="32488"/>
                    <a:pt x="36245" y="32092"/>
                  </a:cubicBezTo>
                  <a:lnTo>
                    <a:pt x="38543" y="31458"/>
                  </a:lnTo>
                  <a:cubicBezTo>
                    <a:pt x="41434" y="30706"/>
                    <a:pt x="42821" y="27418"/>
                    <a:pt x="41316" y="24843"/>
                  </a:cubicBezTo>
                  <a:lnTo>
                    <a:pt x="40088" y="22783"/>
                  </a:lnTo>
                  <a:cubicBezTo>
                    <a:pt x="39256" y="21357"/>
                    <a:pt x="39256" y="19614"/>
                    <a:pt x="40088" y="18228"/>
                  </a:cubicBezTo>
                  <a:lnTo>
                    <a:pt x="41276" y="16168"/>
                  </a:lnTo>
                  <a:cubicBezTo>
                    <a:pt x="42781" y="13593"/>
                    <a:pt x="41434" y="10266"/>
                    <a:pt x="38543" y="9513"/>
                  </a:cubicBezTo>
                  <a:lnTo>
                    <a:pt x="36206" y="8919"/>
                  </a:lnTo>
                  <a:cubicBezTo>
                    <a:pt x="34661" y="8483"/>
                    <a:pt x="33393" y="7255"/>
                    <a:pt x="32997" y="5671"/>
                  </a:cubicBezTo>
                  <a:lnTo>
                    <a:pt x="32403" y="3373"/>
                  </a:lnTo>
                  <a:cubicBezTo>
                    <a:pt x="31863" y="1300"/>
                    <a:pt x="30000" y="0"/>
                    <a:pt x="28039" y="0"/>
                  </a:cubicBezTo>
                  <a:cubicBezTo>
                    <a:pt x="27266" y="0"/>
                    <a:pt x="26477" y="203"/>
                    <a:pt x="25748" y="640"/>
                  </a:cubicBezTo>
                  <a:lnTo>
                    <a:pt x="23688" y="1828"/>
                  </a:lnTo>
                  <a:cubicBezTo>
                    <a:pt x="22995" y="2244"/>
                    <a:pt x="22213" y="2452"/>
                    <a:pt x="21425" y="2452"/>
                  </a:cubicBezTo>
                  <a:cubicBezTo>
                    <a:pt x="20638" y="2452"/>
                    <a:pt x="19846" y="2244"/>
                    <a:pt x="19133" y="1828"/>
                  </a:cubicBezTo>
                  <a:lnTo>
                    <a:pt x="17113" y="640"/>
                  </a:lnTo>
                  <a:cubicBezTo>
                    <a:pt x="16373" y="203"/>
                    <a:pt x="15579" y="0"/>
                    <a:pt x="1480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30"/>
            <p:cNvSpPr/>
            <p:nvPr/>
          </p:nvSpPr>
          <p:spPr>
            <a:xfrm>
              <a:off x="4865650" y="3882250"/>
              <a:ext cx="573425" cy="549075"/>
            </a:xfrm>
            <a:custGeom>
              <a:avLst/>
              <a:gdLst/>
              <a:ahLst/>
              <a:cxnLst/>
              <a:rect l="l" t="t" r="r" b="b"/>
              <a:pathLst>
                <a:path w="22937" h="21963" extrusionOk="0">
                  <a:moveTo>
                    <a:pt x="11442" y="5520"/>
                  </a:moveTo>
                  <a:cubicBezTo>
                    <a:pt x="14240" y="5520"/>
                    <a:pt x="16915" y="7690"/>
                    <a:pt x="16915" y="10982"/>
                  </a:cubicBezTo>
                  <a:cubicBezTo>
                    <a:pt x="16915" y="13992"/>
                    <a:pt x="14499" y="16408"/>
                    <a:pt x="11488" y="16408"/>
                  </a:cubicBezTo>
                  <a:cubicBezTo>
                    <a:pt x="6616" y="16408"/>
                    <a:pt x="4200" y="10546"/>
                    <a:pt x="7606" y="7139"/>
                  </a:cubicBezTo>
                  <a:cubicBezTo>
                    <a:pt x="8725" y="6021"/>
                    <a:pt x="10097" y="5520"/>
                    <a:pt x="11442" y="5520"/>
                  </a:cubicBezTo>
                  <a:close/>
                  <a:moveTo>
                    <a:pt x="15003" y="0"/>
                  </a:moveTo>
                  <a:cubicBezTo>
                    <a:pt x="14592" y="0"/>
                    <a:pt x="14173" y="104"/>
                    <a:pt x="13786" y="326"/>
                  </a:cubicBezTo>
                  <a:lnTo>
                    <a:pt x="12677" y="999"/>
                  </a:lnTo>
                  <a:cubicBezTo>
                    <a:pt x="12300" y="1217"/>
                    <a:pt x="11875" y="1326"/>
                    <a:pt x="11449" y="1326"/>
                  </a:cubicBezTo>
                  <a:cubicBezTo>
                    <a:pt x="11023" y="1326"/>
                    <a:pt x="10597" y="1217"/>
                    <a:pt x="10221" y="999"/>
                  </a:cubicBezTo>
                  <a:lnTo>
                    <a:pt x="9151" y="326"/>
                  </a:lnTo>
                  <a:cubicBezTo>
                    <a:pt x="8770" y="108"/>
                    <a:pt x="8359" y="7"/>
                    <a:pt x="7955" y="7"/>
                  </a:cubicBezTo>
                  <a:cubicBezTo>
                    <a:pt x="6890" y="7"/>
                    <a:pt x="5873" y="711"/>
                    <a:pt x="5586" y="1831"/>
                  </a:cubicBezTo>
                  <a:lnTo>
                    <a:pt x="5269" y="3059"/>
                  </a:lnTo>
                  <a:cubicBezTo>
                    <a:pt x="5031" y="3891"/>
                    <a:pt x="4358" y="4525"/>
                    <a:pt x="3526" y="4762"/>
                  </a:cubicBezTo>
                  <a:lnTo>
                    <a:pt x="2298" y="5079"/>
                  </a:lnTo>
                  <a:cubicBezTo>
                    <a:pt x="753" y="5475"/>
                    <a:pt x="1" y="7258"/>
                    <a:pt x="833" y="8644"/>
                  </a:cubicBezTo>
                  <a:lnTo>
                    <a:pt x="1466" y="9754"/>
                  </a:lnTo>
                  <a:cubicBezTo>
                    <a:pt x="1902" y="10506"/>
                    <a:pt x="1902" y="11417"/>
                    <a:pt x="1466" y="12210"/>
                  </a:cubicBezTo>
                  <a:lnTo>
                    <a:pt x="833" y="13279"/>
                  </a:lnTo>
                  <a:cubicBezTo>
                    <a:pt x="1" y="14666"/>
                    <a:pt x="753" y="16448"/>
                    <a:pt x="2298" y="16844"/>
                  </a:cubicBezTo>
                  <a:lnTo>
                    <a:pt x="3526" y="17201"/>
                  </a:lnTo>
                  <a:cubicBezTo>
                    <a:pt x="4398" y="17399"/>
                    <a:pt x="5031" y="18072"/>
                    <a:pt x="5269" y="18904"/>
                  </a:cubicBezTo>
                  <a:lnTo>
                    <a:pt x="5586" y="20132"/>
                  </a:lnTo>
                  <a:cubicBezTo>
                    <a:pt x="5871" y="21274"/>
                    <a:pt x="6876" y="21963"/>
                    <a:pt x="7934" y="21963"/>
                  </a:cubicBezTo>
                  <a:cubicBezTo>
                    <a:pt x="8345" y="21963"/>
                    <a:pt x="8763" y="21859"/>
                    <a:pt x="9151" y="21637"/>
                  </a:cubicBezTo>
                  <a:lnTo>
                    <a:pt x="10260" y="21004"/>
                  </a:lnTo>
                  <a:cubicBezTo>
                    <a:pt x="10637" y="20786"/>
                    <a:pt x="11053" y="20677"/>
                    <a:pt x="11468" y="20677"/>
                  </a:cubicBezTo>
                  <a:cubicBezTo>
                    <a:pt x="11884" y="20677"/>
                    <a:pt x="12300" y="20786"/>
                    <a:pt x="12677" y="21004"/>
                  </a:cubicBezTo>
                  <a:lnTo>
                    <a:pt x="13786" y="21637"/>
                  </a:lnTo>
                  <a:cubicBezTo>
                    <a:pt x="14173" y="21859"/>
                    <a:pt x="14592" y="21963"/>
                    <a:pt x="15003" y="21963"/>
                  </a:cubicBezTo>
                  <a:cubicBezTo>
                    <a:pt x="16061" y="21963"/>
                    <a:pt x="17066" y="21274"/>
                    <a:pt x="17351" y="20132"/>
                  </a:cubicBezTo>
                  <a:lnTo>
                    <a:pt x="17668" y="18904"/>
                  </a:lnTo>
                  <a:cubicBezTo>
                    <a:pt x="17905" y="18072"/>
                    <a:pt x="18579" y="17399"/>
                    <a:pt x="19411" y="17201"/>
                  </a:cubicBezTo>
                  <a:lnTo>
                    <a:pt x="20639" y="16844"/>
                  </a:lnTo>
                  <a:cubicBezTo>
                    <a:pt x="22223" y="16448"/>
                    <a:pt x="22936" y="14666"/>
                    <a:pt x="22144" y="13279"/>
                  </a:cubicBezTo>
                  <a:lnTo>
                    <a:pt x="21510" y="12210"/>
                  </a:lnTo>
                  <a:cubicBezTo>
                    <a:pt x="21035" y="11417"/>
                    <a:pt x="21035" y="10506"/>
                    <a:pt x="21510" y="9754"/>
                  </a:cubicBezTo>
                  <a:lnTo>
                    <a:pt x="22104" y="8684"/>
                  </a:lnTo>
                  <a:cubicBezTo>
                    <a:pt x="22936" y="7298"/>
                    <a:pt x="22184" y="5515"/>
                    <a:pt x="20639" y="5119"/>
                  </a:cubicBezTo>
                  <a:lnTo>
                    <a:pt x="19411" y="4802"/>
                  </a:lnTo>
                  <a:cubicBezTo>
                    <a:pt x="18539" y="4564"/>
                    <a:pt x="17905" y="3891"/>
                    <a:pt x="17668" y="3059"/>
                  </a:cubicBezTo>
                  <a:lnTo>
                    <a:pt x="17351" y="1831"/>
                  </a:lnTo>
                  <a:cubicBezTo>
                    <a:pt x="17066" y="690"/>
                    <a:pt x="16061" y="0"/>
                    <a:pt x="15003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30"/>
            <p:cNvSpPr/>
            <p:nvPr/>
          </p:nvSpPr>
          <p:spPr>
            <a:xfrm>
              <a:off x="5017175" y="4021100"/>
              <a:ext cx="271375" cy="271375"/>
            </a:xfrm>
            <a:custGeom>
              <a:avLst/>
              <a:gdLst/>
              <a:ahLst/>
              <a:cxnLst/>
              <a:rect l="l" t="t" r="r" b="b"/>
              <a:pathLst>
                <a:path w="10855" h="10855" extrusionOk="0">
                  <a:moveTo>
                    <a:pt x="5427" y="1"/>
                  </a:moveTo>
                  <a:cubicBezTo>
                    <a:pt x="2417" y="1"/>
                    <a:pt x="0" y="2457"/>
                    <a:pt x="0" y="5428"/>
                  </a:cubicBezTo>
                  <a:cubicBezTo>
                    <a:pt x="0" y="8438"/>
                    <a:pt x="2417" y="10854"/>
                    <a:pt x="5427" y="10854"/>
                  </a:cubicBezTo>
                  <a:cubicBezTo>
                    <a:pt x="8398" y="10854"/>
                    <a:pt x="10854" y="8438"/>
                    <a:pt x="10854" y="5428"/>
                  </a:cubicBezTo>
                  <a:cubicBezTo>
                    <a:pt x="10854" y="2457"/>
                    <a:pt x="8398" y="1"/>
                    <a:pt x="542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30"/>
            <p:cNvSpPr/>
            <p:nvPr/>
          </p:nvSpPr>
          <p:spPr>
            <a:xfrm>
              <a:off x="5311300" y="3402075"/>
              <a:ext cx="110925" cy="95175"/>
            </a:xfrm>
            <a:custGeom>
              <a:avLst/>
              <a:gdLst/>
              <a:ahLst/>
              <a:cxnLst/>
              <a:rect l="l" t="t" r="r" b="b"/>
              <a:pathLst>
                <a:path w="4437" h="3807" extrusionOk="0">
                  <a:moveTo>
                    <a:pt x="2548" y="1"/>
                  </a:moveTo>
                  <a:cubicBezTo>
                    <a:pt x="2085" y="1"/>
                    <a:pt x="1613" y="173"/>
                    <a:pt x="1228" y="558"/>
                  </a:cubicBezTo>
                  <a:cubicBezTo>
                    <a:pt x="0" y="1747"/>
                    <a:pt x="872" y="3807"/>
                    <a:pt x="2535" y="3807"/>
                  </a:cubicBezTo>
                  <a:cubicBezTo>
                    <a:pt x="3605" y="3807"/>
                    <a:pt x="4437" y="2935"/>
                    <a:pt x="4437" y="1905"/>
                  </a:cubicBezTo>
                  <a:cubicBezTo>
                    <a:pt x="4437" y="754"/>
                    <a:pt x="3514" y="1"/>
                    <a:pt x="254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30"/>
            <p:cNvSpPr/>
            <p:nvPr/>
          </p:nvSpPr>
          <p:spPr>
            <a:xfrm>
              <a:off x="4891400" y="3402075"/>
              <a:ext cx="110950" cy="95175"/>
            </a:xfrm>
            <a:custGeom>
              <a:avLst/>
              <a:gdLst/>
              <a:ahLst/>
              <a:cxnLst/>
              <a:rect l="l" t="t" r="r" b="b"/>
              <a:pathLst>
                <a:path w="4438" h="3807" extrusionOk="0">
                  <a:moveTo>
                    <a:pt x="1889" y="1"/>
                  </a:moveTo>
                  <a:cubicBezTo>
                    <a:pt x="924" y="1"/>
                    <a:pt x="1" y="754"/>
                    <a:pt x="1" y="1905"/>
                  </a:cubicBezTo>
                  <a:cubicBezTo>
                    <a:pt x="1" y="2935"/>
                    <a:pt x="832" y="3807"/>
                    <a:pt x="1902" y="3807"/>
                  </a:cubicBezTo>
                  <a:cubicBezTo>
                    <a:pt x="3566" y="3807"/>
                    <a:pt x="4437" y="1747"/>
                    <a:pt x="3209" y="558"/>
                  </a:cubicBezTo>
                  <a:cubicBezTo>
                    <a:pt x="2824" y="173"/>
                    <a:pt x="2352" y="1"/>
                    <a:pt x="1889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30"/>
            <p:cNvSpPr/>
            <p:nvPr/>
          </p:nvSpPr>
          <p:spPr>
            <a:xfrm>
              <a:off x="5109275" y="3285225"/>
              <a:ext cx="110925" cy="95175"/>
            </a:xfrm>
            <a:custGeom>
              <a:avLst/>
              <a:gdLst/>
              <a:ahLst/>
              <a:cxnLst/>
              <a:rect l="l" t="t" r="r" b="b"/>
              <a:pathLst>
                <a:path w="4437" h="3807" extrusionOk="0">
                  <a:moveTo>
                    <a:pt x="1919" y="0"/>
                  </a:moveTo>
                  <a:cubicBezTo>
                    <a:pt x="942" y="0"/>
                    <a:pt x="0" y="753"/>
                    <a:pt x="0" y="1905"/>
                  </a:cubicBezTo>
                  <a:cubicBezTo>
                    <a:pt x="0" y="2935"/>
                    <a:pt x="872" y="3806"/>
                    <a:pt x="1902" y="3806"/>
                  </a:cubicBezTo>
                  <a:cubicBezTo>
                    <a:pt x="3605" y="3806"/>
                    <a:pt x="4437" y="1747"/>
                    <a:pt x="3249" y="558"/>
                  </a:cubicBezTo>
                  <a:cubicBezTo>
                    <a:pt x="2864" y="173"/>
                    <a:pt x="2387" y="0"/>
                    <a:pt x="191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30"/>
            <p:cNvSpPr/>
            <p:nvPr/>
          </p:nvSpPr>
          <p:spPr>
            <a:xfrm>
              <a:off x="5089650" y="3426700"/>
              <a:ext cx="122650" cy="218100"/>
            </a:xfrm>
            <a:custGeom>
              <a:avLst/>
              <a:gdLst/>
              <a:ahLst/>
              <a:cxnLst/>
              <a:rect l="l" t="t" r="r" b="b"/>
              <a:pathLst>
                <a:path w="4906" h="8724" extrusionOk="0">
                  <a:moveTo>
                    <a:pt x="2480" y="1"/>
                  </a:moveTo>
                  <a:cubicBezTo>
                    <a:pt x="1110" y="1"/>
                    <a:pt x="1" y="1368"/>
                    <a:pt x="508" y="2822"/>
                  </a:cubicBezTo>
                  <a:lnTo>
                    <a:pt x="2528" y="8724"/>
                  </a:lnTo>
                  <a:lnTo>
                    <a:pt x="4509" y="2822"/>
                  </a:lnTo>
                  <a:cubicBezTo>
                    <a:pt x="4905" y="1713"/>
                    <a:pt x="4311" y="485"/>
                    <a:pt x="3202" y="128"/>
                  </a:cubicBezTo>
                  <a:cubicBezTo>
                    <a:pt x="2958" y="41"/>
                    <a:pt x="2715" y="1"/>
                    <a:pt x="248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30"/>
            <p:cNvSpPr/>
            <p:nvPr/>
          </p:nvSpPr>
          <p:spPr>
            <a:xfrm>
              <a:off x="4761675" y="345167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1902" y="0"/>
                  </a:moveTo>
                  <a:cubicBezTo>
                    <a:pt x="872" y="0"/>
                    <a:pt x="0" y="872"/>
                    <a:pt x="0" y="1902"/>
                  </a:cubicBezTo>
                  <a:cubicBezTo>
                    <a:pt x="0" y="2971"/>
                    <a:pt x="872" y="3803"/>
                    <a:pt x="1902" y="3803"/>
                  </a:cubicBezTo>
                  <a:cubicBezTo>
                    <a:pt x="2971" y="3803"/>
                    <a:pt x="3803" y="2971"/>
                    <a:pt x="3803" y="1902"/>
                  </a:cubicBezTo>
                  <a:cubicBezTo>
                    <a:pt x="3803" y="872"/>
                    <a:pt x="2971" y="0"/>
                    <a:pt x="190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30"/>
            <p:cNvSpPr/>
            <p:nvPr/>
          </p:nvSpPr>
          <p:spPr>
            <a:xfrm>
              <a:off x="4437850" y="3760650"/>
              <a:ext cx="126775" cy="94600"/>
            </a:xfrm>
            <a:custGeom>
              <a:avLst/>
              <a:gdLst/>
              <a:ahLst/>
              <a:cxnLst/>
              <a:rect l="l" t="t" r="r" b="b"/>
              <a:pathLst>
                <a:path w="5071" h="3784" extrusionOk="0">
                  <a:moveTo>
                    <a:pt x="2535" y="1"/>
                  </a:moveTo>
                  <a:cubicBezTo>
                    <a:pt x="832" y="1"/>
                    <a:pt x="0" y="2021"/>
                    <a:pt x="1189" y="3249"/>
                  </a:cubicBezTo>
                  <a:cubicBezTo>
                    <a:pt x="1565" y="3605"/>
                    <a:pt x="2050" y="3784"/>
                    <a:pt x="2535" y="3784"/>
                  </a:cubicBezTo>
                  <a:cubicBezTo>
                    <a:pt x="3021" y="3784"/>
                    <a:pt x="3506" y="3605"/>
                    <a:pt x="3882" y="3249"/>
                  </a:cubicBezTo>
                  <a:cubicBezTo>
                    <a:pt x="5071" y="2021"/>
                    <a:pt x="4199" y="1"/>
                    <a:pt x="253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30"/>
            <p:cNvSpPr/>
            <p:nvPr/>
          </p:nvSpPr>
          <p:spPr>
            <a:xfrm>
              <a:off x="4509150" y="3523975"/>
              <a:ext cx="126775" cy="95325"/>
            </a:xfrm>
            <a:custGeom>
              <a:avLst/>
              <a:gdLst/>
              <a:ahLst/>
              <a:cxnLst/>
              <a:rect l="l" t="t" r="r" b="b"/>
              <a:pathLst>
                <a:path w="5071" h="3813" extrusionOk="0">
                  <a:moveTo>
                    <a:pt x="2535" y="0"/>
                  </a:moveTo>
                  <a:cubicBezTo>
                    <a:pt x="832" y="0"/>
                    <a:pt x="0" y="2060"/>
                    <a:pt x="1189" y="3248"/>
                  </a:cubicBezTo>
                  <a:cubicBezTo>
                    <a:pt x="1565" y="3625"/>
                    <a:pt x="2050" y="3813"/>
                    <a:pt x="2535" y="3813"/>
                  </a:cubicBezTo>
                  <a:cubicBezTo>
                    <a:pt x="3021" y="3813"/>
                    <a:pt x="3506" y="3625"/>
                    <a:pt x="3882" y="3248"/>
                  </a:cubicBezTo>
                  <a:cubicBezTo>
                    <a:pt x="5071" y="2060"/>
                    <a:pt x="4239" y="0"/>
                    <a:pt x="2535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30"/>
            <p:cNvSpPr/>
            <p:nvPr/>
          </p:nvSpPr>
          <p:spPr>
            <a:xfrm>
              <a:off x="4604950" y="3624550"/>
              <a:ext cx="185475" cy="170800"/>
            </a:xfrm>
            <a:custGeom>
              <a:avLst/>
              <a:gdLst/>
              <a:ahLst/>
              <a:cxnLst/>
              <a:rect l="l" t="t" r="r" b="b"/>
              <a:pathLst>
                <a:path w="7419" h="6832" extrusionOk="0">
                  <a:moveTo>
                    <a:pt x="2801" y="0"/>
                  </a:moveTo>
                  <a:cubicBezTo>
                    <a:pt x="1397" y="0"/>
                    <a:pt x="0" y="1396"/>
                    <a:pt x="843" y="3107"/>
                  </a:cubicBezTo>
                  <a:cubicBezTo>
                    <a:pt x="1041" y="3504"/>
                    <a:pt x="1397" y="3860"/>
                    <a:pt x="1793" y="4058"/>
                  </a:cubicBezTo>
                  <a:lnTo>
                    <a:pt x="7418" y="6831"/>
                  </a:lnTo>
                  <a:lnTo>
                    <a:pt x="4645" y="1206"/>
                  </a:lnTo>
                  <a:cubicBezTo>
                    <a:pt x="4220" y="356"/>
                    <a:pt x="3510" y="0"/>
                    <a:pt x="280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30"/>
            <p:cNvSpPr/>
            <p:nvPr/>
          </p:nvSpPr>
          <p:spPr>
            <a:xfrm>
              <a:off x="4397250" y="3886850"/>
              <a:ext cx="110925" cy="94675"/>
            </a:xfrm>
            <a:custGeom>
              <a:avLst/>
              <a:gdLst/>
              <a:ahLst/>
              <a:cxnLst/>
              <a:rect l="l" t="t" r="r" b="b"/>
              <a:pathLst>
                <a:path w="4437" h="3787" extrusionOk="0">
                  <a:moveTo>
                    <a:pt x="1912" y="1"/>
                  </a:moveTo>
                  <a:cubicBezTo>
                    <a:pt x="937" y="1"/>
                    <a:pt x="0" y="762"/>
                    <a:pt x="0" y="1885"/>
                  </a:cubicBezTo>
                  <a:cubicBezTo>
                    <a:pt x="0" y="2954"/>
                    <a:pt x="872" y="3786"/>
                    <a:pt x="1901" y="3786"/>
                  </a:cubicBezTo>
                  <a:cubicBezTo>
                    <a:pt x="3605" y="3786"/>
                    <a:pt x="4437" y="1766"/>
                    <a:pt x="3248" y="578"/>
                  </a:cubicBezTo>
                  <a:cubicBezTo>
                    <a:pt x="2862" y="178"/>
                    <a:pt x="2383" y="1"/>
                    <a:pt x="1912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30"/>
            <p:cNvSpPr/>
            <p:nvPr/>
          </p:nvSpPr>
          <p:spPr>
            <a:xfrm>
              <a:off x="4381400" y="4323275"/>
              <a:ext cx="110925" cy="94975"/>
            </a:xfrm>
            <a:custGeom>
              <a:avLst/>
              <a:gdLst/>
              <a:ahLst/>
              <a:cxnLst/>
              <a:rect l="l" t="t" r="r" b="b"/>
              <a:pathLst>
                <a:path w="4437" h="3799" extrusionOk="0">
                  <a:moveTo>
                    <a:pt x="2501" y="0"/>
                  </a:moveTo>
                  <a:cubicBezTo>
                    <a:pt x="2038" y="0"/>
                    <a:pt x="1569" y="170"/>
                    <a:pt x="1189" y="550"/>
                  </a:cubicBezTo>
                  <a:cubicBezTo>
                    <a:pt x="0" y="1778"/>
                    <a:pt x="832" y="3798"/>
                    <a:pt x="2535" y="3798"/>
                  </a:cubicBezTo>
                  <a:cubicBezTo>
                    <a:pt x="3605" y="3798"/>
                    <a:pt x="4437" y="2966"/>
                    <a:pt x="4437" y="1897"/>
                  </a:cubicBezTo>
                  <a:cubicBezTo>
                    <a:pt x="4437" y="765"/>
                    <a:pt x="3484" y="0"/>
                    <a:pt x="2501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30"/>
            <p:cNvSpPr/>
            <p:nvPr/>
          </p:nvSpPr>
          <p:spPr>
            <a:xfrm>
              <a:off x="4264550" y="4105275"/>
              <a:ext cx="110925" cy="95175"/>
            </a:xfrm>
            <a:custGeom>
              <a:avLst/>
              <a:gdLst/>
              <a:ahLst/>
              <a:cxnLst/>
              <a:rect l="l" t="t" r="r" b="b"/>
              <a:pathLst>
                <a:path w="4437" h="3807" extrusionOk="0">
                  <a:moveTo>
                    <a:pt x="2535" y="1"/>
                  </a:moveTo>
                  <a:cubicBezTo>
                    <a:pt x="872" y="1"/>
                    <a:pt x="0" y="2021"/>
                    <a:pt x="1188" y="3249"/>
                  </a:cubicBezTo>
                  <a:cubicBezTo>
                    <a:pt x="1573" y="3634"/>
                    <a:pt x="2050" y="3807"/>
                    <a:pt x="2518" y="3807"/>
                  </a:cubicBezTo>
                  <a:cubicBezTo>
                    <a:pt x="3495" y="3807"/>
                    <a:pt x="4437" y="3054"/>
                    <a:pt x="4437" y="1902"/>
                  </a:cubicBezTo>
                  <a:cubicBezTo>
                    <a:pt x="4437" y="833"/>
                    <a:pt x="3605" y="1"/>
                    <a:pt x="2535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30"/>
            <p:cNvSpPr/>
            <p:nvPr/>
          </p:nvSpPr>
          <p:spPr>
            <a:xfrm>
              <a:off x="4416050" y="4103675"/>
              <a:ext cx="225825" cy="106600"/>
            </a:xfrm>
            <a:custGeom>
              <a:avLst/>
              <a:gdLst/>
              <a:ahLst/>
              <a:cxnLst/>
              <a:rect l="l" t="t" r="r" b="b"/>
              <a:pathLst>
                <a:path w="9033" h="4264" extrusionOk="0">
                  <a:moveTo>
                    <a:pt x="2431" y="1"/>
                  </a:moveTo>
                  <a:cubicBezTo>
                    <a:pt x="1533" y="1"/>
                    <a:pt x="683" y="560"/>
                    <a:pt x="397" y="1451"/>
                  </a:cubicBezTo>
                  <a:cubicBezTo>
                    <a:pt x="1" y="2560"/>
                    <a:pt x="595" y="3749"/>
                    <a:pt x="1704" y="4145"/>
                  </a:cubicBezTo>
                  <a:cubicBezTo>
                    <a:pt x="1922" y="4224"/>
                    <a:pt x="2150" y="4264"/>
                    <a:pt x="2382" y="4264"/>
                  </a:cubicBezTo>
                  <a:cubicBezTo>
                    <a:pt x="2615" y="4264"/>
                    <a:pt x="2853" y="4224"/>
                    <a:pt x="3090" y="4145"/>
                  </a:cubicBezTo>
                  <a:lnTo>
                    <a:pt x="9032" y="2125"/>
                  </a:lnTo>
                  <a:lnTo>
                    <a:pt x="3090" y="104"/>
                  </a:lnTo>
                  <a:cubicBezTo>
                    <a:pt x="2873" y="34"/>
                    <a:pt x="2650" y="1"/>
                    <a:pt x="2431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30"/>
            <p:cNvSpPr/>
            <p:nvPr/>
          </p:nvSpPr>
          <p:spPr>
            <a:xfrm>
              <a:off x="4446750" y="4452875"/>
              <a:ext cx="95100" cy="94100"/>
            </a:xfrm>
            <a:custGeom>
              <a:avLst/>
              <a:gdLst/>
              <a:ahLst/>
              <a:cxnLst/>
              <a:rect l="l" t="t" r="r" b="b"/>
              <a:pathLst>
                <a:path w="3804" h="3764" extrusionOk="0">
                  <a:moveTo>
                    <a:pt x="1902" y="1"/>
                  </a:moveTo>
                  <a:cubicBezTo>
                    <a:pt x="872" y="1"/>
                    <a:pt x="1" y="833"/>
                    <a:pt x="1" y="1862"/>
                  </a:cubicBezTo>
                  <a:cubicBezTo>
                    <a:pt x="1" y="2932"/>
                    <a:pt x="872" y="3764"/>
                    <a:pt x="1902" y="3764"/>
                  </a:cubicBezTo>
                  <a:cubicBezTo>
                    <a:pt x="2972" y="3764"/>
                    <a:pt x="3803" y="2932"/>
                    <a:pt x="3803" y="1862"/>
                  </a:cubicBezTo>
                  <a:cubicBezTo>
                    <a:pt x="3803" y="833"/>
                    <a:pt x="2972" y="1"/>
                    <a:pt x="1902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30"/>
            <p:cNvSpPr/>
            <p:nvPr/>
          </p:nvSpPr>
          <p:spPr>
            <a:xfrm>
              <a:off x="4755725" y="47608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1902" y="0"/>
                  </a:moveTo>
                  <a:cubicBezTo>
                    <a:pt x="872" y="0"/>
                    <a:pt x="1" y="872"/>
                    <a:pt x="1" y="1902"/>
                  </a:cubicBezTo>
                  <a:cubicBezTo>
                    <a:pt x="1" y="2971"/>
                    <a:pt x="872" y="3803"/>
                    <a:pt x="1902" y="3803"/>
                  </a:cubicBezTo>
                  <a:cubicBezTo>
                    <a:pt x="2972" y="3803"/>
                    <a:pt x="3804" y="2971"/>
                    <a:pt x="3804" y="1902"/>
                  </a:cubicBezTo>
                  <a:cubicBezTo>
                    <a:pt x="3804" y="872"/>
                    <a:pt x="2972" y="0"/>
                    <a:pt x="190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30"/>
            <p:cNvSpPr/>
            <p:nvPr/>
          </p:nvSpPr>
          <p:spPr>
            <a:xfrm>
              <a:off x="4503200" y="4689325"/>
              <a:ext cx="126775" cy="95325"/>
            </a:xfrm>
            <a:custGeom>
              <a:avLst/>
              <a:gdLst/>
              <a:ahLst/>
              <a:cxnLst/>
              <a:rect l="l" t="t" r="r" b="b"/>
              <a:pathLst>
                <a:path w="5071" h="3813" extrusionOk="0">
                  <a:moveTo>
                    <a:pt x="2536" y="0"/>
                  </a:moveTo>
                  <a:cubicBezTo>
                    <a:pt x="2051" y="0"/>
                    <a:pt x="1565" y="188"/>
                    <a:pt x="1189" y="565"/>
                  </a:cubicBezTo>
                  <a:cubicBezTo>
                    <a:pt x="1" y="1753"/>
                    <a:pt x="832" y="3813"/>
                    <a:pt x="2536" y="3813"/>
                  </a:cubicBezTo>
                  <a:cubicBezTo>
                    <a:pt x="4239" y="3813"/>
                    <a:pt x="5071" y="1753"/>
                    <a:pt x="3883" y="565"/>
                  </a:cubicBezTo>
                  <a:cubicBezTo>
                    <a:pt x="3506" y="188"/>
                    <a:pt x="3021" y="0"/>
                    <a:pt x="25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30"/>
            <p:cNvSpPr/>
            <p:nvPr/>
          </p:nvSpPr>
          <p:spPr>
            <a:xfrm>
              <a:off x="4610150" y="4519225"/>
              <a:ext cx="180275" cy="170175"/>
            </a:xfrm>
            <a:custGeom>
              <a:avLst/>
              <a:gdLst/>
              <a:ahLst/>
              <a:cxnLst/>
              <a:rect l="l" t="t" r="r" b="b"/>
              <a:pathLst>
                <a:path w="7211" h="6807" extrusionOk="0">
                  <a:moveTo>
                    <a:pt x="7210" y="1"/>
                  </a:moveTo>
                  <a:lnTo>
                    <a:pt x="1585" y="2774"/>
                  </a:lnTo>
                  <a:cubicBezTo>
                    <a:pt x="278" y="3407"/>
                    <a:pt x="1" y="5150"/>
                    <a:pt x="1031" y="6180"/>
                  </a:cubicBezTo>
                  <a:cubicBezTo>
                    <a:pt x="1455" y="6605"/>
                    <a:pt x="2000" y="6807"/>
                    <a:pt x="2539" y="6807"/>
                  </a:cubicBezTo>
                  <a:cubicBezTo>
                    <a:pt x="3308" y="6807"/>
                    <a:pt x="4065" y="6394"/>
                    <a:pt x="4437" y="5626"/>
                  </a:cubicBezTo>
                  <a:lnTo>
                    <a:pt x="7210" y="1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30"/>
            <p:cNvSpPr/>
            <p:nvPr/>
          </p:nvSpPr>
          <p:spPr>
            <a:xfrm>
              <a:off x="4882500" y="4817325"/>
              <a:ext cx="110925" cy="94950"/>
            </a:xfrm>
            <a:custGeom>
              <a:avLst/>
              <a:gdLst/>
              <a:ahLst/>
              <a:cxnLst/>
              <a:rect l="l" t="t" r="r" b="b"/>
              <a:pathLst>
                <a:path w="4437" h="3798" extrusionOk="0">
                  <a:moveTo>
                    <a:pt x="1902" y="0"/>
                  </a:moveTo>
                  <a:cubicBezTo>
                    <a:pt x="832" y="0"/>
                    <a:pt x="0" y="832"/>
                    <a:pt x="0" y="1901"/>
                  </a:cubicBezTo>
                  <a:cubicBezTo>
                    <a:pt x="0" y="3033"/>
                    <a:pt x="953" y="3798"/>
                    <a:pt x="1936" y="3798"/>
                  </a:cubicBezTo>
                  <a:cubicBezTo>
                    <a:pt x="2399" y="3798"/>
                    <a:pt x="2868" y="3629"/>
                    <a:pt x="3248" y="3248"/>
                  </a:cubicBezTo>
                  <a:cubicBezTo>
                    <a:pt x="4437" y="2020"/>
                    <a:pt x="3565" y="0"/>
                    <a:pt x="190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30"/>
            <p:cNvSpPr/>
            <p:nvPr/>
          </p:nvSpPr>
          <p:spPr>
            <a:xfrm>
              <a:off x="5302375" y="4817325"/>
              <a:ext cx="110950" cy="94950"/>
            </a:xfrm>
            <a:custGeom>
              <a:avLst/>
              <a:gdLst/>
              <a:ahLst/>
              <a:cxnLst/>
              <a:rect l="l" t="t" r="r" b="b"/>
              <a:pathLst>
                <a:path w="4438" h="3798" extrusionOk="0">
                  <a:moveTo>
                    <a:pt x="2576" y="0"/>
                  </a:moveTo>
                  <a:cubicBezTo>
                    <a:pt x="872" y="0"/>
                    <a:pt x="1" y="2060"/>
                    <a:pt x="1229" y="3248"/>
                  </a:cubicBezTo>
                  <a:cubicBezTo>
                    <a:pt x="1609" y="3629"/>
                    <a:pt x="2074" y="3798"/>
                    <a:pt x="2531" y="3798"/>
                  </a:cubicBezTo>
                  <a:cubicBezTo>
                    <a:pt x="3503" y="3798"/>
                    <a:pt x="4437" y="3033"/>
                    <a:pt x="4437" y="1901"/>
                  </a:cubicBezTo>
                  <a:cubicBezTo>
                    <a:pt x="4437" y="832"/>
                    <a:pt x="3605" y="0"/>
                    <a:pt x="2576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30"/>
            <p:cNvSpPr/>
            <p:nvPr/>
          </p:nvSpPr>
          <p:spPr>
            <a:xfrm>
              <a:off x="5084525" y="4934175"/>
              <a:ext cx="110925" cy="94650"/>
            </a:xfrm>
            <a:custGeom>
              <a:avLst/>
              <a:gdLst/>
              <a:ahLst/>
              <a:cxnLst/>
              <a:rect l="l" t="t" r="r" b="b"/>
              <a:pathLst>
                <a:path w="4437" h="3786" extrusionOk="0">
                  <a:moveTo>
                    <a:pt x="2535" y="0"/>
                  </a:moveTo>
                  <a:cubicBezTo>
                    <a:pt x="872" y="0"/>
                    <a:pt x="0" y="2021"/>
                    <a:pt x="1188" y="3209"/>
                  </a:cubicBezTo>
                  <a:cubicBezTo>
                    <a:pt x="1575" y="3609"/>
                    <a:pt x="2054" y="3786"/>
                    <a:pt x="2524" y="3786"/>
                  </a:cubicBezTo>
                  <a:cubicBezTo>
                    <a:pt x="3499" y="3786"/>
                    <a:pt x="4437" y="3024"/>
                    <a:pt x="4437" y="1902"/>
                  </a:cubicBezTo>
                  <a:cubicBezTo>
                    <a:pt x="4437" y="832"/>
                    <a:pt x="3605" y="0"/>
                    <a:pt x="2535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30"/>
            <p:cNvSpPr/>
            <p:nvPr/>
          </p:nvSpPr>
          <p:spPr>
            <a:xfrm>
              <a:off x="5092425" y="4668775"/>
              <a:ext cx="113925" cy="218875"/>
            </a:xfrm>
            <a:custGeom>
              <a:avLst/>
              <a:gdLst/>
              <a:ahLst/>
              <a:cxnLst/>
              <a:rect l="l" t="t" r="r" b="b"/>
              <a:pathLst>
                <a:path w="4557" h="8755" extrusionOk="0">
                  <a:moveTo>
                    <a:pt x="2417" y="0"/>
                  </a:moveTo>
                  <a:lnTo>
                    <a:pt x="397" y="5942"/>
                  </a:lnTo>
                  <a:cubicBezTo>
                    <a:pt x="1" y="7051"/>
                    <a:pt x="595" y="8240"/>
                    <a:pt x="1704" y="8636"/>
                  </a:cubicBezTo>
                  <a:cubicBezTo>
                    <a:pt x="1930" y="8716"/>
                    <a:pt x="2160" y="8754"/>
                    <a:pt x="2388" y="8754"/>
                  </a:cubicBezTo>
                  <a:cubicBezTo>
                    <a:pt x="3277" y="8754"/>
                    <a:pt x="4114" y="8172"/>
                    <a:pt x="4398" y="7289"/>
                  </a:cubicBezTo>
                  <a:cubicBezTo>
                    <a:pt x="4556" y="6853"/>
                    <a:pt x="4556" y="6378"/>
                    <a:pt x="4398" y="5942"/>
                  </a:cubicBezTo>
                  <a:lnTo>
                    <a:pt x="2417" y="0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30"/>
            <p:cNvSpPr/>
            <p:nvPr/>
          </p:nvSpPr>
          <p:spPr>
            <a:xfrm>
              <a:off x="5447950" y="47668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1902" y="1"/>
                  </a:moveTo>
                  <a:cubicBezTo>
                    <a:pt x="833" y="1"/>
                    <a:pt x="1" y="872"/>
                    <a:pt x="1" y="1902"/>
                  </a:cubicBezTo>
                  <a:cubicBezTo>
                    <a:pt x="1" y="2972"/>
                    <a:pt x="833" y="3804"/>
                    <a:pt x="1902" y="3804"/>
                  </a:cubicBezTo>
                  <a:cubicBezTo>
                    <a:pt x="2932" y="3804"/>
                    <a:pt x="3804" y="2972"/>
                    <a:pt x="3804" y="1902"/>
                  </a:cubicBezTo>
                  <a:cubicBezTo>
                    <a:pt x="3804" y="872"/>
                    <a:pt x="2932" y="1"/>
                    <a:pt x="1902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30"/>
            <p:cNvSpPr/>
            <p:nvPr/>
          </p:nvSpPr>
          <p:spPr>
            <a:xfrm>
              <a:off x="5741075" y="4458575"/>
              <a:ext cx="126800" cy="95350"/>
            </a:xfrm>
            <a:custGeom>
              <a:avLst/>
              <a:gdLst/>
              <a:ahLst/>
              <a:cxnLst/>
              <a:rect l="l" t="t" r="r" b="b"/>
              <a:pathLst>
                <a:path w="5072" h="3814" extrusionOk="0">
                  <a:moveTo>
                    <a:pt x="2516" y="0"/>
                  </a:moveTo>
                  <a:cubicBezTo>
                    <a:pt x="2031" y="0"/>
                    <a:pt x="1546" y="189"/>
                    <a:pt x="1189" y="565"/>
                  </a:cubicBezTo>
                  <a:cubicBezTo>
                    <a:pt x="1" y="1753"/>
                    <a:pt x="833" y="3813"/>
                    <a:pt x="2536" y="3813"/>
                  </a:cubicBezTo>
                  <a:cubicBezTo>
                    <a:pt x="4200" y="3813"/>
                    <a:pt x="5071" y="1753"/>
                    <a:pt x="3843" y="565"/>
                  </a:cubicBezTo>
                  <a:cubicBezTo>
                    <a:pt x="3487" y="189"/>
                    <a:pt x="3002" y="0"/>
                    <a:pt x="2516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30"/>
            <p:cNvSpPr/>
            <p:nvPr/>
          </p:nvSpPr>
          <p:spPr>
            <a:xfrm>
              <a:off x="5668800" y="4695250"/>
              <a:ext cx="126775" cy="95350"/>
            </a:xfrm>
            <a:custGeom>
              <a:avLst/>
              <a:gdLst/>
              <a:ahLst/>
              <a:cxnLst/>
              <a:rect l="l" t="t" r="r" b="b"/>
              <a:pathLst>
                <a:path w="5071" h="3814" extrusionOk="0">
                  <a:moveTo>
                    <a:pt x="2535" y="1"/>
                  </a:moveTo>
                  <a:cubicBezTo>
                    <a:pt x="2050" y="1"/>
                    <a:pt x="1565" y="189"/>
                    <a:pt x="1189" y="565"/>
                  </a:cubicBezTo>
                  <a:cubicBezTo>
                    <a:pt x="0" y="1754"/>
                    <a:pt x="832" y="3814"/>
                    <a:pt x="2535" y="3814"/>
                  </a:cubicBezTo>
                  <a:cubicBezTo>
                    <a:pt x="4239" y="3814"/>
                    <a:pt x="5071" y="1754"/>
                    <a:pt x="3882" y="565"/>
                  </a:cubicBezTo>
                  <a:cubicBezTo>
                    <a:pt x="3506" y="189"/>
                    <a:pt x="3021" y="1"/>
                    <a:pt x="2535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30"/>
            <p:cNvSpPr/>
            <p:nvPr/>
          </p:nvSpPr>
          <p:spPr>
            <a:xfrm>
              <a:off x="5515300" y="4519225"/>
              <a:ext cx="180250" cy="170175"/>
            </a:xfrm>
            <a:custGeom>
              <a:avLst/>
              <a:gdLst/>
              <a:ahLst/>
              <a:cxnLst/>
              <a:rect l="l" t="t" r="r" b="b"/>
              <a:pathLst>
                <a:path w="7210" h="6807" extrusionOk="0">
                  <a:moveTo>
                    <a:pt x="0" y="1"/>
                  </a:moveTo>
                  <a:lnTo>
                    <a:pt x="2734" y="5626"/>
                  </a:lnTo>
                  <a:cubicBezTo>
                    <a:pt x="3106" y="6394"/>
                    <a:pt x="3863" y="6807"/>
                    <a:pt x="4632" y="6807"/>
                  </a:cubicBezTo>
                  <a:cubicBezTo>
                    <a:pt x="5171" y="6807"/>
                    <a:pt x="5716" y="6605"/>
                    <a:pt x="6140" y="6180"/>
                  </a:cubicBezTo>
                  <a:cubicBezTo>
                    <a:pt x="7210" y="5150"/>
                    <a:pt x="6893" y="3407"/>
                    <a:pt x="5586" y="277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30"/>
            <p:cNvSpPr/>
            <p:nvPr/>
          </p:nvSpPr>
          <p:spPr>
            <a:xfrm>
              <a:off x="5796550" y="4332050"/>
              <a:ext cx="110925" cy="95200"/>
            </a:xfrm>
            <a:custGeom>
              <a:avLst/>
              <a:gdLst/>
              <a:ahLst/>
              <a:cxnLst/>
              <a:rect l="l" t="t" r="r" b="b"/>
              <a:pathLst>
                <a:path w="4437" h="3808" extrusionOk="0">
                  <a:moveTo>
                    <a:pt x="2535" y="1"/>
                  </a:moveTo>
                  <a:cubicBezTo>
                    <a:pt x="832" y="1"/>
                    <a:pt x="0" y="2061"/>
                    <a:pt x="1189" y="3249"/>
                  </a:cubicBezTo>
                  <a:cubicBezTo>
                    <a:pt x="1574" y="3634"/>
                    <a:pt x="2050" y="3807"/>
                    <a:pt x="2518" y="3807"/>
                  </a:cubicBezTo>
                  <a:cubicBezTo>
                    <a:pt x="3495" y="3807"/>
                    <a:pt x="4437" y="3054"/>
                    <a:pt x="4437" y="1902"/>
                  </a:cubicBezTo>
                  <a:cubicBezTo>
                    <a:pt x="4437" y="872"/>
                    <a:pt x="3565" y="1"/>
                    <a:pt x="253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30"/>
            <p:cNvSpPr/>
            <p:nvPr/>
          </p:nvSpPr>
          <p:spPr>
            <a:xfrm>
              <a:off x="5796550" y="3895325"/>
              <a:ext cx="110925" cy="95200"/>
            </a:xfrm>
            <a:custGeom>
              <a:avLst/>
              <a:gdLst/>
              <a:ahLst/>
              <a:cxnLst/>
              <a:rect l="l" t="t" r="r" b="b"/>
              <a:pathLst>
                <a:path w="4437" h="3808" extrusionOk="0">
                  <a:moveTo>
                    <a:pt x="2535" y="1"/>
                  </a:moveTo>
                  <a:cubicBezTo>
                    <a:pt x="832" y="1"/>
                    <a:pt x="0" y="2061"/>
                    <a:pt x="1189" y="3249"/>
                  </a:cubicBezTo>
                  <a:cubicBezTo>
                    <a:pt x="1574" y="3634"/>
                    <a:pt x="2050" y="3807"/>
                    <a:pt x="2518" y="3807"/>
                  </a:cubicBezTo>
                  <a:cubicBezTo>
                    <a:pt x="3495" y="3807"/>
                    <a:pt x="4437" y="3054"/>
                    <a:pt x="4437" y="1902"/>
                  </a:cubicBezTo>
                  <a:cubicBezTo>
                    <a:pt x="4437" y="872"/>
                    <a:pt x="3565" y="1"/>
                    <a:pt x="253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30"/>
            <p:cNvSpPr/>
            <p:nvPr/>
          </p:nvSpPr>
          <p:spPr>
            <a:xfrm>
              <a:off x="5913400" y="4114100"/>
              <a:ext cx="110950" cy="95200"/>
            </a:xfrm>
            <a:custGeom>
              <a:avLst/>
              <a:gdLst/>
              <a:ahLst/>
              <a:cxnLst/>
              <a:rect l="l" t="t" r="r" b="b"/>
              <a:pathLst>
                <a:path w="4438" h="3808" extrusionOk="0">
                  <a:moveTo>
                    <a:pt x="2519" y="1"/>
                  </a:moveTo>
                  <a:cubicBezTo>
                    <a:pt x="2050" y="1"/>
                    <a:pt x="1574" y="174"/>
                    <a:pt x="1189" y="559"/>
                  </a:cubicBezTo>
                  <a:cubicBezTo>
                    <a:pt x="1" y="1747"/>
                    <a:pt x="832" y="3807"/>
                    <a:pt x="2536" y="3807"/>
                  </a:cubicBezTo>
                  <a:cubicBezTo>
                    <a:pt x="3566" y="3767"/>
                    <a:pt x="4437" y="2936"/>
                    <a:pt x="4437" y="1906"/>
                  </a:cubicBezTo>
                  <a:cubicBezTo>
                    <a:pt x="4437" y="754"/>
                    <a:pt x="3496" y="1"/>
                    <a:pt x="251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30"/>
            <p:cNvSpPr/>
            <p:nvPr/>
          </p:nvSpPr>
          <p:spPr>
            <a:xfrm>
              <a:off x="5664825" y="4104050"/>
              <a:ext cx="241950" cy="106575"/>
            </a:xfrm>
            <a:custGeom>
              <a:avLst/>
              <a:gdLst/>
              <a:ahLst/>
              <a:cxnLst/>
              <a:rect l="l" t="t" r="r" b="b"/>
              <a:pathLst>
                <a:path w="9678" h="4263" extrusionOk="0">
                  <a:moveTo>
                    <a:pt x="6596" y="0"/>
                  </a:moveTo>
                  <a:cubicBezTo>
                    <a:pt x="6359" y="0"/>
                    <a:pt x="6121" y="30"/>
                    <a:pt x="5903" y="89"/>
                  </a:cubicBezTo>
                  <a:lnTo>
                    <a:pt x="1" y="2110"/>
                  </a:lnTo>
                  <a:lnTo>
                    <a:pt x="5903" y="4130"/>
                  </a:lnTo>
                  <a:cubicBezTo>
                    <a:pt x="6173" y="4221"/>
                    <a:pt x="6429" y="4263"/>
                    <a:pt x="6669" y="4263"/>
                  </a:cubicBezTo>
                  <a:cubicBezTo>
                    <a:pt x="8826" y="4263"/>
                    <a:pt x="9678" y="909"/>
                    <a:pt x="7290" y="89"/>
                  </a:cubicBezTo>
                  <a:cubicBezTo>
                    <a:pt x="7072" y="30"/>
                    <a:pt x="6834" y="0"/>
                    <a:pt x="6596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30"/>
            <p:cNvSpPr/>
            <p:nvPr/>
          </p:nvSpPr>
          <p:spPr>
            <a:xfrm>
              <a:off x="5757925" y="3766500"/>
              <a:ext cx="100050" cy="95275"/>
            </a:xfrm>
            <a:custGeom>
              <a:avLst/>
              <a:gdLst/>
              <a:ahLst/>
              <a:cxnLst/>
              <a:rect l="l" t="t" r="r" b="b"/>
              <a:pathLst>
                <a:path w="4002" h="3811" extrusionOk="0">
                  <a:moveTo>
                    <a:pt x="2083" y="1"/>
                  </a:moveTo>
                  <a:cubicBezTo>
                    <a:pt x="1614" y="1"/>
                    <a:pt x="1138" y="174"/>
                    <a:pt x="753" y="559"/>
                  </a:cubicBezTo>
                  <a:cubicBezTo>
                    <a:pt x="0" y="1311"/>
                    <a:pt x="0" y="2500"/>
                    <a:pt x="753" y="3252"/>
                  </a:cubicBezTo>
                  <a:cubicBezTo>
                    <a:pt x="1138" y="3637"/>
                    <a:pt x="1614" y="3810"/>
                    <a:pt x="2083" y="3810"/>
                  </a:cubicBezTo>
                  <a:cubicBezTo>
                    <a:pt x="3060" y="3810"/>
                    <a:pt x="4001" y="3057"/>
                    <a:pt x="4001" y="1906"/>
                  </a:cubicBezTo>
                  <a:cubicBezTo>
                    <a:pt x="4001" y="754"/>
                    <a:pt x="3060" y="1"/>
                    <a:pt x="208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30"/>
            <p:cNvSpPr/>
            <p:nvPr/>
          </p:nvSpPr>
          <p:spPr>
            <a:xfrm>
              <a:off x="5438050" y="3458350"/>
              <a:ext cx="126775" cy="94350"/>
            </a:xfrm>
            <a:custGeom>
              <a:avLst/>
              <a:gdLst/>
              <a:ahLst/>
              <a:cxnLst/>
              <a:rect l="l" t="t" r="r" b="b"/>
              <a:pathLst>
                <a:path w="5071" h="3774" extrusionOk="0">
                  <a:moveTo>
                    <a:pt x="2536" y="1"/>
                  </a:moveTo>
                  <a:cubicBezTo>
                    <a:pt x="2051" y="1"/>
                    <a:pt x="1565" y="189"/>
                    <a:pt x="1189" y="565"/>
                  </a:cubicBezTo>
                  <a:cubicBezTo>
                    <a:pt x="1" y="1754"/>
                    <a:pt x="832" y="3774"/>
                    <a:pt x="2536" y="3774"/>
                  </a:cubicBezTo>
                  <a:cubicBezTo>
                    <a:pt x="4239" y="3774"/>
                    <a:pt x="5071" y="1754"/>
                    <a:pt x="3883" y="565"/>
                  </a:cubicBezTo>
                  <a:cubicBezTo>
                    <a:pt x="3506" y="189"/>
                    <a:pt x="3021" y="1"/>
                    <a:pt x="25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30"/>
            <p:cNvSpPr/>
            <p:nvPr/>
          </p:nvSpPr>
          <p:spPr>
            <a:xfrm>
              <a:off x="5690575" y="35299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1902" y="1"/>
                  </a:moveTo>
                  <a:cubicBezTo>
                    <a:pt x="872" y="1"/>
                    <a:pt x="1" y="833"/>
                    <a:pt x="1" y="1902"/>
                  </a:cubicBezTo>
                  <a:cubicBezTo>
                    <a:pt x="1" y="2932"/>
                    <a:pt x="872" y="3804"/>
                    <a:pt x="1902" y="3804"/>
                  </a:cubicBezTo>
                  <a:cubicBezTo>
                    <a:pt x="2972" y="3804"/>
                    <a:pt x="3804" y="2932"/>
                    <a:pt x="3804" y="1902"/>
                  </a:cubicBezTo>
                  <a:cubicBezTo>
                    <a:pt x="3804" y="833"/>
                    <a:pt x="2972" y="1"/>
                    <a:pt x="190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30"/>
            <p:cNvSpPr/>
            <p:nvPr/>
          </p:nvSpPr>
          <p:spPr>
            <a:xfrm>
              <a:off x="5515300" y="3625150"/>
              <a:ext cx="179275" cy="170200"/>
            </a:xfrm>
            <a:custGeom>
              <a:avLst/>
              <a:gdLst/>
              <a:ahLst/>
              <a:cxnLst/>
              <a:rect l="l" t="t" r="r" b="b"/>
              <a:pathLst>
                <a:path w="7171" h="6808" extrusionOk="0">
                  <a:moveTo>
                    <a:pt x="4632" y="1"/>
                  </a:moveTo>
                  <a:cubicBezTo>
                    <a:pt x="3863" y="1"/>
                    <a:pt x="3106" y="413"/>
                    <a:pt x="2734" y="1182"/>
                  </a:cubicBezTo>
                  <a:lnTo>
                    <a:pt x="0" y="6807"/>
                  </a:lnTo>
                  <a:lnTo>
                    <a:pt x="0" y="6807"/>
                  </a:lnTo>
                  <a:lnTo>
                    <a:pt x="5586" y="4034"/>
                  </a:lnTo>
                  <a:cubicBezTo>
                    <a:pt x="6893" y="3361"/>
                    <a:pt x="7170" y="1657"/>
                    <a:pt x="6140" y="627"/>
                  </a:cubicBezTo>
                  <a:cubicBezTo>
                    <a:pt x="5716" y="203"/>
                    <a:pt x="5171" y="1"/>
                    <a:pt x="463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30"/>
            <p:cNvSpPr/>
            <p:nvPr/>
          </p:nvSpPr>
          <p:spPr>
            <a:xfrm>
              <a:off x="4008050" y="3011975"/>
              <a:ext cx="454575" cy="454575"/>
            </a:xfrm>
            <a:custGeom>
              <a:avLst/>
              <a:gdLst/>
              <a:ahLst/>
              <a:cxnLst/>
              <a:rect l="l" t="t" r="r" b="b"/>
              <a:pathLst>
                <a:path w="18183" h="18183" extrusionOk="0">
                  <a:moveTo>
                    <a:pt x="10894" y="1"/>
                  </a:moveTo>
                  <a:cubicBezTo>
                    <a:pt x="10894" y="6061"/>
                    <a:pt x="6022" y="10934"/>
                    <a:pt x="0" y="10934"/>
                  </a:cubicBezTo>
                  <a:lnTo>
                    <a:pt x="0" y="18183"/>
                  </a:lnTo>
                  <a:cubicBezTo>
                    <a:pt x="2219" y="18183"/>
                    <a:pt x="4358" y="17390"/>
                    <a:pt x="6061" y="15925"/>
                  </a:cubicBezTo>
                  <a:cubicBezTo>
                    <a:pt x="6853" y="16242"/>
                    <a:pt x="7685" y="16361"/>
                    <a:pt x="8557" y="16361"/>
                  </a:cubicBezTo>
                  <a:cubicBezTo>
                    <a:pt x="8577" y="16361"/>
                    <a:pt x="8597" y="16361"/>
                    <a:pt x="8617" y="16361"/>
                  </a:cubicBezTo>
                  <a:cubicBezTo>
                    <a:pt x="13893" y="16361"/>
                    <a:pt x="17622" y="11152"/>
                    <a:pt x="15964" y="6140"/>
                  </a:cubicBezTo>
                  <a:cubicBezTo>
                    <a:pt x="17390" y="4437"/>
                    <a:pt x="18183" y="2258"/>
                    <a:pt x="1818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30"/>
            <p:cNvSpPr/>
            <p:nvPr/>
          </p:nvSpPr>
          <p:spPr>
            <a:xfrm>
              <a:off x="4008050" y="4847025"/>
              <a:ext cx="454575" cy="454575"/>
            </a:xfrm>
            <a:custGeom>
              <a:avLst/>
              <a:gdLst/>
              <a:ahLst/>
              <a:cxnLst/>
              <a:rect l="l" t="t" r="r" b="b"/>
              <a:pathLst>
                <a:path w="18183" h="18183" extrusionOk="0">
                  <a:moveTo>
                    <a:pt x="0" y="0"/>
                  </a:moveTo>
                  <a:lnTo>
                    <a:pt x="0" y="7289"/>
                  </a:lnTo>
                  <a:cubicBezTo>
                    <a:pt x="6022" y="7289"/>
                    <a:pt x="10894" y="12162"/>
                    <a:pt x="10894" y="18183"/>
                  </a:cubicBezTo>
                  <a:lnTo>
                    <a:pt x="18183" y="18183"/>
                  </a:lnTo>
                  <a:cubicBezTo>
                    <a:pt x="18143" y="15964"/>
                    <a:pt x="17351" y="13825"/>
                    <a:pt x="15925" y="12122"/>
                  </a:cubicBezTo>
                  <a:cubicBezTo>
                    <a:pt x="16202" y="11330"/>
                    <a:pt x="16360" y="10458"/>
                    <a:pt x="16360" y="9626"/>
                  </a:cubicBezTo>
                  <a:cubicBezTo>
                    <a:pt x="16360" y="5182"/>
                    <a:pt x="12723" y="1821"/>
                    <a:pt x="8586" y="1821"/>
                  </a:cubicBezTo>
                  <a:cubicBezTo>
                    <a:pt x="7782" y="1821"/>
                    <a:pt x="6959" y="1948"/>
                    <a:pt x="6140" y="2219"/>
                  </a:cubicBezTo>
                  <a:cubicBezTo>
                    <a:pt x="4397" y="793"/>
                    <a:pt x="2219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30"/>
            <p:cNvSpPr/>
            <p:nvPr/>
          </p:nvSpPr>
          <p:spPr>
            <a:xfrm>
              <a:off x="5843100" y="4847025"/>
              <a:ext cx="454575" cy="454575"/>
            </a:xfrm>
            <a:custGeom>
              <a:avLst/>
              <a:gdLst/>
              <a:ahLst/>
              <a:cxnLst/>
              <a:rect l="l" t="t" r="r" b="b"/>
              <a:pathLst>
                <a:path w="18183" h="18183" extrusionOk="0">
                  <a:moveTo>
                    <a:pt x="18182" y="0"/>
                  </a:moveTo>
                  <a:cubicBezTo>
                    <a:pt x="15964" y="40"/>
                    <a:pt x="13825" y="832"/>
                    <a:pt x="12121" y="2258"/>
                  </a:cubicBezTo>
                  <a:cubicBezTo>
                    <a:pt x="11290" y="1981"/>
                    <a:pt x="10458" y="1823"/>
                    <a:pt x="9586" y="1823"/>
                  </a:cubicBezTo>
                  <a:cubicBezTo>
                    <a:pt x="4278" y="1823"/>
                    <a:pt x="555" y="7012"/>
                    <a:pt x="2218" y="12043"/>
                  </a:cubicBezTo>
                  <a:cubicBezTo>
                    <a:pt x="792" y="13786"/>
                    <a:pt x="0" y="15964"/>
                    <a:pt x="0" y="18183"/>
                  </a:cubicBezTo>
                  <a:lnTo>
                    <a:pt x="7249" y="18183"/>
                  </a:lnTo>
                  <a:cubicBezTo>
                    <a:pt x="7249" y="12162"/>
                    <a:pt x="12121" y="7289"/>
                    <a:pt x="18182" y="7289"/>
                  </a:cubicBezTo>
                  <a:lnTo>
                    <a:pt x="18182" y="0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30"/>
            <p:cNvSpPr/>
            <p:nvPr/>
          </p:nvSpPr>
          <p:spPr>
            <a:xfrm>
              <a:off x="5843100" y="3011975"/>
              <a:ext cx="453575" cy="454575"/>
            </a:xfrm>
            <a:custGeom>
              <a:avLst/>
              <a:gdLst/>
              <a:ahLst/>
              <a:cxnLst/>
              <a:rect l="l" t="t" r="r" b="b"/>
              <a:pathLst>
                <a:path w="18143" h="18183" extrusionOk="0">
                  <a:moveTo>
                    <a:pt x="0" y="1"/>
                  </a:moveTo>
                  <a:cubicBezTo>
                    <a:pt x="0" y="2219"/>
                    <a:pt x="792" y="4358"/>
                    <a:pt x="2218" y="6061"/>
                  </a:cubicBezTo>
                  <a:cubicBezTo>
                    <a:pt x="409" y="11320"/>
                    <a:pt x="4456" y="16373"/>
                    <a:pt x="9516" y="16373"/>
                  </a:cubicBezTo>
                  <a:cubicBezTo>
                    <a:pt x="10325" y="16373"/>
                    <a:pt x="11161" y="16243"/>
                    <a:pt x="12003" y="15964"/>
                  </a:cubicBezTo>
                  <a:cubicBezTo>
                    <a:pt x="13746" y="17390"/>
                    <a:pt x="15924" y="18183"/>
                    <a:pt x="18142" y="18183"/>
                  </a:cubicBezTo>
                  <a:lnTo>
                    <a:pt x="18142" y="10934"/>
                  </a:lnTo>
                  <a:cubicBezTo>
                    <a:pt x="12121" y="10934"/>
                    <a:pt x="7249" y="6022"/>
                    <a:pt x="72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30"/>
            <p:cNvSpPr/>
            <p:nvPr/>
          </p:nvSpPr>
          <p:spPr>
            <a:xfrm>
              <a:off x="4008050" y="3011975"/>
              <a:ext cx="272350" cy="273350"/>
            </a:xfrm>
            <a:custGeom>
              <a:avLst/>
              <a:gdLst/>
              <a:ahLst/>
              <a:cxnLst/>
              <a:rect l="l" t="t" r="r" b="b"/>
              <a:pathLst>
                <a:path w="10894" h="10934" extrusionOk="0">
                  <a:moveTo>
                    <a:pt x="0" y="1"/>
                  </a:moveTo>
                  <a:lnTo>
                    <a:pt x="0" y="10934"/>
                  </a:lnTo>
                  <a:cubicBezTo>
                    <a:pt x="6022" y="10934"/>
                    <a:pt x="10894" y="6061"/>
                    <a:pt x="1089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30"/>
            <p:cNvSpPr/>
            <p:nvPr/>
          </p:nvSpPr>
          <p:spPr>
            <a:xfrm>
              <a:off x="6024325" y="3011975"/>
              <a:ext cx="273350" cy="273350"/>
            </a:xfrm>
            <a:custGeom>
              <a:avLst/>
              <a:gdLst/>
              <a:ahLst/>
              <a:cxnLst/>
              <a:rect l="l" t="t" r="r" b="b"/>
              <a:pathLst>
                <a:path w="10934" h="10934" extrusionOk="0">
                  <a:moveTo>
                    <a:pt x="0" y="1"/>
                  </a:moveTo>
                  <a:cubicBezTo>
                    <a:pt x="0" y="6061"/>
                    <a:pt x="4872" y="10934"/>
                    <a:pt x="10933" y="10934"/>
                  </a:cubicBezTo>
                  <a:lnTo>
                    <a:pt x="10933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30"/>
            <p:cNvSpPr/>
            <p:nvPr/>
          </p:nvSpPr>
          <p:spPr>
            <a:xfrm>
              <a:off x="4008050" y="5029250"/>
              <a:ext cx="272350" cy="272350"/>
            </a:xfrm>
            <a:custGeom>
              <a:avLst/>
              <a:gdLst/>
              <a:ahLst/>
              <a:cxnLst/>
              <a:rect l="l" t="t" r="r" b="b"/>
              <a:pathLst>
                <a:path w="10894" h="10894" extrusionOk="0">
                  <a:moveTo>
                    <a:pt x="0" y="0"/>
                  </a:moveTo>
                  <a:lnTo>
                    <a:pt x="0" y="10894"/>
                  </a:lnTo>
                  <a:lnTo>
                    <a:pt x="10894" y="10894"/>
                  </a:lnTo>
                  <a:cubicBezTo>
                    <a:pt x="10894" y="4873"/>
                    <a:pt x="6022" y="0"/>
                    <a:pt x="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30"/>
            <p:cNvSpPr/>
            <p:nvPr/>
          </p:nvSpPr>
          <p:spPr>
            <a:xfrm>
              <a:off x="6024325" y="5029225"/>
              <a:ext cx="273350" cy="272375"/>
            </a:xfrm>
            <a:custGeom>
              <a:avLst/>
              <a:gdLst/>
              <a:ahLst/>
              <a:cxnLst/>
              <a:rect l="l" t="t" r="r" b="b"/>
              <a:pathLst>
                <a:path w="10934" h="10895" extrusionOk="0">
                  <a:moveTo>
                    <a:pt x="10860" y="1"/>
                  </a:moveTo>
                  <a:cubicBezTo>
                    <a:pt x="4833" y="1"/>
                    <a:pt x="0" y="4898"/>
                    <a:pt x="0" y="10895"/>
                  </a:cubicBezTo>
                  <a:lnTo>
                    <a:pt x="10933" y="10895"/>
                  </a:lnTo>
                  <a:lnTo>
                    <a:pt x="10933" y="1"/>
                  </a:lnTo>
                  <a:cubicBezTo>
                    <a:pt x="10909" y="1"/>
                    <a:pt x="10885" y="1"/>
                    <a:pt x="10860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30"/>
            <p:cNvSpPr/>
            <p:nvPr/>
          </p:nvSpPr>
          <p:spPr>
            <a:xfrm>
              <a:off x="4771575" y="3148650"/>
              <a:ext cx="334750" cy="159450"/>
            </a:xfrm>
            <a:custGeom>
              <a:avLst/>
              <a:gdLst/>
              <a:ahLst/>
              <a:cxnLst/>
              <a:rect l="l" t="t" r="r" b="b"/>
              <a:pathLst>
                <a:path w="13390" h="6378" extrusionOk="0">
                  <a:moveTo>
                    <a:pt x="13390" y="0"/>
                  </a:moveTo>
                  <a:cubicBezTo>
                    <a:pt x="11528" y="872"/>
                    <a:pt x="9626" y="1664"/>
                    <a:pt x="7685" y="2298"/>
                  </a:cubicBezTo>
                  <a:cubicBezTo>
                    <a:pt x="6735" y="2614"/>
                    <a:pt x="5784" y="2852"/>
                    <a:pt x="4833" y="3050"/>
                  </a:cubicBezTo>
                  <a:lnTo>
                    <a:pt x="4120" y="3169"/>
                  </a:lnTo>
                  <a:lnTo>
                    <a:pt x="3447" y="3209"/>
                  </a:lnTo>
                  <a:lnTo>
                    <a:pt x="2853" y="3209"/>
                  </a:lnTo>
                  <a:cubicBezTo>
                    <a:pt x="2655" y="3209"/>
                    <a:pt x="2575" y="3129"/>
                    <a:pt x="2417" y="3129"/>
                  </a:cubicBezTo>
                  <a:lnTo>
                    <a:pt x="2140" y="3090"/>
                  </a:lnTo>
                  <a:lnTo>
                    <a:pt x="1823" y="3090"/>
                  </a:lnTo>
                  <a:cubicBezTo>
                    <a:pt x="1" y="3486"/>
                    <a:pt x="119" y="6140"/>
                    <a:pt x="2021" y="6378"/>
                  </a:cubicBezTo>
                  <a:cubicBezTo>
                    <a:pt x="2377" y="6378"/>
                    <a:pt x="2734" y="6338"/>
                    <a:pt x="3090" y="6298"/>
                  </a:cubicBezTo>
                  <a:cubicBezTo>
                    <a:pt x="3407" y="6219"/>
                    <a:pt x="3764" y="6180"/>
                    <a:pt x="4041" y="6061"/>
                  </a:cubicBezTo>
                  <a:lnTo>
                    <a:pt x="4873" y="5744"/>
                  </a:lnTo>
                  <a:lnTo>
                    <a:pt x="5625" y="5427"/>
                  </a:lnTo>
                  <a:cubicBezTo>
                    <a:pt x="6616" y="4912"/>
                    <a:pt x="7527" y="4397"/>
                    <a:pt x="8438" y="3763"/>
                  </a:cubicBezTo>
                  <a:cubicBezTo>
                    <a:pt x="10141" y="2614"/>
                    <a:pt x="11805" y="1347"/>
                    <a:pt x="13390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30"/>
            <p:cNvSpPr/>
            <p:nvPr/>
          </p:nvSpPr>
          <p:spPr>
            <a:xfrm>
              <a:off x="5207300" y="3148650"/>
              <a:ext cx="346100" cy="160200"/>
            </a:xfrm>
            <a:custGeom>
              <a:avLst/>
              <a:gdLst/>
              <a:ahLst/>
              <a:cxnLst/>
              <a:rect l="l" t="t" r="r" b="b"/>
              <a:pathLst>
                <a:path w="13844" h="6408" extrusionOk="0">
                  <a:moveTo>
                    <a:pt x="1" y="0"/>
                  </a:moveTo>
                  <a:lnTo>
                    <a:pt x="1" y="0"/>
                  </a:lnTo>
                  <a:cubicBezTo>
                    <a:pt x="1585" y="1347"/>
                    <a:pt x="3249" y="2614"/>
                    <a:pt x="4992" y="3803"/>
                  </a:cubicBezTo>
                  <a:cubicBezTo>
                    <a:pt x="5903" y="4397"/>
                    <a:pt x="6814" y="4952"/>
                    <a:pt x="7805" y="5427"/>
                  </a:cubicBezTo>
                  <a:lnTo>
                    <a:pt x="8557" y="5783"/>
                  </a:lnTo>
                  <a:lnTo>
                    <a:pt x="9389" y="6100"/>
                  </a:lnTo>
                  <a:cubicBezTo>
                    <a:pt x="9666" y="6180"/>
                    <a:pt x="10023" y="6259"/>
                    <a:pt x="10340" y="6298"/>
                  </a:cubicBezTo>
                  <a:cubicBezTo>
                    <a:pt x="10696" y="6378"/>
                    <a:pt x="11053" y="6378"/>
                    <a:pt x="11449" y="6378"/>
                  </a:cubicBezTo>
                  <a:cubicBezTo>
                    <a:pt x="11489" y="6397"/>
                    <a:pt x="11528" y="6407"/>
                    <a:pt x="11573" y="6407"/>
                  </a:cubicBezTo>
                  <a:cubicBezTo>
                    <a:pt x="11617" y="6407"/>
                    <a:pt x="11667" y="6397"/>
                    <a:pt x="11726" y="6378"/>
                  </a:cubicBezTo>
                  <a:cubicBezTo>
                    <a:pt x="13844" y="6113"/>
                    <a:pt x="13543" y="3069"/>
                    <a:pt x="11581" y="3069"/>
                  </a:cubicBezTo>
                  <a:cubicBezTo>
                    <a:pt x="11488" y="3069"/>
                    <a:pt x="11391" y="3075"/>
                    <a:pt x="11290" y="3090"/>
                  </a:cubicBezTo>
                  <a:lnTo>
                    <a:pt x="10974" y="3129"/>
                  </a:lnTo>
                  <a:cubicBezTo>
                    <a:pt x="10855" y="3129"/>
                    <a:pt x="10736" y="3209"/>
                    <a:pt x="10538" y="3209"/>
                  </a:cubicBezTo>
                  <a:cubicBezTo>
                    <a:pt x="10459" y="3228"/>
                    <a:pt x="10369" y="3238"/>
                    <a:pt x="10270" y="3238"/>
                  </a:cubicBezTo>
                  <a:cubicBezTo>
                    <a:pt x="10171" y="3238"/>
                    <a:pt x="10062" y="3228"/>
                    <a:pt x="9944" y="3209"/>
                  </a:cubicBezTo>
                  <a:lnTo>
                    <a:pt x="9310" y="3169"/>
                  </a:lnTo>
                  <a:lnTo>
                    <a:pt x="8597" y="3050"/>
                  </a:lnTo>
                  <a:cubicBezTo>
                    <a:pt x="7607" y="2852"/>
                    <a:pt x="6656" y="2614"/>
                    <a:pt x="5745" y="2298"/>
                  </a:cubicBezTo>
                  <a:cubicBezTo>
                    <a:pt x="3764" y="1624"/>
                    <a:pt x="1863" y="872"/>
                    <a:pt x="1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30"/>
            <p:cNvSpPr/>
            <p:nvPr/>
          </p:nvSpPr>
          <p:spPr>
            <a:xfrm>
              <a:off x="4144700" y="4203325"/>
              <a:ext cx="161500" cy="328850"/>
            </a:xfrm>
            <a:custGeom>
              <a:avLst/>
              <a:gdLst/>
              <a:ahLst/>
              <a:cxnLst/>
              <a:rect l="l" t="t" r="r" b="b"/>
              <a:pathLst>
                <a:path w="6460" h="13154" extrusionOk="0">
                  <a:moveTo>
                    <a:pt x="1" y="0"/>
                  </a:moveTo>
                  <a:lnTo>
                    <a:pt x="1" y="0"/>
                  </a:lnTo>
                  <a:cubicBezTo>
                    <a:pt x="872" y="1862"/>
                    <a:pt x="1625" y="3764"/>
                    <a:pt x="2259" y="5705"/>
                  </a:cubicBezTo>
                  <a:cubicBezTo>
                    <a:pt x="2576" y="6655"/>
                    <a:pt x="2853" y="7606"/>
                    <a:pt x="3051" y="8557"/>
                  </a:cubicBezTo>
                  <a:lnTo>
                    <a:pt x="3130" y="9270"/>
                  </a:lnTo>
                  <a:lnTo>
                    <a:pt x="3210" y="9943"/>
                  </a:lnTo>
                  <a:lnTo>
                    <a:pt x="3210" y="10537"/>
                  </a:lnTo>
                  <a:cubicBezTo>
                    <a:pt x="3210" y="10735"/>
                    <a:pt x="3130" y="10815"/>
                    <a:pt x="3091" y="10933"/>
                  </a:cubicBezTo>
                  <a:lnTo>
                    <a:pt x="3051" y="11250"/>
                  </a:lnTo>
                  <a:cubicBezTo>
                    <a:pt x="3051" y="11369"/>
                    <a:pt x="3051" y="11448"/>
                    <a:pt x="3051" y="11567"/>
                  </a:cubicBezTo>
                  <a:cubicBezTo>
                    <a:pt x="3089" y="12637"/>
                    <a:pt x="3892" y="13154"/>
                    <a:pt x="4704" y="13154"/>
                  </a:cubicBezTo>
                  <a:cubicBezTo>
                    <a:pt x="5576" y="13154"/>
                    <a:pt x="6459" y="12557"/>
                    <a:pt x="6418" y="11409"/>
                  </a:cubicBezTo>
                  <a:cubicBezTo>
                    <a:pt x="6418" y="11052"/>
                    <a:pt x="6379" y="10656"/>
                    <a:pt x="6339" y="10300"/>
                  </a:cubicBezTo>
                  <a:cubicBezTo>
                    <a:pt x="6220" y="9983"/>
                    <a:pt x="6141" y="9666"/>
                    <a:pt x="6062" y="9389"/>
                  </a:cubicBezTo>
                  <a:lnTo>
                    <a:pt x="5745" y="8557"/>
                  </a:lnTo>
                  <a:lnTo>
                    <a:pt x="5388" y="7764"/>
                  </a:lnTo>
                  <a:cubicBezTo>
                    <a:pt x="4913" y="6814"/>
                    <a:pt x="4358" y="5863"/>
                    <a:pt x="3764" y="4992"/>
                  </a:cubicBezTo>
                  <a:cubicBezTo>
                    <a:pt x="2615" y="3249"/>
                    <a:pt x="1348" y="1585"/>
                    <a:pt x="1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30"/>
            <p:cNvSpPr/>
            <p:nvPr/>
          </p:nvSpPr>
          <p:spPr>
            <a:xfrm>
              <a:off x="4143725" y="3772625"/>
              <a:ext cx="160450" cy="329700"/>
            </a:xfrm>
            <a:custGeom>
              <a:avLst/>
              <a:gdLst/>
              <a:ahLst/>
              <a:cxnLst/>
              <a:rect l="l" t="t" r="r" b="b"/>
              <a:pathLst>
                <a:path w="6418" h="13188" extrusionOk="0">
                  <a:moveTo>
                    <a:pt x="4760" y="1"/>
                  </a:moveTo>
                  <a:cubicBezTo>
                    <a:pt x="3839" y="1"/>
                    <a:pt x="2916" y="681"/>
                    <a:pt x="3090" y="1898"/>
                  </a:cubicBezTo>
                  <a:lnTo>
                    <a:pt x="3130" y="2215"/>
                  </a:lnTo>
                  <a:cubicBezTo>
                    <a:pt x="3130" y="2334"/>
                    <a:pt x="3209" y="2453"/>
                    <a:pt x="3249" y="2651"/>
                  </a:cubicBezTo>
                  <a:cubicBezTo>
                    <a:pt x="3249" y="2809"/>
                    <a:pt x="3249" y="3007"/>
                    <a:pt x="3249" y="3245"/>
                  </a:cubicBezTo>
                  <a:lnTo>
                    <a:pt x="3169" y="3879"/>
                  </a:lnTo>
                  <a:lnTo>
                    <a:pt x="3050" y="4592"/>
                  </a:lnTo>
                  <a:cubicBezTo>
                    <a:pt x="2852" y="5543"/>
                    <a:pt x="2615" y="6533"/>
                    <a:pt x="2298" y="7444"/>
                  </a:cubicBezTo>
                  <a:cubicBezTo>
                    <a:pt x="1664" y="9425"/>
                    <a:pt x="872" y="11326"/>
                    <a:pt x="0" y="13188"/>
                  </a:cubicBezTo>
                  <a:cubicBezTo>
                    <a:pt x="1387" y="11603"/>
                    <a:pt x="2654" y="9940"/>
                    <a:pt x="3803" y="8197"/>
                  </a:cubicBezTo>
                  <a:cubicBezTo>
                    <a:pt x="4397" y="7286"/>
                    <a:pt x="4952" y="6375"/>
                    <a:pt x="5427" y="5384"/>
                  </a:cubicBezTo>
                  <a:lnTo>
                    <a:pt x="5784" y="4632"/>
                  </a:lnTo>
                  <a:lnTo>
                    <a:pt x="6101" y="3800"/>
                  </a:lnTo>
                  <a:cubicBezTo>
                    <a:pt x="6180" y="3522"/>
                    <a:pt x="6259" y="3166"/>
                    <a:pt x="6338" y="2849"/>
                  </a:cubicBezTo>
                  <a:cubicBezTo>
                    <a:pt x="6378" y="2493"/>
                    <a:pt x="6418" y="2136"/>
                    <a:pt x="6418" y="1740"/>
                  </a:cubicBezTo>
                  <a:cubicBezTo>
                    <a:pt x="6418" y="1661"/>
                    <a:pt x="6418" y="1542"/>
                    <a:pt x="6418" y="1463"/>
                  </a:cubicBezTo>
                  <a:cubicBezTo>
                    <a:pt x="6275" y="461"/>
                    <a:pt x="5518" y="1"/>
                    <a:pt x="476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30"/>
            <p:cNvSpPr/>
            <p:nvPr/>
          </p:nvSpPr>
          <p:spPr>
            <a:xfrm>
              <a:off x="5198400" y="5004450"/>
              <a:ext cx="344000" cy="160500"/>
            </a:xfrm>
            <a:custGeom>
              <a:avLst/>
              <a:gdLst/>
              <a:ahLst/>
              <a:cxnLst/>
              <a:rect l="l" t="t" r="r" b="b"/>
              <a:pathLst>
                <a:path w="13760" h="6420" extrusionOk="0">
                  <a:moveTo>
                    <a:pt x="11526" y="0"/>
                  </a:moveTo>
                  <a:cubicBezTo>
                    <a:pt x="11500" y="0"/>
                    <a:pt x="11474" y="1"/>
                    <a:pt x="11448" y="2"/>
                  </a:cubicBezTo>
                  <a:lnTo>
                    <a:pt x="11409" y="41"/>
                  </a:lnTo>
                  <a:cubicBezTo>
                    <a:pt x="11052" y="41"/>
                    <a:pt x="10696" y="81"/>
                    <a:pt x="10300" y="121"/>
                  </a:cubicBezTo>
                  <a:cubicBezTo>
                    <a:pt x="10022" y="200"/>
                    <a:pt x="9666" y="279"/>
                    <a:pt x="9389" y="358"/>
                  </a:cubicBezTo>
                  <a:lnTo>
                    <a:pt x="8557" y="675"/>
                  </a:lnTo>
                  <a:lnTo>
                    <a:pt x="7764" y="1032"/>
                  </a:lnTo>
                  <a:cubicBezTo>
                    <a:pt x="6814" y="1507"/>
                    <a:pt x="5903" y="2062"/>
                    <a:pt x="4992" y="2656"/>
                  </a:cubicBezTo>
                  <a:cubicBezTo>
                    <a:pt x="3249" y="3805"/>
                    <a:pt x="1585" y="5072"/>
                    <a:pt x="0" y="6419"/>
                  </a:cubicBezTo>
                  <a:cubicBezTo>
                    <a:pt x="1862" y="5548"/>
                    <a:pt x="3764" y="4795"/>
                    <a:pt x="5744" y="4161"/>
                  </a:cubicBezTo>
                  <a:cubicBezTo>
                    <a:pt x="6655" y="3844"/>
                    <a:pt x="7606" y="3567"/>
                    <a:pt x="8596" y="3369"/>
                  </a:cubicBezTo>
                  <a:lnTo>
                    <a:pt x="9309" y="3250"/>
                  </a:lnTo>
                  <a:lnTo>
                    <a:pt x="9943" y="3210"/>
                  </a:lnTo>
                  <a:lnTo>
                    <a:pt x="10537" y="3210"/>
                  </a:lnTo>
                  <a:cubicBezTo>
                    <a:pt x="10735" y="3210"/>
                    <a:pt x="10854" y="3290"/>
                    <a:pt x="10973" y="3329"/>
                  </a:cubicBezTo>
                  <a:lnTo>
                    <a:pt x="11290" y="3369"/>
                  </a:lnTo>
                  <a:lnTo>
                    <a:pt x="11567" y="3369"/>
                  </a:lnTo>
                  <a:cubicBezTo>
                    <a:pt x="13759" y="3251"/>
                    <a:pt x="13669" y="0"/>
                    <a:pt x="11526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30"/>
            <p:cNvSpPr/>
            <p:nvPr/>
          </p:nvSpPr>
          <p:spPr>
            <a:xfrm>
              <a:off x="4751025" y="5005475"/>
              <a:ext cx="346375" cy="159475"/>
            </a:xfrm>
            <a:custGeom>
              <a:avLst/>
              <a:gdLst/>
              <a:ahLst/>
              <a:cxnLst/>
              <a:rect l="l" t="t" r="r" b="b"/>
              <a:pathLst>
                <a:path w="13855" h="6379" extrusionOk="0">
                  <a:moveTo>
                    <a:pt x="2130" y="0"/>
                  </a:moveTo>
                  <a:cubicBezTo>
                    <a:pt x="0" y="267"/>
                    <a:pt x="353" y="3344"/>
                    <a:pt x="2348" y="3344"/>
                  </a:cubicBezTo>
                  <a:cubicBezTo>
                    <a:pt x="2431" y="3344"/>
                    <a:pt x="2517" y="3339"/>
                    <a:pt x="2605" y="3328"/>
                  </a:cubicBezTo>
                  <a:lnTo>
                    <a:pt x="2882" y="3288"/>
                  </a:lnTo>
                  <a:cubicBezTo>
                    <a:pt x="3041" y="3288"/>
                    <a:pt x="3160" y="3209"/>
                    <a:pt x="3318" y="3169"/>
                  </a:cubicBezTo>
                  <a:cubicBezTo>
                    <a:pt x="3450" y="3169"/>
                    <a:pt x="3582" y="3152"/>
                    <a:pt x="3714" y="3152"/>
                  </a:cubicBezTo>
                  <a:cubicBezTo>
                    <a:pt x="3780" y="3152"/>
                    <a:pt x="3846" y="3156"/>
                    <a:pt x="3912" y="3169"/>
                  </a:cubicBezTo>
                  <a:lnTo>
                    <a:pt x="4586" y="3249"/>
                  </a:lnTo>
                  <a:lnTo>
                    <a:pt x="5259" y="3328"/>
                  </a:lnTo>
                  <a:cubicBezTo>
                    <a:pt x="6249" y="3526"/>
                    <a:pt x="7200" y="3803"/>
                    <a:pt x="8151" y="4120"/>
                  </a:cubicBezTo>
                  <a:cubicBezTo>
                    <a:pt x="10092" y="4754"/>
                    <a:pt x="11993" y="5507"/>
                    <a:pt x="13855" y="6378"/>
                  </a:cubicBezTo>
                  <a:cubicBezTo>
                    <a:pt x="12271" y="5031"/>
                    <a:pt x="10607" y="3764"/>
                    <a:pt x="8864" y="2575"/>
                  </a:cubicBezTo>
                  <a:cubicBezTo>
                    <a:pt x="7953" y="1981"/>
                    <a:pt x="7042" y="1466"/>
                    <a:pt x="6091" y="991"/>
                  </a:cubicBezTo>
                  <a:lnTo>
                    <a:pt x="5299" y="634"/>
                  </a:lnTo>
                  <a:lnTo>
                    <a:pt x="4467" y="317"/>
                  </a:lnTo>
                  <a:cubicBezTo>
                    <a:pt x="4190" y="238"/>
                    <a:pt x="3873" y="159"/>
                    <a:pt x="3556" y="80"/>
                  </a:cubicBezTo>
                  <a:cubicBezTo>
                    <a:pt x="3160" y="40"/>
                    <a:pt x="2803" y="0"/>
                    <a:pt x="24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30"/>
            <p:cNvSpPr/>
            <p:nvPr/>
          </p:nvSpPr>
          <p:spPr>
            <a:xfrm>
              <a:off x="5999025" y="3781925"/>
              <a:ext cx="160975" cy="329325"/>
            </a:xfrm>
            <a:custGeom>
              <a:avLst/>
              <a:gdLst/>
              <a:ahLst/>
              <a:cxnLst/>
              <a:rect l="l" t="t" r="r" b="b"/>
              <a:pathLst>
                <a:path w="6439" h="13173" extrusionOk="0">
                  <a:moveTo>
                    <a:pt x="1718" y="0"/>
                  </a:moveTo>
                  <a:cubicBezTo>
                    <a:pt x="858" y="0"/>
                    <a:pt x="0" y="586"/>
                    <a:pt x="61" y="1724"/>
                  </a:cubicBezTo>
                  <a:cubicBezTo>
                    <a:pt x="61" y="2121"/>
                    <a:pt x="61" y="2477"/>
                    <a:pt x="141" y="2834"/>
                  </a:cubicBezTo>
                  <a:cubicBezTo>
                    <a:pt x="180" y="3150"/>
                    <a:pt x="259" y="3467"/>
                    <a:pt x="378" y="3784"/>
                  </a:cubicBezTo>
                  <a:lnTo>
                    <a:pt x="656" y="4616"/>
                  </a:lnTo>
                  <a:lnTo>
                    <a:pt x="1012" y="5369"/>
                  </a:lnTo>
                  <a:cubicBezTo>
                    <a:pt x="1487" y="6359"/>
                    <a:pt x="2042" y="7270"/>
                    <a:pt x="2636" y="8181"/>
                  </a:cubicBezTo>
                  <a:cubicBezTo>
                    <a:pt x="3825" y="9924"/>
                    <a:pt x="5092" y="11588"/>
                    <a:pt x="6439" y="13172"/>
                  </a:cubicBezTo>
                  <a:cubicBezTo>
                    <a:pt x="5568" y="11311"/>
                    <a:pt x="4775" y="9409"/>
                    <a:pt x="4141" y="7468"/>
                  </a:cubicBezTo>
                  <a:cubicBezTo>
                    <a:pt x="3825" y="6518"/>
                    <a:pt x="3587" y="5567"/>
                    <a:pt x="3428" y="4576"/>
                  </a:cubicBezTo>
                  <a:lnTo>
                    <a:pt x="3310" y="3863"/>
                  </a:lnTo>
                  <a:lnTo>
                    <a:pt x="3230" y="3230"/>
                  </a:lnTo>
                  <a:cubicBezTo>
                    <a:pt x="3230" y="3032"/>
                    <a:pt x="3230" y="2834"/>
                    <a:pt x="3230" y="2635"/>
                  </a:cubicBezTo>
                  <a:cubicBezTo>
                    <a:pt x="3230" y="2437"/>
                    <a:pt x="3349" y="2358"/>
                    <a:pt x="3349" y="2200"/>
                  </a:cubicBezTo>
                  <a:lnTo>
                    <a:pt x="3389" y="1883"/>
                  </a:lnTo>
                  <a:cubicBezTo>
                    <a:pt x="3389" y="1804"/>
                    <a:pt x="3389" y="1685"/>
                    <a:pt x="3389" y="1606"/>
                  </a:cubicBezTo>
                  <a:cubicBezTo>
                    <a:pt x="3350" y="526"/>
                    <a:pt x="2533" y="0"/>
                    <a:pt x="1718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30"/>
            <p:cNvSpPr/>
            <p:nvPr/>
          </p:nvSpPr>
          <p:spPr>
            <a:xfrm>
              <a:off x="6000550" y="4212225"/>
              <a:ext cx="160450" cy="328875"/>
            </a:xfrm>
            <a:custGeom>
              <a:avLst/>
              <a:gdLst/>
              <a:ahLst/>
              <a:cxnLst/>
              <a:rect l="l" t="t" r="r" b="b"/>
              <a:pathLst>
                <a:path w="6418" h="13155" extrusionOk="0">
                  <a:moveTo>
                    <a:pt x="6418" y="1"/>
                  </a:moveTo>
                  <a:lnTo>
                    <a:pt x="6418" y="1"/>
                  </a:lnTo>
                  <a:cubicBezTo>
                    <a:pt x="5031" y="1546"/>
                    <a:pt x="3764" y="3209"/>
                    <a:pt x="2615" y="4952"/>
                  </a:cubicBezTo>
                  <a:cubicBezTo>
                    <a:pt x="2021" y="5864"/>
                    <a:pt x="1466" y="6814"/>
                    <a:pt x="991" y="7765"/>
                  </a:cubicBezTo>
                  <a:lnTo>
                    <a:pt x="634" y="8557"/>
                  </a:lnTo>
                  <a:lnTo>
                    <a:pt x="317" y="9389"/>
                  </a:lnTo>
                  <a:cubicBezTo>
                    <a:pt x="238" y="9666"/>
                    <a:pt x="159" y="9983"/>
                    <a:pt x="119" y="10300"/>
                  </a:cubicBezTo>
                  <a:cubicBezTo>
                    <a:pt x="40" y="10657"/>
                    <a:pt x="0" y="11053"/>
                    <a:pt x="0" y="11409"/>
                  </a:cubicBezTo>
                  <a:cubicBezTo>
                    <a:pt x="0" y="11528"/>
                    <a:pt x="0" y="11607"/>
                    <a:pt x="0" y="11726"/>
                  </a:cubicBezTo>
                  <a:cubicBezTo>
                    <a:pt x="143" y="12704"/>
                    <a:pt x="891" y="13155"/>
                    <a:pt x="1644" y="13155"/>
                  </a:cubicBezTo>
                  <a:cubicBezTo>
                    <a:pt x="2570" y="13155"/>
                    <a:pt x="3503" y="12474"/>
                    <a:pt x="3328" y="11251"/>
                  </a:cubicBezTo>
                  <a:lnTo>
                    <a:pt x="3288" y="10974"/>
                  </a:lnTo>
                  <a:cubicBezTo>
                    <a:pt x="3288" y="10815"/>
                    <a:pt x="3209" y="10696"/>
                    <a:pt x="3209" y="10538"/>
                  </a:cubicBezTo>
                  <a:cubicBezTo>
                    <a:pt x="3169" y="10340"/>
                    <a:pt x="3169" y="10142"/>
                    <a:pt x="3209" y="9944"/>
                  </a:cubicBezTo>
                  <a:lnTo>
                    <a:pt x="3249" y="9270"/>
                  </a:lnTo>
                  <a:lnTo>
                    <a:pt x="3367" y="8597"/>
                  </a:lnTo>
                  <a:cubicBezTo>
                    <a:pt x="3566" y="7606"/>
                    <a:pt x="3803" y="6656"/>
                    <a:pt x="4120" y="5705"/>
                  </a:cubicBezTo>
                  <a:cubicBezTo>
                    <a:pt x="4754" y="3764"/>
                    <a:pt x="5546" y="1863"/>
                    <a:pt x="641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7" name="Google Shape;8407;p30"/>
          <p:cNvGrpSpPr/>
          <p:nvPr/>
        </p:nvGrpSpPr>
        <p:grpSpPr>
          <a:xfrm>
            <a:off x="5" y="733278"/>
            <a:ext cx="734512" cy="734512"/>
            <a:chOff x="4008050" y="3011975"/>
            <a:chExt cx="2289625" cy="2289625"/>
          </a:xfrm>
        </p:grpSpPr>
        <p:sp>
          <p:nvSpPr>
            <p:cNvPr id="8408" name="Google Shape;8408;p30"/>
            <p:cNvSpPr/>
            <p:nvPr/>
          </p:nvSpPr>
          <p:spPr>
            <a:xfrm>
              <a:off x="4008050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47971" y="5467"/>
                  </a:moveTo>
                  <a:lnTo>
                    <a:pt x="47971" y="5467"/>
                  </a:lnTo>
                  <a:cubicBezTo>
                    <a:pt x="49833" y="6339"/>
                    <a:pt x="51734" y="7091"/>
                    <a:pt x="53715" y="7765"/>
                  </a:cubicBezTo>
                  <a:cubicBezTo>
                    <a:pt x="54626" y="8042"/>
                    <a:pt x="55577" y="8319"/>
                    <a:pt x="56567" y="8517"/>
                  </a:cubicBezTo>
                  <a:lnTo>
                    <a:pt x="57280" y="8636"/>
                  </a:lnTo>
                  <a:lnTo>
                    <a:pt x="57914" y="8676"/>
                  </a:lnTo>
                  <a:lnTo>
                    <a:pt x="58508" y="8676"/>
                  </a:lnTo>
                  <a:cubicBezTo>
                    <a:pt x="58706" y="8676"/>
                    <a:pt x="58825" y="8596"/>
                    <a:pt x="58944" y="8557"/>
                  </a:cubicBezTo>
                  <a:lnTo>
                    <a:pt x="59260" y="8517"/>
                  </a:lnTo>
                  <a:cubicBezTo>
                    <a:pt x="59349" y="8506"/>
                    <a:pt x="59435" y="8501"/>
                    <a:pt x="59518" y="8501"/>
                  </a:cubicBezTo>
                  <a:cubicBezTo>
                    <a:pt x="61509" y="8501"/>
                    <a:pt x="61826" y="11578"/>
                    <a:pt x="59696" y="11845"/>
                  </a:cubicBezTo>
                  <a:lnTo>
                    <a:pt x="59419" y="11845"/>
                  </a:lnTo>
                  <a:cubicBezTo>
                    <a:pt x="59023" y="11845"/>
                    <a:pt x="58666" y="11805"/>
                    <a:pt x="58310" y="11765"/>
                  </a:cubicBezTo>
                  <a:cubicBezTo>
                    <a:pt x="57993" y="11686"/>
                    <a:pt x="57636" y="11647"/>
                    <a:pt x="57359" y="11528"/>
                  </a:cubicBezTo>
                  <a:lnTo>
                    <a:pt x="56527" y="11250"/>
                  </a:lnTo>
                  <a:lnTo>
                    <a:pt x="55775" y="10894"/>
                  </a:lnTo>
                  <a:cubicBezTo>
                    <a:pt x="54784" y="10379"/>
                    <a:pt x="53873" y="9864"/>
                    <a:pt x="52962" y="9270"/>
                  </a:cubicBezTo>
                  <a:cubicBezTo>
                    <a:pt x="51219" y="8081"/>
                    <a:pt x="49555" y="6814"/>
                    <a:pt x="47971" y="5467"/>
                  </a:cubicBezTo>
                  <a:close/>
                  <a:moveTo>
                    <a:pt x="43931" y="5467"/>
                  </a:moveTo>
                  <a:lnTo>
                    <a:pt x="43931" y="5467"/>
                  </a:lnTo>
                  <a:cubicBezTo>
                    <a:pt x="42346" y="6814"/>
                    <a:pt x="40682" y="8081"/>
                    <a:pt x="38939" y="9270"/>
                  </a:cubicBezTo>
                  <a:cubicBezTo>
                    <a:pt x="38068" y="9864"/>
                    <a:pt x="37117" y="10419"/>
                    <a:pt x="36166" y="10894"/>
                  </a:cubicBezTo>
                  <a:lnTo>
                    <a:pt x="35374" y="11250"/>
                  </a:lnTo>
                  <a:lnTo>
                    <a:pt x="34542" y="11567"/>
                  </a:lnTo>
                  <a:cubicBezTo>
                    <a:pt x="34265" y="11647"/>
                    <a:pt x="33948" y="11726"/>
                    <a:pt x="33631" y="11765"/>
                  </a:cubicBezTo>
                  <a:cubicBezTo>
                    <a:pt x="33275" y="11845"/>
                    <a:pt x="32918" y="11845"/>
                    <a:pt x="32562" y="11845"/>
                  </a:cubicBezTo>
                  <a:cubicBezTo>
                    <a:pt x="32535" y="11846"/>
                    <a:pt x="32509" y="11846"/>
                    <a:pt x="32483" y="11846"/>
                  </a:cubicBezTo>
                  <a:cubicBezTo>
                    <a:pt x="30301" y="11846"/>
                    <a:pt x="30211" y="8596"/>
                    <a:pt x="32403" y="8517"/>
                  </a:cubicBezTo>
                  <a:lnTo>
                    <a:pt x="32364" y="8478"/>
                  </a:lnTo>
                  <a:lnTo>
                    <a:pt x="32681" y="8478"/>
                  </a:lnTo>
                  <a:lnTo>
                    <a:pt x="32958" y="8517"/>
                  </a:lnTo>
                  <a:cubicBezTo>
                    <a:pt x="33116" y="8517"/>
                    <a:pt x="33235" y="8636"/>
                    <a:pt x="33394" y="8636"/>
                  </a:cubicBezTo>
                  <a:cubicBezTo>
                    <a:pt x="33493" y="8656"/>
                    <a:pt x="33592" y="8666"/>
                    <a:pt x="33691" y="8666"/>
                  </a:cubicBezTo>
                  <a:cubicBezTo>
                    <a:pt x="33790" y="8666"/>
                    <a:pt x="33889" y="8656"/>
                    <a:pt x="33988" y="8636"/>
                  </a:cubicBezTo>
                  <a:lnTo>
                    <a:pt x="34661" y="8596"/>
                  </a:lnTo>
                  <a:lnTo>
                    <a:pt x="35374" y="8478"/>
                  </a:lnTo>
                  <a:cubicBezTo>
                    <a:pt x="36325" y="8280"/>
                    <a:pt x="37276" y="8002"/>
                    <a:pt x="38226" y="7725"/>
                  </a:cubicBezTo>
                  <a:cubicBezTo>
                    <a:pt x="40167" y="7091"/>
                    <a:pt x="42069" y="6339"/>
                    <a:pt x="43931" y="5467"/>
                  </a:cubicBezTo>
                  <a:close/>
                  <a:moveTo>
                    <a:pt x="45999" y="10933"/>
                  </a:moveTo>
                  <a:cubicBezTo>
                    <a:pt x="47670" y="10933"/>
                    <a:pt x="48475" y="12965"/>
                    <a:pt x="47298" y="14142"/>
                  </a:cubicBezTo>
                  <a:cubicBezTo>
                    <a:pt x="46913" y="14527"/>
                    <a:pt x="46436" y="14700"/>
                    <a:pt x="45968" y="14700"/>
                  </a:cubicBezTo>
                  <a:cubicBezTo>
                    <a:pt x="44991" y="14700"/>
                    <a:pt x="44049" y="13947"/>
                    <a:pt x="44049" y="12795"/>
                  </a:cubicBezTo>
                  <a:cubicBezTo>
                    <a:pt x="44049" y="11765"/>
                    <a:pt x="44921" y="10934"/>
                    <a:pt x="45951" y="10934"/>
                  </a:cubicBezTo>
                  <a:cubicBezTo>
                    <a:pt x="45967" y="10933"/>
                    <a:pt x="45983" y="10933"/>
                    <a:pt x="45999" y="10933"/>
                  </a:cubicBezTo>
                  <a:close/>
                  <a:moveTo>
                    <a:pt x="37240" y="15573"/>
                  </a:moveTo>
                  <a:cubicBezTo>
                    <a:pt x="37698" y="15573"/>
                    <a:pt x="38163" y="15743"/>
                    <a:pt x="38543" y="16123"/>
                  </a:cubicBezTo>
                  <a:cubicBezTo>
                    <a:pt x="39771" y="17351"/>
                    <a:pt x="38900" y="19371"/>
                    <a:pt x="37236" y="19371"/>
                  </a:cubicBezTo>
                  <a:cubicBezTo>
                    <a:pt x="36166" y="19371"/>
                    <a:pt x="35335" y="18539"/>
                    <a:pt x="35335" y="17509"/>
                  </a:cubicBezTo>
                  <a:lnTo>
                    <a:pt x="35335" y="17470"/>
                  </a:lnTo>
                  <a:cubicBezTo>
                    <a:pt x="35335" y="16338"/>
                    <a:pt x="36269" y="15573"/>
                    <a:pt x="37240" y="15573"/>
                  </a:cubicBezTo>
                  <a:close/>
                  <a:moveTo>
                    <a:pt x="54709" y="15573"/>
                  </a:moveTo>
                  <a:cubicBezTo>
                    <a:pt x="55167" y="15573"/>
                    <a:pt x="55632" y="15743"/>
                    <a:pt x="56012" y="16123"/>
                  </a:cubicBezTo>
                  <a:cubicBezTo>
                    <a:pt x="57240" y="17351"/>
                    <a:pt x="56369" y="19371"/>
                    <a:pt x="54665" y="19371"/>
                  </a:cubicBezTo>
                  <a:cubicBezTo>
                    <a:pt x="53636" y="19371"/>
                    <a:pt x="52804" y="18539"/>
                    <a:pt x="52804" y="17509"/>
                  </a:cubicBezTo>
                  <a:lnTo>
                    <a:pt x="52804" y="17470"/>
                  </a:lnTo>
                  <a:cubicBezTo>
                    <a:pt x="52804" y="16338"/>
                    <a:pt x="53738" y="15573"/>
                    <a:pt x="54709" y="15573"/>
                  </a:cubicBezTo>
                  <a:close/>
                  <a:moveTo>
                    <a:pt x="32059" y="17585"/>
                  </a:moveTo>
                  <a:cubicBezTo>
                    <a:pt x="33025" y="17585"/>
                    <a:pt x="33948" y="18338"/>
                    <a:pt x="33948" y="19490"/>
                  </a:cubicBezTo>
                  <a:cubicBezTo>
                    <a:pt x="33948" y="20612"/>
                    <a:pt x="33029" y="21374"/>
                    <a:pt x="32066" y="21374"/>
                  </a:cubicBezTo>
                  <a:cubicBezTo>
                    <a:pt x="31601" y="21374"/>
                    <a:pt x="31126" y="21197"/>
                    <a:pt x="30740" y="20797"/>
                  </a:cubicBezTo>
                  <a:cubicBezTo>
                    <a:pt x="29987" y="20084"/>
                    <a:pt x="29987" y="18896"/>
                    <a:pt x="30740" y="18143"/>
                  </a:cubicBezTo>
                  <a:cubicBezTo>
                    <a:pt x="31125" y="17758"/>
                    <a:pt x="31597" y="17585"/>
                    <a:pt x="32059" y="17585"/>
                  </a:cubicBezTo>
                  <a:close/>
                  <a:moveTo>
                    <a:pt x="59753" y="17823"/>
                  </a:moveTo>
                  <a:cubicBezTo>
                    <a:pt x="60221" y="17823"/>
                    <a:pt x="60698" y="17996"/>
                    <a:pt x="61083" y="18381"/>
                  </a:cubicBezTo>
                  <a:cubicBezTo>
                    <a:pt x="61835" y="19133"/>
                    <a:pt x="61835" y="20322"/>
                    <a:pt x="61083" y="21074"/>
                  </a:cubicBezTo>
                  <a:cubicBezTo>
                    <a:pt x="60702" y="21455"/>
                    <a:pt x="60233" y="21624"/>
                    <a:pt x="59770" y="21624"/>
                  </a:cubicBezTo>
                  <a:cubicBezTo>
                    <a:pt x="58787" y="21624"/>
                    <a:pt x="57834" y="20859"/>
                    <a:pt x="57834" y="19728"/>
                  </a:cubicBezTo>
                  <a:cubicBezTo>
                    <a:pt x="57834" y="18576"/>
                    <a:pt x="58776" y="17823"/>
                    <a:pt x="59753" y="17823"/>
                  </a:cubicBezTo>
                  <a:close/>
                  <a:moveTo>
                    <a:pt x="22562" y="20477"/>
                  </a:moveTo>
                  <a:cubicBezTo>
                    <a:pt x="23539" y="20477"/>
                    <a:pt x="24481" y="21230"/>
                    <a:pt x="24481" y="22382"/>
                  </a:cubicBezTo>
                  <a:cubicBezTo>
                    <a:pt x="24481" y="23504"/>
                    <a:pt x="23544" y="24266"/>
                    <a:pt x="22569" y="24266"/>
                  </a:cubicBezTo>
                  <a:cubicBezTo>
                    <a:pt x="22098" y="24266"/>
                    <a:pt x="21619" y="24088"/>
                    <a:pt x="21233" y="23689"/>
                  </a:cubicBezTo>
                  <a:cubicBezTo>
                    <a:pt x="20520" y="22976"/>
                    <a:pt x="20520" y="21748"/>
                    <a:pt x="21233" y="21035"/>
                  </a:cubicBezTo>
                  <a:cubicBezTo>
                    <a:pt x="21618" y="20650"/>
                    <a:pt x="22094" y="20477"/>
                    <a:pt x="22562" y="20477"/>
                  </a:cubicBezTo>
                  <a:close/>
                  <a:moveTo>
                    <a:pt x="69222" y="20696"/>
                  </a:moveTo>
                  <a:cubicBezTo>
                    <a:pt x="70185" y="20696"/>
                    <a:pt x="71105" y="21457"/>
                    <a:pt x="71105" y="22580"/>
                  </a:cubicBezTo>
                  <a:cubicBezTo>
                    <a:pt x="71105" y="23731"/>
                    <a:pt x="70181" y="24484"/>
                    <a:pt x="69216" y="24484"/>
                  </a:cubicBezTo>
                  <a:cubicBezTo>
                    <a:pt x="68753" y="24484"/>
                    <a:pt x="68281" y="24311"/>
                    <a:pt x="67896" y="23926"/>
                  </a:cubicBezTo>
                  <a:cubicBezTo>
                    <a:pt x="67143" y="23174"/>
                    <a:pt x="67143" y="21985"/>
                    <a:pt x="67896" y="21272"/>
                  </a:cubicBezTo>
                  <a:cubicBezTo>
                    <a:pt x="68283" y="20873"/>
                    <a:pt x="68757" y="20696"/>
                    <a:pt x="69222" y="20696"/>
                  </a:cubicBezTo>
                  <a:close/>
                  <a:moveTo>
                    <a:pt x="45792" y="16559"/>
                  </a:moveTo>
                  <a:cubicBezTo>
                    <a:pt x="47218" y="16559"/>
                    <a:pt x="48248" y="17985"/>
                    <a:pt x="47773" y="19371"/>
                  </a:cubicBezTo>
                  <a:lnTo>
                    <a:pt x="45792" y="25313"/>
                  </a:lnTo>
                  <a:lnTo>
                    <a:pt x="43772" y="19371"/>
                  </a:lnTo>
                  <a:cubicBezTo>
                    <a:pt x="43297" y="17985"/>
                    <a:pt x="44327" y="16559"/>
                    <a:pt x="45792" y="16559"/>
                  </a:cubicBezTo>
                  <a:close/>
                  <a:moveTo>
                    <a:pt x="26614" y="24502"/>
                  </a:moveTo>
                  <a:cubicBezTo>
                    <a:pt x="27403" y="24502"/>
                    <a:pt x="28154" y="24934"/>
                    <a:pt x="28521" y="25669"/>
                  </a:cubicBezTo>
                  <a:lnTo>
                    <a:pt x="31294" y="31294"/>
                  </a:lnTo>
                  <a:lnTo>
                    <a:pt x="25669" y="28522"/>
                  </a:lnTo>
                  <a:cubicBezTo>
                    <a:pt x="25273" y="28323"/>
                    <a:pt x="24917" y="27967"/>
                    <a:pt x="24719" y="27571"/>
                  </a:cubicBezTo>
                  <a:cubicBezTo>
                    <a:pt x="24204" y="26501"/>
                    <a:pt x="24639" y="25234"/>
                    <a:pt x="25669" y="24719"/>
                  </a:cubicBezTo>
                  <a:cubicBezTo>
                    <a:pt x="25975" y="24571"/>
                    <a:pt x="26298" y="24502"/>
                    <a:pt x="26614" y="24502"/>
                  </a:cubicBezTo>
                  <a:close/>
                  <a:moveTo>
                    <a:pt x="65019" y="24466"/>
                  </a:moveTo>
                  <a:cubicBezTo>
                    <a:pt x="66981" y="24466"/>
                    <a:pt x="68060" y="27464"/>
                    <a:pt x="65876" y="28522"/>
                  </a:cubicBezTo>
                  <a:lnTo>
                    <a:pt x="60290" y="31334"/>
                  </a:lnTo>
                  <a:lnTo>
                    <a:pt x="63024" y="25709"/>
                  </a:lnTo>
                  <a:cubicBezTo>
                    <a:pt x="63222" y="25273"/>
                    <a:pt x="63578" y="24917"/>
                    <a:pt x="64014" y="24719"/>
                  </a:cubicBezTo>
                  <a:cubicBezTo>
                    <a:pt x="64365" y="24543"/>
                    <a:pt x="64703" y="24466"/>
                    <a:pt x="65019" y="24466"/>
                  </a:cubicBezTo>
                  <a:close/>
                  <a:moveTo>
                    <a:pt x="19710" y="29944"/>
                  </a:moveTo>
                  <a:cubicBezTo>
                    <a:pt x="20687" y="29944"/>
                    <a:pt x="21629" y="30697"/>
                    <a:pt x="21629" y="31849"/>
                  </a:cubicBezTo>
                  <a:cubicBezTo>
                    <a:pt x="21629" y="32980"/>
                    <a:pt x="20676" y="33745"/>
                    <a:pt x="19693" y="33745"/>
                  </a:cubicBezTo>
                  <a:cubicBezTo>
                    <a:pt x="19230" y="33745"/>
                    <a:pt x="18761" y="33576"/>
                    <a:pt x="18381" y="33196"/>
                  </a:cubicBezTo>
                  <a:cubicBezTo>
                    <a:pt x="17628" y="32443"/>
                    <a:pt x="17628" y="31255"/>
                    <a:pt x="18381" y="30502"/>
                  </a:cubicBezTo>
                  <a:cubicBezTo>
                    <a:pt x="18766" y="30117"/>
                    <a:pt x="19242" y="29944"/>
                    <a:pt x="19710" y="29944"/>
                  </a:cubicBezTo>
                  <a:close/>
                  <a:moveTo>
                    <a:pt x="72095" y="30175"/>
                  </a:moveTo>
                  <a:cubicBezTo>
                    <a:pt x="72580" y="30175"/>
                    <a:pt x="73065" y="30364"/>
                    <a:pt x="73442" y="30740"/>
                  </a:cubicBezTo>
                  <a:cubicBezTo>
                    <a:pt x="74630" y="31928"/>
                    <a:pt x="73759" y="33948"/>
                    <a:pt x="72095" y="33948"/>
                  </a:cubicBezTo>
                  <a:cubicBezTo>
                    <a:pt x="70392" y="33948"/>
                    <a:pt x="69560" y="31928"/>
                    <a:pt x="70748" y="30740"/>
                  </a:cubicBezTo>
                  <a:cubicBezTo>
                    <a:pt x="71124" y="30364"/>
                    <a:pt x="71610" y="30175"/>
                    <a:pt x="72095" y="30175"/>
                  </a:cubicBezTo>
                  <a:close/>
                  <a:moveTo>
                    <a:pt x="17469" y="35018"/>
                  </a:moveTo>
                  <a:cubicBezTo>
                    <a:pt x="19173" y="35018"/>
                    <a:pt x="20005" y="37038"/>
                    <a:pt x="18816" y="38227"/>
                  </a:cubicBezTo>
                  <a:cubicBezTo>
                    <a:pt x="18431" y="38625"/>
                    <a:pt x="17954" y="38802"/>
                    <a:pt x="17486" y="38802"/>
                  </a:cubicBezTo>
                  <a:cubicBezTo>
                    <a:pt x="16509" y="38802"/>
                    <a:pt x="15568" y="38031"/>
                    <a:pt x="15568" y="36880"/>
                  </a:cubicBezTo>
                  <a:cubicBezTo>
                    <a:pt x="15568" y="35850"/>
                    <a:pt x="16440" y="35018"/>
                    <a:pt x="17469" y="35018"/>
                  </a:cubicBezTo>
                  <a:close/>
                  <a:moveTo>
                    <a:pt x="74071" y="35340"/>
                  </a:moveTo>
                  <a:cubicBezTo>
                    <a:pt x="75043" y="35340"/>
                    <a:pt x="75977" y="36105"/>
                    <a:pt x="75977" y="37236"/>
                  </a:cubicBezTo>
                  <a:cubicBezTo>
                    <a:pt x="75977" y="38299"/>
                    <a:pt x="75155" y="39127"/>
                    <a:pt x="74095" y="39138"/>
                  </a:cubicBezTo>
                  <a:lnTo>
                    <a:pt x="74095" y="39138"/>
                  </a:lnTo>
                  <a:cubicBezTo>
                    <a:pt x="72405" y="39122"/>
                    <a:pt x="71545" y="37073"/>
                    <a:pt x="72768" y="35889"/>
                  </a:cubicBezTo>
                  <a:cubicBezTo>
                    <a:pt x="73148" y="35509"/>
                    <a:pt x="73614" y="35340"/>
                    <a:pt x="74071" y="35340"/>
                  </a:cubicBezTo>
                  <a:close/>
                  <a:moveTo>
                    <a:pt x="10217" y="30427"/>
                  </a:moveTo>
                  <a:cubicBezTo>
                    <a:pt x="10973" y="30427"/>
                    <a:pt x="11719" y="30887"/>
                    <a:pt x="11845" y="31889"/>
                  </a:cubicBezTo>
                  <a:cubicBezTo>
                    <a:pt x="11845" y="31968"/>
                    <a:pt x="11845" y="32087"/>
                    <a:pt x="11845" y="32166"/>
                  </a:cubicBezTo>
                  <a:cubicBezTo>
                    <a:pt x="11845" y="32562"/>
                    <a:pt x="11805" y="32919"/>
                    <a:pt x="11765" y="33275"/>
                  </a:cubicBezTo>
                  <a:cubicBezTo>
                    <a:pt x="11686" y="33592"/>
                    <a:pt x="11607" y="33909"/>
                    <a:pt x="11528" y="34226"/>
                  </a:cubicBezTo>
                  <a:lnTo>
                    <a:pt x="11211" y="35058"/>
                  </a:lnTo>
                  <a:lnTo>
                    <a:pt x="10854" y="35810"/>
                  </a:lnTo>
                  <a:cubicBezTo>
                    <a:pt x="10379" y="36801"/>
                    <a:pt x="9864" y="37712"/>
                    <a:pt x="9230" y="38623"/>
                  </a:cubicBezTo>
                  <a:cubicBezTo>
                    <a:pt x="8081" y="40366"/>
                    <a:pt x="6814" y="42029"/>
                    <a:pt x="5467" y="43574"/>
                  </a:cubicBezTo>
                  <a:cubicBezTo>
                    <a:pt x="6338" y="41752"/>
                    <a:pt x="7091" y="39811"/>
                    <a:pt x="7725" y="37870"/>
                  </a:cubicBezTo>
                  <a:cubicBezTo>
                    <a:pt x="8042" y="36959"/>
                    <a:pt x="8319" y="35969"/>
                    <a:pt x="8517" y="35018"/>
                  </a:cubicBezTo>
                  <a:lnTo>
                    <a:pt x="8596" y="34305"/>
                  </a:lnTo>
                  <a:lnTo>
                    <a:pt x="8676" y="33671"/>
                  </a:lnTo>
                  <a:lnTo>
                    <a:pt x="8676" y="33077"/>
                  </a:lnTo>
                  <a:cubicBezTo>
                    <a:pt x="8676" y="32879"/>
                    <a:pt x="8596" y="32760"/>
                    <a:pt x="8557" y="32641"/>
                  </a:cubicBezTo>
                  <a:lnTo>
                    <a:pt x="8517" y="32324"/>
                  </a:lnTo>
                  <a:cubicBezTo>
                    <a:pt x="8365" y="31107"/>
                    <a:pt x="9298" y="30427"/>
                    <a:pt x="10217" y="30427"/>
                  </a:cubicBezTo>
                  <a:close/>
                  <a:moveTo>
                    <a:pt x="81427" y="30803"/>
                  </a:moveTo>
                  <a:cubicBezTo>
                    <a:pt x="82239" y="30803"/>
                    <a:pt x="83049" y="31329"/>
                    <a:pt x="83107" y="32404"/>
                  </a:cubicBezTo>
                  <a:cubicBezTo>
                    <a:pt x="83107" y="32483"/>
                    <a:pt x="83107" y="32602"/>
                    <a:pt x="83107" y="32681"/>
                  </a:cubicBezTo>
                  <a:lnTo>
                    <a:pt x="83028" y="32998"/>
                  </a:lnTo>
                  <a:cubicBezTo>
                    <a:pt x="83028" y="33156"/>
                    <a:pt x="82949" y="33235"/>
                    <a:pt x="82949" y="33433"/>
                  </a:cubicBezTo>
                  <a:cubicBezTo>
                    <a:pt x="82949" y="33632"/>
                    <a:pt x="82949" y="33830"/>
                    <a:pt x="82949" y="34028"/>
                  </a:cubicBezTo>
                  <a:lnTo>
                    <a:pt x="82988" y="34701"/>
                  </a:lnTo>
                  <a:lnTo>
                    <a:pt x="83107" y="35374"/>
                  </a:lnTo>
                  <a:cubicBezTo>
                    <a:pt x="83305" y="36365"/>
                    <a:pt x="83543" y="37316"/>
                    <a:pt x="83860" y="38266"/>
                  </a:cubicBezTo>
                  <a:cubicBezTo>
                    <a:pt x="84533" y="40207"/>
                    <a:pt x="85286" y="42109"/>
                    <a:pt x="86157" y="43970"/>
                  </a:cubicBezTo>
                  <a:cubicBezTo>
                    <a:pt x="84771" y="42386"/>
                    <a:pt x="83503" y="40722"/>
                    <a:pt x="82315" y="38979"/>
                  </a:cubicBezTo>
                  <a:lnTo>
                    <a:pt x="82354" y="38979"/>
                  </a:lnTo>
                  <a:cubicBezTo>
                    <a:pt x="81760" y="38068"/>
                    <a:pt x="81206" y="37157"/>
                    <a:pt x="80730" y="36167"/>
                  </a:cubicBezTo>
                  <a:lnTo>
                    <a:pt x="80374" y="35414"/>
                  </a:lnTo>
                  <a:lnTo>
                    <a:pt x="80057" y="34582"/>
                  </a:lnTo>
                  <a:cubicBezTo>
                    <a:pt x="79978" y="34265"/>
                    <a:pt x="79898" y="33948"/>
                    <a:pt x="79819" y="33632"/>
                  </a:cubicBezTo>
                  <a:cubicBezTo>
                    <a:pt x="79780" y="33275"/>
                    <a:pt x="79740" y="32919"/>
                    <a:pt x="79740" y="32562"/>
                  </a:cubicBezTo>
                  <a:cubicBezTo>
                    <a:pt x="79699" y="31398"/>
                    <a:pt x="80564" y="30803"/>
                    <a:pt x="81427" y="30803"/>
                  </a:cubicBezTo>
                  <a:close/>
                  <a:moveTo>
                    <a:pt x="12778" y="43729"/>
                  </a:moveTo>
                  <a:cubicBezTo>
                    <a:pt x="13755" y="43729"/>
                    <a:pt x="14697" y="44483"/>
                    <a:pt x="14697" y="45634"/>
                  </a:cubicBezTo>
                  <a:cubicBezTo>
                    <a:pt x="14697" y="46664"/>
                    <a:pt x="13825" y="47496"/>
                    <a:pt x="12795" y="47536"/>
                  </a:cubicBezTo>
                  <a:cubicBezTo>
                    <a:pt x="11092" y="47536"/>
                    <a:pt x="10260" y="45476"/>
                    <a:pt x="11448" y="44287"/>
                  </a:cubicBezTo>
                  <a:cubicBezTo>
                    <a:pt x="11833" y="43902"/>
                    <a:pt x="12310" y="43729"/>
                    <a:pt x="12778" y="43729"/>
                  </a:cubicBezTo>
                  <a:close/>
                  <a:moveTo>
                    <a:pt x="78777" y="44086"/>
                  </a:moveTo>
                  <a:cubicBezTo>
                    <a:pt x="79239" y="44086"/>
                    <a:pt x="79712" y="44259"/>
                    <a:pt x="80097" y="44644"/>
                  </a:cubicBezTo>
                  <a:cubicBezTo>
                    <a:pt x="81325" y="45832"/>
                    <a:pt x="80453" y="47892"/>
                    <a:pt x="78789" y="47892"/>
                  </a:cubicBezTo>
                  <a:cubicBezTo>
                    <a:pt x="77720" y="47892"/>
                    <a:pt x="76848" y="47021"/>
                    <a:pt x="76848" y="45991"/>
                  </a:cubicBezTo>
                  <a:lnTo>
                    <a:pt x="76888" y="45991"/>
                  </a:lnTo>
                  <a:cubicBezTo>
                    <a:pt x="76888" y="44839"/>
                    <a:pt x="77811" y="44086"/>
                    <a:pt x="78777" y="44086"/>
                  </a:cubicBezTo>
                  <a:close/>
                  <a:moveTo>
                    <a:pt x="18569" y="43638"/>
                  </a:moveTo>
                  <a:cubicBezTo>
                    <a:pt x="18808" y="43638"/>
                    <a:pt x="19063" y="43680"/>
                    <a:pt x="19331" y="43772"/>
                  </a:cubicBezTo>
                  <a:lnTo>
                    <a:pt x="25273" y="45793"/>
                  </a:lnTo>
                  <a:lnTo>
                    <a:pt x="19331" y="47813"/>
                  </a:lnTo>
                  <a:cubicBezTo>
                    <a:pt x="19113" y="47872"/>
                    <a:pt x="18886" y="47902"/>
                    <a:pt x="18658" y="47902"/>
                  </a:cubicBezTo>
                  <a:cubicBezTo>
                    <a:pt x="18430" y="47902"/>
                    <a:pt x="18202" y="47872"/>
                    <a:pt x="17984" y="47813"/>
                  </a:cubicBezTo>
                  <a:cubicBezTo>
                    <a:pt x="15563" y="46958"/>
                    <a:pt x="16439" y="43638"/>
                    <a:pt x="18569" y="43638"/>
                  </a:cubicBezTo>
                  <a:close/>
                  <a:moveTo>
                    <a:pt x="72859" y="43660"/>
                  </a:moveTo>
                  <a:cubicBezTo>
                    <a:pt x="74246" y="43660"/>
                    <a:pt x="75379" y="45033"/>
                    <a:pt x="74868" y="46466"/>
                  </a:cubicBezTo>
                  <a:cubicBezTo>
                    <a:pt x="74581" y="47357"/>
                    <a:pt x="73732" y="47916"/>
                    <a:pt x="72834" y="47916"/>
                  </a:cubicBezTo>
                  <a:cubicBezTo>
                    <a:pt x="72614" y="47916"/>
                    <a:pt x="72392" y="47883"/>
                    <a:pt x="72174" y="47813"/>
                  </a:cubicBezTo>
                  <a:lnTo>
                    <a:pt x="66272" y="45793"/>
                  </a:lnTo>
                  <a:lnTo>
                    <a:pt x="72174" y="43772"/>
                  </a:lnTo>
                  <a:cubicBezTo>
                    <a:pt x="72405" y="43695"/>
                    <a:pt x="72636" y="43660"/>
                    <a:pt x="72859" y="43660"/>
                  </a:cubicBezTo>
                  <a:close/>
                  <a:moveTo>
                    <a:pt x="17504" y="52452"/>
                  </a:moveTo>
                  <a:cubicBezTo>
                    <a:pt x="17967" y="52452"/>
                    <a:pt x="18436" y="52622"/>
                    <a:pt x="18816" y="53002"/>
                  </a:cubicBezTo>
                  <a:cubicBezTo>
                    <a:pt x="20005" y="54230"/>
                    <a:pt x="19133" y="56250"/>
                    <a:pt x="17469" y="56250"/>
                  </a:cubicBezTo>
                  <a:cubicBezTo>
                    <a:pt x="16440" y="56250"/>
                    <a:pt x="15568" y="55379"/>
                    <a:pt x="15568" y="54349"/>
                  </a:cubicBezTo>
                  <a:cubicBezTo>
                    <a:pt x="15568" y="53217"/>
                    <a:pt x="16521" y="52452"/>
                    <a:pt x="17504" y="52452"/>
                  </a:cubicBezTo>
                  <a:close/>
                  <a:moveTo>
                    <a:pt x="74088" y="52801"/>
                  </a:moveTo>
                  <a:cubicBezTo>
                    <a:pt x="75054" y="52801"/>
                    <a:pt x="75977" y="53554"/>
                    <a:pt x="75977" y="54705"/>
                  </a:cubicBezTo>
                  <a:cubicBezTo>
                    <a:pt x="75977" y="55768"/>
                    <a:pt x="75155" y="56597"/>
                    <a:pt x="74095" y="56607"/>
                  </a:cubicBezTo>
                  <a:lnTo>
                    <a:pt x="74095" y="56607"/>
                  </a:lnTo>
                  <a:cubicBezTo>
                    <a:pt x="72405" y="56591"/>
                    <a:pt x="71545" y="54542"/>
                    <a:pt x="72768" y="53359"/>
                  </a:cubicBezTo>
                  <a:cubicBezTo>
                    <a:pt x="73153" y="52974"/>
                    <a:pt x="73626" y="52801"/>
                    <a:pt x="74088" y="52801"/>
                  </a:cubicBezTo>
                  <a:close/>
                  <a:moveTo>
                    <a:pt x="5388" y="47654"/>
                  </a:moveTo>
                  <a:lnTo>
                    <a:pt x="5388" y="47654"/>
                  </a:lnTo>
                  <a:cubicBezTo>
                    <a:pt x="6774" y="49239"/>
                    <a:pt x="8002" y="50903"/>
                    <a:pt x="9191" y="52646"/>
                  </a:cubicBezTo>
                  <a:cubicBezTo>
                    <a:pt x="9785" y="53517"/>
                    <a:pt x="10339" y="54468"/>
                    <a:pt x="10815" y="55418"/>
                  </a:cubicBezTo>
                  <a:lnTo>
                    <a:pt x="11171" y="56211"/>
                  </a:lnTo>
                  <a:lnTo>
                    <a:pt x="11488" y="57043"/>
                  </a:lnTo>
                  <a:cubicBezTo>
                    <a:pt x="11567" y="57320"/>
                    <a:pt x="11646" y="57637"/>
                    <a:pt x="11726" y="57954"/>
                  </a:cubicBezTo>
                  <a:cubicBezTo>
                    <a:pt x="11765" y="58310"/>
                    <a:pt x="11765" y="58706"/>
                    <a:pt x="11805" y="59063"/>
                  </a:cubicBezTo>
                  <a:cubicBezTo>
                    <a:pt x="11845" y="59974"/>
                    <a:pt x="11132" y="60726"/>
                    <a:pt x="10220" y="60806"/>
                  </a:cubicBezTo>
                  <a:cubicBezTo>
                    <a:pt x="10196" y="60807"/>
                    <a:pt x="10172" y="60807"/>
                    <a:pt x="10148" y="60807"/>
                  </a:cubicBezTo>
                  <a:cubicBezTo>
                    <a:pt x="9268" y="60807"/>
                    <a:pt x="8516" y="60108"/>
                    <a:pt x="8477" y="59221"/>
                  </a:cubicBezTo>
                  <a:cubicBezTo>
                    <a:pt x="8477" y="59102"/>
                    <a:pt x="8477" y="59023"/>
                    <a:pt x="8477" y="58904"/>
                  </a:cubicBezTo>
                  <a:lnTo>
                    <a:pt x="8517" y="58587"/>
                  </a:lnTo>
                  <a:cubicBezTo>
                    <a:pt x="8517" y="58469"/>
                    <a:pt x="8596" y="58350"/>
                    <a:pt x="8596" y="58191"/>
                  </a:cubicBezTo>
                  <a:cubicBezTo>
                    <a:pt x="8636" y="57993"/>
                    <a:pt x="8636" y="57795"/>
                    <a:pt x="8596" y="57597"/>
                  </a:cubicBezTo>
                  <a:lnTo>
                    <a:pt x="8557" y="56924"/>
                  </a:lnTo>
                  <a:lnTo>
                    <a:pt x="8438" y="56211"/>
                  </a:lnTo>
                  <a:cubicBezTo>
                    <a:pt x="8240" y="55260"/>
                    <a:pt x="8002" y="54309"/>
                    <a:pt x="7685" y="53359"/>
                  </a:cubicBezTo>
                  <a:cubicBezTo>
                    <a:pt x="7051" y="51418"/>
                    <a:pt x="6259" y="49516"/>
                    <a:pt x="5388" y="47654"/>
                  </a:cubicBezTo>
                  <a:close/>
                  <a:moveTo>
                    <a:pt x="86118" y="48011"/>
                  </a:moveTo>
                  <a:cubicBezTo>
                    <a:pt x="85246" y="49873"/>
                    <a:pt x="84454" y="51774"/>
                    <a:pt x="83820" y="53715"/>
                  </a:cubicBezTo>
                  <a:cubicBezTo>
                    <a:pt x="83503" y="54666"/>
                    <a:pt x="83266" y="55616"/>
                    <a:pt x="83067" y="56607"/>
                  </a:cubicBezTo>
                  <a:lnTo>
                    <a:pt x="82949" y="57280"/>
                  </a:lnTo>
                  <a:lnTo>
                    <a:pt x="82909" y="57954"/>
                  </a:lnTo>
                  <a:cubicBezTo>
                    <a:pt x="82909" y="58152"/>
                    <a:pt x="82909" y="58350"/>
                    <a:pt x="82909" y="58548"/>
                  </a:cubicBezTo>
                  <a:cubicBezTo>
                    <a:pt x="82909" y="58706"/>
                    <a:pt x="82988" y="58825"/>
                    <a:pt x="82988" y="58984"/>
                  </a:cubicBezTo>
                  <a:lnTo>
                    <a:pt x="83067" y="59261"/>
                  </a:lnTo>
                  <a:cubicBezTo>
                    <a:pt x="83220" y="60484"/>
                    <a:pt x="82278" y="61165"/>
                    <a:pt x="81354" y="61165"/>
                  </a:cubicBezTo>
                  <a:cubicBezTo>
                    <a:pt x="80603" y="61165"/>
                    <a:pt x="79864" y="60714"/>
                    <a:pt x="79740" y="59736"/>
                  </a:cubicBezTo>
                  <a:cubicBezTo>
                    <a:pt x="79740" y="59617"/>
                    <a:pt x="79740" y="59538"/>
                    <a:pt x="79740" y="59419"/>
                  </a:cubicBezTo>
                  <a:cubicBezTo>
                    <a:pt x="79740" y="59063"/>
                    <a:pt x="79780" y="58667"/>
                    <a:pt x="79819" y="58310"/>
                  </a:cubicBezTo>
                  <a:cubicBezTo>
                    <a:pt x="79859" y="57993"/>
                    <a:pt x="79938" y="57676"/>
                    <a:pt x="80057" y="57399"/>
                  </a:cubicBezTo>
                  <a:lnTo>
                    <a:pt x="80374" y="56567"/>
                  </a:lnTo>
                  <a:lnTo>
                    <a:pt x="80691" y="55775"/>
                  </a:lnTo>
                  <a:cubicBezTo>
                    <a:pt x="81206" y="54824"/>
                    <a:pt x="81721" y="53874"/>
                    <a:pt x="82354" y="53002"/>
                  </a:cubicBezTo>
                  <a:cubicBezTo>
                    <a:pt x="83503" y="51259"/>
                    <a:pt x="84771" y="49595"/>
                    <a:pt x="86118" y="48011"/>
                  </a:cubicBezTo>
                  <a:close/>
                  <a:moveTo>
                    <a:pt x="19450" y="57637"/>
                  </a:moveTo>
                  <a:cubicBezTo>
                    <a:pt x="21153" y="57637"/>
                    <a:pt x="21985" y="59657"/>
                    <a:pt x="20797" y="60885"/>
                  </a:cubicBezTo>
                  <a:cubicBezTo>
                    <a:pt x="20440" y="61241"/>
                    <a:pt x="19955" y="61420"/>
                    <a:pt x="19470" y="61420"/>
                  </a:cubicBezTo>
                  <a:cubicBezTo>
                    <a:pt x="18985" y="61420"/>
                    <a:pt x="18499" y="61241"/>
                    <a:pt x="18143" y="60885"/>
                  </a:cubicBezTo>
                  <a:cubicBezTo>
                    <a:pt x="16915" y="59657"/>
                    <a:pt x="17786" y="57637"/>
                    <a:pt x="19450" y="57637"/>
                  </a:cubicBezTo>
                  <a:close/>
                  <a:moveTo>
                    <a:pt x="71874" y="57871"/>
                  </a:moveTo>
                  <a:cubicBezTo>
                    <a:pt x="72343" y="57871"/>
                    <a:pt x="72819" y="58044"/>
                    <a:pt x="73204" y="58429"/>
                  </a:cubicBezTo>
                  <a:cubicBezTo>
                    <a:pt x="73917" y="59182"/>
                    <a:pt x="73917" y="60370"/>
                    <a:pt x="73164" y="61123"/>
                  </a:cubicBezTo>
                  <a:lnTo>
                    <a:pt x="73204" y="61123"/>
                  </a:lnTo>
                  <a:cubicBezTo>
                    <a:pt x="72824" y="61503"/>
                    <a:pt x="72354" y="61672"/>
                    <a:pt x="71892" y="61672"/>
                  </a:cubicBezTo>
                  <a:cubicBezTo>
                    <a:pt x="70908" y="61672"/>
                    <a:pt x="69956" y="60907"/>
                    <a:pt x="69956" y="59776"/>
                  </a:cubicBezTo>
                  <a:cubicBezTo>
                    <a:pt x="69956" y="58624"/>
                    <a:pt x="70897" y="57871"/>
                    <a:pt x="71874" y="57871"/>
                  </a:cubicBezTo>
                  <a:close/>
                  <a:moveTo>
                    <a:pt x="52426" y="25324"/>
                  </a:moveTo>
                  <a:cubicBezTo>
                    <a:pt x="54378" y="25324"/>
                    <a:pt x="56225" y="26604"/>
                    <a:pt x="56765" y="28680"/>
                  </a:cubicBezTo>
                  <a:lnTo>
                    <a:pt x="57359" y="30978"/>
                  </a:lnTo>
                  <a:cubicBezTo>
                    <a:pt x="57755" y="32562"/>
                    <a:pt x="59023" y="33790"/>
                    <a:pt x="60568" y="34226"/>
                  </a:cubicBezTo>
                  <a:lnTo>
                    <a:pt x="62905" y="34820"/>
                  </a:lnTo>
                  <a:cubicBezTo>
                    <a:pt x="65796" y="35573"/>
                    <a:pt x="67143" y="38860"/>
                    <a:pt x="65638" y="41475"/>
                  </a:cubicBezTo>
                  <a:lnTo>
                    <a:pt x="64450" y="43535"/>
                  </a:lnTo>
                  <a:cubicBezTo>
                    <a:pt x="63618" y="44921"/>
                    <a:pt x="63618" y="46664"/>
                    <a:pt x="64450" y="48090"/>
                  </a:cubicBezTo>
                  <a:lnTo>
                    <a:pt x="64450" y="48050"/>
                  </a:lnTo>
                  <a:lnTo>
                    <a:pt x="65638" y="50110"/>
                  </a:lnTo>
                  <a:cubicBezTo>
                    <a:pt x="67143" y="52685"/>
                    <a:pt x="65796" y="56013"/>
                    <a:pt x="62905" y="56765"/>
                  </a:cubicBezTo>
                  <a:lnTo>
                    <a:pt x="60568" y="57399"/>
                  </a:lnTo>
                  <a:cubicBezTo>
                    <a:pt x="59023" y="57795"/>
                    <a:pt x="57795" y="59023"/>
                    <a:pt x="57359" y="60608"/>
                  </a:cubicBezTo>
                  <a:lnTo>
                    <a:pt x="56765" y="62945"/>
                  </a:lnTo>
                  <a:cubicBezTo>
                    <a:pt x="56225" y="65021"/>
                    <a:pt x="54357" y="66300"/>
                    <a:pt x="52394" y="66300"/>
                  </a:cubicBezTo>
                  <a:cubicBezTo>
                    <a:pt x="51623" y="66300"/>
                    <a:pt x="50836" y="66103"/>
                    <a:pt x="50110" y="65678"/>
                  </a:cubicBezTo>
                  <a:lnTo>
                    <a:pt x="48050" y="64490"/>
                  </a:lnTo>
                  <a:cubicBezTo>
                    <a:pt x="47357" y="64074"/>
                    <a:pt x="46575" y="63866"/>
                    <a:pt x="45787" y="63866"/>
                  </a:cubicBezTo>
                  <a:cubicBezTo>
                    <a:pt x="45000" y="63866"/>
                    <a:pt x="44208" y="64074"/>
                    <a:pt x="43495" y="64490"/>
                  </a:cubicBezTo>
                  <a:lnTo>
                    <a:pt x="41475" y="65678"/>
                  </a:lnTo>
                  <a:cubicBezTo>
                    <a:pt x="40745" y="66098"/>
                    <a:pt x="39964" y="66293"/>
                    <a:pt x="39199" y="66293"/>
                  </a:cubicBezTo>
                  <a:cubicBezTo>
                    <a:pt x="37223" y="66293"/>
                    <a:pt x="35362" y="64990"/>
                    <a:pt x="34820" y="62905"/>
                  </a:cubicBezTo>
                  <a:lnTo>
                    <a:pt x="34186" y="60608"/>
                  </a:lnTo>
                  <a:cubicBezTo>
                    <a:pt x="33790" y="59023"/>
                    <a:pt x="32562" y="57795"/>
                    <a:pt x="30977" y="57399"/>
                  </a:cubicBezTo>
                  <a:lnTo>
                    <a:pt x="28680" y="56765"/>
                  </a:lnTo>
                  <a:cubicBezTo>
                    <a:pt x="25788" y="56013"/>
                    <a:pt x="24402" y="52725"/>
                    <a:pt x="25907" y="50150"/>
                  </a:cubicBezTo>
                  <a:lnTo>
                    <a:pt x="27135" y="48090"/>
                  </a:lnTo>
                  <a:cubicBezTo>
                    <a:pt x="27967" y="46664"/>
                    <a:pt x="27967" y="44921"/>
                    <a:pt x="27135" y="43535"/>
                  </a:cubicBezTo>
                  <a:lnTo>
                    <a:pt x="25907" y="41475"/>
                  </a:lnTo>
                  <a:cubicBezTo>
                    <a:pt x="24402" y="38900"/>
                    <a:pt x="25788" y="35573"/>
                    <a:pt x="28680" y="34820"/>
                  </a:cubicBezTo>
                  <a:lnTo>
                    <a:pt x="30977" y="34226"/>
                  </a:lnTo>
                  <a:cubicBezTo>
                    <a:pt x="32562" y="33790"/>
                    <a:pt x="33790" y="32562"/>
                    <a:pt x="34186" y="30978"/>
                  </a:cubicBezTo>
                  <a:lnTo>
                    <a:pt x="34820" y="28680"/>
                  </a:lnTo>
                  <a:cubicBezTo>
                    <a:pt x="35360" y="26604"/>
                    <a:pt x="37207" y="25324"/>
                    <a:pt x="39173" y="25324"/>
                  </a:cubicBezTo>
                  <a:cubicBezTo>
                    <a:pt x="39946" y="25324"/>
                    <a:pt x="40737" y="25522"/>
                    <a:pt x="41475" y="25947"/>
                  </a:cubicBezTo>
                  <a:lnTo>
                    <a:pt x="43534" y="27135"/>
                  </a:lnTo>
                  <a:cubicBezTo>
                    <a:pt x="44228" y="27551"/>
                    <a:pt x="45010" y="27759"/>
                    <a:pt x="45797" y="27759"/>
                  </a:cubicBezTo>
                  <a:cubicBezTo>
                    <a:pt x="46585" y="27759"/>
                    <a:pt x="47377" y="27551"/>
                    <a:pt x="48090" y="27135"/>
                  </a:cubicBezTo>
                  <a:lnTo>
                    <a:pt x="50150" y="25947"/>
                  </a:lnTo>
                  <a:cubicBezTo>
                    <a:pt x="50876" y="25522"/>
                    <a:pt x="51659" y="25324"/>
                    <a:pt x="52426" y="25324"/>
                  </a:cubicBezTo>
                  <a:close/>
                  <a:moveTo>
                    <a:pt x="60290" y="60291"/>
                  </a:moveTo>
                  <a:lnTo>
                    <a:pt x="65876" y="63064"/>
                  </a:lnTo>
                  <a:cubicBezTo>
                    <a:pt x="67460" y="63816"/>
                    <a:pt x="67460" y="66074"/>
                    <a:pt x="65876" y="66866"/>
                  </a:cubicBezTo>
                  <a:cubicBezTo>
                    <a:pt x="65572" y="67013"/>
                    <a:pt x="65252" y="67082"/>
                    <a:pt x="64937" y="67082"/>
                  </a:cubicBezTo>
                  <a:cubicBezTo>
                    <a:pt x="64146" y="67082"/>
                    <a:pt x="63392" y="66642"/>
                    <a:pt x="63024" y="65876"/>
                  </a:cubicBezTo>
                  <a:lnTo>
                    <a:pt x="60290" y="60291"/>
                  </a:lnTo>
                  <a:close/>
                  <a:moveTo>
                    <a:pt x="31294" y="60291"/>
                  </a:moveTo>
                  <a:lnTo>
                    <a:pt x="28521" y="65916"/>
                  </a:lnTo>
                  <a:cubicBezTo>
                    <a:pt x="28323" y="66312"/>
                    <a:pt x="27967" y="66668"/>
                    <a:pt x="27571" y="66866"/>
                  </a:cubicBezTo>
                  <a:cubicBezTo>
                    <a:pt x="27239" y="67019"/>
                    <a:pt x="26919" y="67087"/>
                    <a:pt x="26619" y="67087"/>
                  </a:cubicBezTo>
                  <a:cubicBezTo>
                    <a:pt x="24665" y="67087"/>
                    <a:pt x="23574" y="64197"/>
                    <a:pt x="25669" y="63064"/>
                  </a:cubicBezTo>
                  <a:lnTo>
                    <a:pt x="31294" y="60291"/>
                  </a:lnTo>
                  <a:close/>
                  <a:moveTo>
                    <a:pt x="22359" y="67101"/>
                  </a:moveTo>
                  <a:cubicBezTo>
                    <a:pt x="22827" y="67101"/>
                    <a:pt x="23304" y="67274"/>
                    <a:pt x="23689" y="67659"/>
                  </a:cubicBezTo>
                  <a:cubicBezTo>
                    <a:pt x="24402" y="68411"/>
                    <a:pt x="24402" y="69600"/>
                    <a:pt x="23689" y="70352"/>
                  </a:cubicBezTo>
                  <a:cubicBezTo>
                    <a:pt x="23304" y="70737"/>
                    <a:pt x="22827" y="70910"/>
                    <a:pt x="22359" y="70910"/>
                  </a:cubicBezTo>
                  <a:cubicBezTo>
                    <a:pt x="21382" y="70910"/>
                    <a:pt x="20440" y="70157"/>
                    <a:pt x="20440" y="69005"/>
                  </a:cubicBezTo>
                  <a:cubicBezTo>
                    <a:pt x="20440" y="67854"/>
                    <a:pt x="21382" y="67101"/>
                    <a:pt x="22359" y="67101"/>
                  </a:cubicBezTo>
                  <a:close/>
                  <a:moveTo>
                    <a:pt x="68992" y="67338"/>
                  </a:moveTo>
                  <a:cubicBezTo>
                    <a:pt x="69455" y="67338"/>
                    <a:pt x="69927" y="67511"/>
                    <a:pt x="70312" y="67896"/>
                  </a:cubicBezTo>
                  <a:cubicBezTo>
                    <a:pt x="71065" y="68649"/>
                    <a:pt x="71065" y="69837"/>
                    <a:pt x="70312" y="70590"/>
                  </a:cubicBezTo>
                  <a:cubicBezTo>
                    <a:pt x="69927" y="70975"/>
                    <a:pt x="69455" y="71148"/>
                    <a:pt x="68992" y="71148"/>
                  </a:cubicBezTo>
                  <a:cubicBezTo>
                    <a:pt x="68027" y="71148"/>
                    <a:pt x="67104" y="70395"/>
                    <a:pt x="67104" y="69243"/>
                  </a:cubicBezTo>
                  <a:cubicBezTo>
                    <a:pt x="67104" y="68092"/>
                    <a:pt x="68027" y="67338"/>
                    <a:pt x="68992" y="67338"/>
                  </a:cubicBezTo>
                  <a:close/>
                  <a:moveTo>
                    <a:pt x="31816" y="69973"/>
                  </a:moveTo>
                  <a:cubicBezTo>
                    <a:pt x="32791" y="69973"/>
                    <a:pt x="33711" y="70735"/>
                    <a:pt x="33711" y="71858"/>
                  </a:cubicBezTo>
                  <a:cubicBezTo>
                    <a:pt x="33711" y="73009"/>
                    <a:pt x="32787" y="73762"/>
                    <a:pt x="31810" y="73762"/>
                  </a:cubicBezTo>
                  <a:cubicBezTo>
                    <a:pt x="31341" y="73762"/>
                    <a:pt x="30860" y="73589"/>
                    <a:pt x="30462" y="73204"/>
                  </a:cubicBezTo>
                  <a:cubicBezTo>
                    <a:pt x="29710" y="72491"/>
                    <a:pt x="29710" y="71263"/>
                    <a:pt x="30462" y="70511"/>
                  </a:cubicBezTo>
                  <a:lnTo>
                    <a:pt x="30462" y="70550"/>
                  </a:lnTo>
                  <a:cubicBezTo>
                    <a:pt x="30862" y="70151"/>
                    <a:pt x="31345" y="69973"/>
                    <a:pt x="31816" y="69973"/>
                  </a:cubicBezTo>
                  <a:close/>
                  <a:moveTo>
                    <a:pt x="59491" y="70211"/>
                  </a:moveTo>
                  <a:cubicBezTo>
                    <a:pt x="59962" y="70211"/>
                    <a:pt x="60445" y="70388"/>
                    <a:pt x="60845" y="70788"/>
                  </a:cubicBezTo>
                  <a:cubicBezTo>
                    <a:pt x="61558" y="71501"/>
                    <a:pt x="61558" y="72729"/>
                    <a:pt x="60845" y="73442"/>
                  </a:cubicBezTo>
                  <a:cubicBezTo>
                    <a:pt x="60447" y="73827"/>
                    <a:pt x="59966" y="74000"/>
                    <a:pt x="59498" y="74000"/>
                  </a:cubicBezTo>
                  <a:cubicBezTo>
                    <a:pt x="58520" y="74000"/>
                    <a:pt x="57597" y="73247"/>
                    <a:pt x="57597" y="72095"/>
                  </a:cubicBezTo>
                  <a:cubicBezTo>
                    <a:pt x="57597" y="70973"/>
                    <a:pt x="58516" y="70211"/>
                    <a:pt x="59491" y="70211"/>
                  </a:cubicBezTo>
                  <a:close/>
                  <a:moveTo>
                    <a:pt x="45792" y="66272"/>
                  </a:moveTo>
                  <a:lnTo>
                    <a:pt x="47773" y="72214"/>
                  </a:lnTo>
                  <a:cubicBezTo>
                    <a:pt x="47931" y="72650"/>
                    <a:pt x="47931" y="73125"/>
                    <a:pt x="47773" y="73601"/>
                  </a:cubicBezTo>
                  <a:cubicBezTo>
                    <a:pt x="47427" y="74608"/>
                    <a:pt x="46637" y="75039"/>
                    <a:pt x="45838" y="75039"/>
                  </a:cubicBezTo>
                  <a:cubicBezTo>
                    <a:pt x="44533" y="75039"/>
                    <a:pt x="43207" y="73886"/>
                    <a:pt x="43772" y="72214"/>
                  </a:cubicBezTo>
                  <a:lnTo>
                    <a:pt x="45792" y="66272"/>
                  </a:lnTo>
                  <a:close/>
                  <a:moveTo>
                    <a:pt x="36880" y="72174"/>
                  </a:moveTo>
                  <a:cubicBezTo>
                    <a:pt x="37903" y="72174"/>
                    <a:pt x="38770" y="73035"/>
                    <a:pt x="38781" y="74096"/>
                  </a:cubicBezTo>
                  <a:lnTo>
                    <a:pt x="38781" y="74096"/>
                  </a:lnTo>
                  <a:cubicBezTo>
                    <a:pt x="38770" y="75236"/>
                    <a:pt x="37834" y="75981"/>
                    <a:pt x="36862" y="75981"/>
                  </a:cubicBezTo>
                  <a:cubicBezTo>
                    <a:pt x="36394" y="75981"/>
                    <a:pt x="35918" y="75808"/>
                    <a:pt x="35533" y="75423"/>
                  </a:cubicBezTo>
                  <a:cubicBezTo>
                    <a:pt x="34344" y="74234"/>
                    <a:pt x="35176" y="72174"/>
                    <a:pt x="36880" y="72174"/>
                  </a:cubicBezTo>
                  <a:close/>
                  <a:moveTo>
                    <a:pt x="54349" y="72174"/>
                  </a:moveTo>
                  <a:cubicBezTo>
                    <a:pt x="55372" y="72174"/>
                    <a:pt x="56239" y="73035"/>
                    <a:pt x="56250" y="74096"/>
                  </a:cubicBezTo>
                  <a:lnTo>
                    <a:pt x="56250" y="74096"/>
                  </a:lnTo>
                  <a:cubicBezTo>
                    <a:pt x="56239" y="75236"/>
                    <a:pt x="55303" y="75981"/>
                    <a:pt x="54331" y="75981"/>
                  </a:cubicBezTo>
                  <a:cubicBezTo>
                    <a:pt x="53863" y="75981"/>
                    <a:pt x="53387" y="75808"/>
                    <a:pt x="53002" y="75423"/>
                  </a:cubicBezTo>
                  <a:cubicBezTo>
                    <a:pt x="51813" y="74234"/>
                    <a:pt x="52645" y="72174"/>
                    <a:pt x="54349" y="72174"/>
                  </a:cubicBezTo>
                  <a:close/>
                  <a:moveTo>
                    <a:pt x="45577" y="76885"/>
                  </a:moveTo>
                  <a:cubicBezTo>
                    <a:pt x="46554" y="76885"/>
                    <a:pt x="47496" y="77638"/>
                    <a:pt x="47496" y="78790"/>
                  </a:cubicBezTo>
                  <a:cubicBezTo>
                    <a:pt x="47496" y="79820"/>
                    <a:pt x="46664" y="80652"/>
                    <a:pt x="45594" y="80691"/>
                  </a:cubicBezTo>
                  <a:cubicBezTo>
                    <a:pt x="43931" y="80691"/>
                    <a:pt x="43059" y="78631"/>
                    <a:pt x="44247" y="77443"/>
                  </a:cubicBezTo>
                  <a:cubicBezTo>
                    <a:pt x="44632" y="77058"/>
                    <a:pt x="45109" y="76885"/>
                    <a:pt x="45577" y="76885"/>
                  </a:cubicBezTo>
                  <a:close/>
                  <a:moveTo>
                    <a:pt x="32166" y="79740"/>
                  </a:moveTo>
                  <a:cubicBezTo>
                    <a:pt x="32522" y="79740"/>
                    <a:pt x="32879" y="79780"/>
                    <a:pt x="33275" y="79820"/>
                  </a:cubicBezTo>
                  <a:cubicBezTo>
                    <a:pt x="33552" y="79899"/>
                    <a:pt x="33909" y="79978"/>
                    <a:pt x="34186" y="80057"/>
                  </a:cubicBezTo>
                  <a:lnTo>
                    <a:pt x="35018" y="80374"/>
                  </a:lnTo>
                  <a:lnTo>
                    <a:pt x="35810" y="80731"/>
                  </a:lnTo>
                  <a:cubicBezTo>
                    <a:pt x="36761" y="81206"/>
                    <a:pt x="37672" y="81761"/>
                    <a:pt x="38583" y="82355"/>
                  </a:cubicBezTo>
                  <a:cubicBezTo>
                    <a:pt x="40326" y="83504"/>
                    <a:pt x="41990" y="84771"/>
                    <a:pt x="43574" y="86118"/>
                  </a:cubicBezTo>
                  <a:cubicBezTo>
                    <a:pt x="41712" y="85247"/>
                    <a:pt x="39811" y="84494"/>
                    <a:pt x="37870" y="83860"/>
                  </a:cubicBezTo>
                  <a:cubicBezTo>
                    <a:pt x="36919" y="83543"/>
                    <a:pt x="35968" y="83266"/>
                    <a:pt x="34978" y="83068"/>
                  </a:cubicBezTo>
                  <a:lnTo>
                    <a:pt x="34305" y="82989"/>
                  </a:lnTo>
                  <a:lnTo>
                    <a:pt x="33631" y="82909"/>
                  </a:lnTo>
                  <a:lnTo>
                    <a:pt x="33037" y="82909"/>
                  </a:lnTo>
                  <a:cubicBezTo>
                    <a:pt x="32839" y="82909"/>
                    <a:pt x="32760" y="82989"/>
                    <a:pt x="32601" y="83028"/>
                  </a:cubicBezTo>
                  <a:lnTo>
                    <a:pt x="32284" y="83068"/>
                  </a:lnTo>
                  <a:cubicBezTo>
                    <a:pt x="32197" y="83079"/>
                    <a:pt x="32111" y="83084"/>
                    <a:pt x="32029" y="83084"/>
                  </a:cubicBezTo>
                  <a:cubicBezTo>
                    <a:pt x="30072" y="83084"/>
                    <a:pt x="29720" y="80045"/>
                    <a:pt x="31849" y="79740"/>
                  </a:cubicBezTo>
                  <a:close/>
                  <a:moveTo>
                    <a:pt x="59138" y="79737"/>
                  </a:moveTo>
                  <a:cubicBezTo>
                    <a:pt x="61284" y="79737"/>
                    <a:pt x="61361" y="82990"/>
                    <a:pt x="59181" y="83068"/>
                  </a:cubicBezTo>
                  <a:lnTo>
                    <a:pt x="59181" y="83108"/>
                  </a:lnTo>
                  <a:lnTo>
                    <a:pt x="58904" y="83108"/>
                  </a:lnTo>
                  <a:lnTo>
                    <a:pt x="58587" y="83068"/>
                  </a:lnTo>
                  <a:cubicBezTo>
                    <a:pt x="58429" y="83068"/>
                    <a:pt x="58349" y="82949"/>
                    <a:pt x="58151" y="82949"/>
                  </a:cubicBezTo>
                  <a:cubicBezTo>
                    <a:pt x="58072" y="82929"/>
                    <a:pt x="57983" y="82919"/>
                    <a:pt x="57884" y="82919"/>
                  </a:cubicBezTo>
                  <a:cubicBezTo>
                    <a:pt x="57785" y="82919"/>
                    <a:pt x="57676" y="82929"/>
                    <a:pt x="57557" y="82949"/>
                  </a:cubicBezTo>
                  <a:lnTo>
                    <a:pt x="56884" y="82989"/>
                  </a:lnTo>
                  <a:lnTo>
                    <a:pt x="56210" y="83108"/>
                  </a:lnTo>
                  <a:cubicBezTo>
                    <a:pt x="55220" y="83306"/>
                    <a:pt x="54269" y="83543"/>
                    <a:pt x="53319" y="83860"/>
                  </a:cubicBezTo>
                  <a:cubicBezTo>
                    <a:pt x="51378" y="84494"/>
                    <a:pt x="49476" y="85247"/>
                    <a:pt x="47614" y="86118"/>
                  </a:cubicBezTo>
                  <a:cubicBezTo>
                    <a:pt x="49199" y="84771"/>
                    <a:pt x="50863" y="83504"/>
                    <a:pt x="52606" y="82315"/>
                  </a:cubicBezTo>
                  <a:cubicBezTo>
                    <a:pt x="53517" y="81721"/>
                    <a:pt x="54428" y="81206"/>
                    <a:pt x="55378" y="80691"/>
                  </a:cubicBezTo>
                  <a:lnTo>
                    <a:pt x="56171" y="80335"/>
                  </a:lnTo>
                  <a:lnTo>
                    <a:pt x="57003" y="80057"/>
                  </a:lnTo>
                  <a:cubicBezTo>
                    <a:pt x="57280" y="79939"/>
                    <a:pt x="57636" y="79899"/>
                    <a:pt x="57914" y="79820"/>
                  </a:cubicBezTo>
                  <a:cubicBezTo>
                    <a:pt x="58310" y="79740"/>
                    <a:pt x="58666" y="79740"/>
                    <a:pt x="59023" y="79740"/>
                  </a:cubicBezTo>
                  <a:cubicBezTo>
                    <a:pt x="59062" y="79738"/>
                    <a:pt x="59100" y="79737"/>
                    <a:pt x="59138" y="79737"/>
                  </a:cubicBezTo>
                  <a:close/>
                  <a:moveTo>
                    <a:pt x="18183" y="1"/>
                  </a:moveTo>
                  <a:cubicBezTo>
                    <a:pt x="18183" y="2258"/>
                    <a:pt x="17390" y="4437"/>
                    <a:pt x="15964" y="6140"/>
                  </a:cubicBezTo>
                  <a:cubicBezTo>
                    <a:pt x="17700" y="11382"/>
                    <a:pt x="13617" y="16389"/>
                    <a:pt x="8588" y="16389"/>
                  </a:cubicBezTo>
                  <a:cubicBezTo>
                    <a:pt x="7764" y="16389"/>
                    <a:pt x="6915" y="16254"/>
                    <a:pt x="6061" y="15964"/>
                  </a:cubicBezTo>
                  <a:cubicBezTo>
                    <a:pt x="4358" y="17390"/>
                    <a:pt x="2219" y="18183"/>
                    <a:pt x="0" y="18183"/>
                  </a:cubicBezTo>
                  <a:lnTo>
                    <a:pt x="0" y="41475"/>
                  </a:lnTo>
                  <a:cubicBezTo>
                    <a:pt x="2298" y="41475"/>
                    <a:pt x="4160" y="43337"/>
                    <a:pt x="4160" y="45634"/>
                  </a:cubicBezTo>
                  <a:cubicBezTo>
                    <a:pt x="4160" y="47932"/>
                    <a:pt x="2298" y="49793"/>
                    <a:pt x="0" y="49793"/>
                  </a:cubicBezTo>
                  <a:lnTo>
                    <a:pt x="0" y="73402"/>
                  </a:lnTo>
                  <a:cubicBezTo>
                    <a:pt x="2258" y="73402"/>
                    <a:pt x="4437" y="74195"/>
                    <a:pt x="6140" y="75621"/>
                  </a:cubicBezTo>
                  <a:cubicBezTo>
                    <a:pt x="6978" y="75343"/>
                    <a:pt x="7810" y="75215"/>
                    <a:pt x="8616" y="75215"/>
                  </a:cubicBezTo>
                  <a:cubicBezTo>
                    <a:pt x="13681" y="75215"/>
                    <a:pt x="17736" y="80296"/>
                    <a:pt x="15925" y="85524"/>
                  </a:cubicBezTo>
                  <a:cubicBezTo>
                    <a:pt x="17351" y="87227"/>
                    <a:pt x="18143" y="89366"/>
                    <a:pt x="18183" y="91585"/>
                  </a:cubicBezTo>
                  <a:lnTo>
                    <a:pt x="41475" y="91585"/>
                  </a:lnTo>
                  <a:cubicBezTo>
                    <a:pt x="41475" y="89287"/>
                    <a:pt x="43336" y="87425"/>
                    <a:pt x="45634" y="87425"/>
                  </a:cubicBezTo>
                  <a:cubicBezTo>
                    <a:pt x="47931" y="87425"/>
                    <a:pt x="49793" y="89287"/>
                    <a:pt x="49793" y="91585"/>
                  </a:cubicBezTo>
                  <a:lnTo>
                    <a:pt x="73402" y="91585"/>
                  </a:lnTo>
                  <a:cubicBezTo>
                    <a:pt x="73402" y="89366"/>
                    <a:pt x="74194" y="87188"/>
                    <a:pt x="75620" y="85445"/>
                  </a:cubicBezTo>
                  <a:cubicBezTo>
                    <a:pt x="73889" y="80217"/>
                    <a:pt x="77947" y="75221"/>
                    <a:pt x="82958" y="75221"/>
                  </a:cubicBezTo>
                  <a:cubicBezTo>
                    <a:pt x="83794" y="75221"/>
                    <a:pt x="84657" y="75360"/>
                    <a:pt x="85523" y="75660"/>
                  </a:cubicBezTo>
                  <a:cubicBezTo>
                    <a:pt x="87227" y="74234"/>
                    <a:pt x="89366" y="73442"/>
                    <a:pt x="91584" y="73402"/>
                  </a:cubicBezTo>
                  <a:lnTo>
                    <a:pt x="91584" y="50150"/>
                  </a:lnTo>
                  <a:cubicBezTo>
                    <a:pt x="89287" y="50150"/>
                    <a:pt x="87425" y="48288"/>
                    <a:pt x="87425" y="45951"/>
                  </a:cubicBezTo>
                  <a:cubicBezTo>
                    <a:pt x="87425" y="43654"/>
                    <a:pt x="89287" y="41792"/>
                    <a:pt x="91584" y="41792"/>
                  </a:cubicBezTo>
                  <a:lnTo>
                    <a:pt x="91584" y="18183"/>
                  </a:lnTo>
                  <a:cubicBezTo>
                    <a:pt x="89326" y="18183"/>
                    <a:pt x="87148" y="17430"/>
                    <a:pt x="85444" y="15964"/>
                  </a:cubicBezTo>
                  <a:cubicBezTo>
                    <a:pt x="84652" y="16242"/>
                    <a:pt x="83820" y="16361"/>
                    <a:pt x="82988" y="16361"/>
                  </a:cubicBezTo>
                  <a:cubicBezTo>
                    <a:pt x="82968" y="16361"/>
                    <a:pt x="82948" y="16361"/>
                    <a:pt x="82928" y="16361"/>
                  </a:cubicBezTo>
                  <a:cubicBezTo>
                    <a:pt x="77613" y="16361"/>
                    <a:pt x="73884" y="11113"/>
                    <a:pt x="75620" y="6061"/>
                  </a:cubicBezTo>
                  <a:cubicBezTo>
                    <a:pt x="74194" y="4358"/>
                    <a:pt x="73402" y="2219"/>
                    <a:pt x="73362" y="1"/>
                  </a:cubicBezTo>
                  <a:lnTo>
                    <a:pt x="50110" y="1"/>
                  </a:lnTo>
                  <a:cubicBezTo>
                    <a:pt x="50110" y="2298"/>
                    <a:pt x="48248" y="4160"/>
                    <a:pt x="45911" y="4160"/>
                  </a:cubicBezTo>
                  <a:cubicBezTo>
                    <a:pt x="43614" y="4160"/>
                    <a:pt x="41752" y="2298"/>
                    <a:pt x="41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30"/>
            <p:cNvSpPr/>
            <p:nvPr/>
          </p:nvSpPr>
          <p:spPr>
            <a:xfrm>
              <a:off x="5052825" y="3011975"/>
              <a:ext cx="208000" cy="105000"/>
            </a:xfrm>
            <a:custGeom>
              <a:avLst/>
              <a:gdLst/>
              <a:ahLst/>
              <a:cxnLst/>
              <a:rect l="l" t="t" r="r" b="b"/>
              <a:pathLst>
                <a:path w="8320" h="4200" extrusionOk="0">
                  <a:moveTo>
                    <a:pt x="0" y="1"/>
                  </a:moveTo>
                  <a:cubicBezTo>
                    <a:pt x="0" y="2298"/>
                    <a:pt x="1862" y="4199"/>
                    <a:pt x="4160" y="4199"/>
                  </a:cubicBezTo>
                  <a:cubicBezTo>
                    <a:pt x="6457" y="4199"/>
                    <a:pt x="8319" y="2298"/>
                    <a:pt x="831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30"/>
            <p:cNvSpPr/>
            <p:nvPr/>
          </p:nvSpPr>
          <p:spPr>
            <a:xfrm>
              <a:off x="4008050" y="4048825"/>
              <a:ext cx="104000" cy="208000"/>
            </a:xfrm>
            <a:custGeom>
              <a:avLst/>
              <a:gdLst/>
              <a:ahLst/>
              <a:cxnLst/>
              <a:rect l="l" t="t" r="r" b="b"/>
              <a:pathLst>
                <a:path w="4160" h="8320" extrusionOk="0">
                  <a:moveTo>
                    <a:pt x="0" y="1"/>
                  </a:moveTo>
                  <a:lnTo>
                    <a:pt x="0" y="8319"/>
                  </a:lnTo>
                  <a:cubicBezTo>
                    <a:pt x="2298" y="8319"/>
                    <a:pt x="4160" y="6458"/>
                    <a:pt x="4160" y="4160"/>
                  </a:cubicBezTo>
                  <a:cubicBezTo>
                    <a:pt x="4160" y="1863"/>
                    <a:pt x="2298" y="1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30"/>
            <p:cNvSpPr/>
            <p:nvPr/>
          </p:nvSpPr>
          <p:spPr>
            <a:xfrm>
              <a:off x="5043900" y="5197600"/>
              <a:ext cx="209000" cy="104000"/>
            </a:xfrm>
            <a:custGeom>
              <a:avLst/>
              <a:gdLst/>
              <a:ahLst/>
              <a:cxnLst/>
              <a:rect l="l" t="t" r="r" b="b"/>
              <a:pathLst>
                <a:path w="8360" h="4160" extrusionOk="0">
                  <a:moveTo>
                    <a:pt x="4160" y="0"/>
                  </a:moveTo>
                  <a:cubicBezTo>
                    <a:pt x="1863" y="0"/>
                    <a:pt x="1" y="1862"/>
                    <a:pt x="1" y="4160"/>
                  </a:cubicBezTo>
                  <a:lnTo>
                    <a:pt x="8359" y="4160"/>
                  </a:lnTo>
                  <a:cubicBezTo>
                    <a:pt x="8320" y="1862"/>
                    <a:pt x="6458" y="0"/>
                    <a:pt x="4160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30"/>
            <p:cNvSpPr/>
            <p:nvPr/>
          </p:nvSpPr>
          <p:spPr>
            <a:xfrm>
              <a:off x="6192675" y="4056750"/>
              <a:ext cx="105000" cy="208975"/>
            </a:xfrm>
            <a:custGeom>
              <a:avLst/>
              <a:gdLst/>
              <a:ahLst/>
              <a:cxnLst/>
              <a:rect l="l" t="t" r="r" b="b"/>
              <a:pathLst>
                <a:path w="4200" h="8359" extrusionOk="0">
                  <a:moveTo>
                    <a:pt x="4199" y="1"/>
                  </a:moveTo>
                  <a:cubicBezTo>
                    <a:pt x="1862" y="1"/>
                    <a:pt x="0" y="1863"/>
                    <a:pt x="0" y="4200"/>
                  </a:cubicBezTo>
                  <a:cubicBezTo>
                    <a:pt x="0" y="6497"/>
                    <a:pt x="1862" y="8359"/>
                    <a:pt x="4199" y="8359"/>
                  </a:cubicBezTo>
                  <a:lnTo>
                    <a:pt x="4199" y="1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30"/>
            <p:cNvSpPr/>
            <p:nvPr/>
          </p:nvSpPr>
          <p:spPr>
            <a:xfrm>
              <a:off x="4617100" y="3644650"/>
              <a:ext cx="1070525" cy="1025275"/>
            </a:xfrm>
            <a:custGeom>
              <a:avLst/>
              <a:gdLst/>
              <a:ahLst/>
              <a:cxnLst/>
              <a:rect l="l" t="t" r="r" b="b"/>
              <a:pathLst>
                <a:path w="42821" h="41011" extrusionOk="0">
                  <a:moveTo>
                    <a:pt x="24957" y="9486"/>
                  </a:moveTo>
                  <a:cubicBezTo>
                    <a:pt x="26011" y="9486"/>
                    <a:pt x="27009" y="10187"/>
                    <a:pt x="27293" y="11295"/>
                  </a:cubicBezTo>
                  <a:lnTo>
                    <a:pt x="27610" y="12523"/>
                  </a:lnTo>
                  <a:cubicBezTo>
                    <a:pt x="27847" y="13395"/>
                    <a:pt x="28481" y="14029"/>
                    <a:pt x="29353" y="14266"/>
                  </a:cubicBezTo>
                  <a:lnTo>
                    <a:pt x="30581" y="14583"/>
                  </a:lnTo>
                  <a:cubicBezTo>
                    <a:pt x="32126" y="14979"/>
                    <a:pt x="32878" y="16762"/>
                    <a:pt x="32046" y="18148"/>
                  </a:cubicBezTo>
                  <a:lnTo>
                    <a:pt x="31413" y="19258"/>
                  </a:lnTo>
                  <a:cubicBezTo>
                    <a:pt x="30977" y="20010"/>
                    <a:pt x="30977" y="20921"/>
                    <a:pt x="31413" y="21714"/>
                  </a:cubicBezTo>
                  <a:lnTo>
                    <a:pt x="32046" y="22783"/>
                  </a:lnTo>
                  <a:cubicBezTo>
                    <a:pt x="32878" y="24170"/>
                    <a:pt x="32126" y="25952"/>
                    <a:pt x="30581" y="26348"/>
                  </a:cubicBezTo>
                  <a:lnTo>
                    <a:pt x="29353" y="26705"/>
                  </a:lnTo>
                  <a:cubicBezTo>
                    <a:pt x="28481" y="26903"/>
                    <a:pt x="27847" y="27576"/>
                    <a:pt x="27610" y="28408"/>
                  </a:cubicBezTo>
                  <a:lnTo>
                    <a:pt x="27293" y="29636"/>
                  </a:lnTo>
                  <a:cubicBezTo>
                    <a:pt x="27008" y="30778"/>
                    <a:pt x="26003" y="31467"/>
                    <a:pt x="24945" y="31467"/>
                  </a:cubicBezTo>
                  <a:cubicBezTo>
                    <a:pt x="24534" y="31467"/>
                    <a:pt x="24115" y="31363"/>
                    <a:pt x="23728" y="31141"/>
                  </a:cubicBezTo>
                  <a:lnTo>
                    <a:pt x="22619" y="30508"/>
                  </a:lnTo>
                  <a:cubicBezTo>
                    <a:pt x="22242" y="30290"/>
                    <a:pt x="21817" y="30181"/>
                    <a:pt x="21391" y="30181"/>
                  </a:cubicBezTo>
                  <a:cubicBezTo>
                    <a:pt x="20965" y="30181"/>
                    <a:pt x="20539" y="30290"/>
                    <a:pt x="20163" y="30508"/>
                  </a:cubicBezTo>
                  <a:lnTo>
                    <a:pt x="19093" y="31141"/>
                  </a:lnTo>
                  <a:cubicBezTo>
                    <a:pt x="18705" y="31363"/>
                    <a:pt x="18287" y="31467"/>
                    <a:pt x="17876" y="31467"/>
                  </a:cubicBezTo>
                  <a:cubicBezTo>
                    <a:pt x="16818" y="31467"/>
                    <a:pt x="15813" y="30778"/>
                    <a:pt x="15528" y="29636"/>
                  </a:cubicBezTo>
                  <a:lnTo>
                    <a:pt x="15211" y="28408"/>
                  </a:lnTo>
                  <a:cubicBezTo>
                    <a:pt x="14973" y="27576"/>
                    <a:pt x="14300" y="26903"/>
                    <a:pt x="13468" y="26705"/>
                  </a:cubicBezTo>
                  <a:lnTo>
                    <a:pt x="12240" y="26348"/>
                  </a:lnTo>
                  <a:cubicBezTo>
                    <a:pt x="10656" y="25952"/>
                    <a:pt x="9943" y="24170"/>
                    <a:pt x="10735" y="22783"/>
                  </a:cubicBezTo>
                  <a:lnTo>
                    <a:pt x="11369" y="21714"/>
                  </a:lnTo>
                  <a:cubicBezTo>
                    <a:pt x="11844" y="20921"/>
                    <a:pt x="11844" y="20010"/>
                    <a:pt x="11369" y="19258"/>
                  </a:cubicBezTo>
                  <a:lnTo>
                    <a:pt x="10735" y="18148"/>
                  </a:lnTo>
                  <a:cubicBezTo>
                    <a:pt x="9943" y="16762"/>
                    <a:pt x="10656" y="14979"/>
                    <a:pt x="12240" y="14583"/>
                  </a:cubicBezTo>
                  <a:lnTo>
                    <a:pt x="13468" y="14266"/>
                  </a:lnTo>
                  <a:cubicBezTo>
                    <a:pt x="14300" y="14029"/>
                    <a:pt x="14973" y="13395"/>
                    <a:pt x="15211" y="12523"/>
                  </a:cubicBezTo>
                  <a:lnTo>
                    <a:pt x="15528" y="11295"/>
                  </a:lnTo>
                  <a:cubicBezTo>
                    <a:pt x="15812" y="10187"/>
                    <a:pt x="16810" y="9486"/>
                    <a:pt x="17864" y="9486"/>
                  </a:cubicBezTo>
                  <a:cubicBezTo>
                    <a:pt x="18278" y="9486"/>
                    <a:pt x="18702" y="9595"/>
                    <a:pt x="19093" y="9830"/>
                  </a:cubicBezTo>
                  <a:lnTo>
                    <a:pt x="20163" y="10464"/>
                  </a:lnTo>
                  <a:cubicBezTo>
                    <a:pt x="20539" y="10681"/>
                    <a:pt x="20965" y="10790"/>
                    <a:pt x="21391" y="10790"/>
                  </a:cubicBezTo>
                  <a:cubicBezTo>
                    <a:pt x="21817" y="10790"/>
                    <a:pt x="22242" y="10681"/>
                    <a:pt x="22619" y="10464"/>
                  </a:cubicBezTo>
                  <a:lnTo>
                    <a:pt x="23728" y="9830"/>
                  </a:lnTo>
                  <a:cubicBezTo>
                    <a:pt x="24119" y="9595"/>
                    <a:pt x="24543" y="9486"/>
                    <a:pt x="24957" y="9486"/>
                  </a:cubicBezTo>
                  <a:close/>
                  <a:moveTo>
                    <a:pt x="14803" y="0"/>
                  </a:moveTo>
                  <a:cubicBezTo>
                    <a:pt x="12837" y="0"/>
                    <a:pt x="10986" y="1300"/>
                    <a:pt x="10418" y="3373"/>
                  </a:cubicBezTo>
                  <a:lnTo>
                    <a:pt x="9824" y="5671"/>
                  </a:lnTo>
                  <a:cubicBezTo>
                    <a:pt x="9428" y="7255"/>
                    <a:pt x="8200" y="8483"/>
                    <a:pt x="6615" y="8919"/>
                  </a:cubicBezTo>
                  <a:lnTo>
                    <a:pt x="4278" y="9513"/>
                  </a:lnTo>
                  <a:cubicBezTo>
                    <a:pt x="1426" y="10266"/>
                    <a:pt x="40" y="13553"/>
                    <a:pt x="1545" y="16168"/>
                  </a:cubicBezTo>
                  <a:lnTo>
                    <a:pt x="2733" y="18228"/>
                  </a:lnTo>
                  <a:cubicBezTo>
                    <a:pt x="3565" y="19654"/>
                    <a:pt x="3565" y="21357"/>
                    <a:pt x="2733" y="22783"/>
                  </a:cubicBezTo>
                  <a:lnTo>
                    <a:pt x="1545" y="24843"/>
                  </a:lnTo>
                  <a:cubicBezTo>
                    <a:pt x="0" y="27418"/>
                    <a:pt x="1386" y="30745"/>
                    <a:pt x="4278" y="31498"/>
                  </a:cubicBezTo>
                  <a:lnTo>
                    <a:pt x="6576" y="32092"/>
                  </a:lnTo>
                  <a:cubicBezTo>
                    <a:pt x="8160" y="32488"/>
                    <a:pt x="9388" y="33716"/>
                    <a:pt x="9824" y="35301"/>
                  </a:cubicBezTo>
                  <a:lnTo>
                    <a:pt x="10418" y="37638"/>
                  </a:lnTo>
                  <a:cubicBezTo>
                    <a:pt x="10958" y="39711"/>
                    <a:pt x="12821" y="41011"/>
                    <a:pt x="14796" y="41011"/>
                  </a:cubicBezTo>
                  <a:cubicBezTo>
                    <a:pt x="15576" y="41011"/>
                    <a:pt x="16373" y="40808"/>
                    <a:pt x="17113" y="40371"/>
                  </a:cubicBezTo>
                  <a:lnTo>
                    <a:pt x="19172" y="39143"/>
                  </a:lnTo>
                  <a:cubicBezTo>
                    <a:pt x="19866" y="38747"/>
                    <a:pt x="20648" y="38549"/>
                    <a:pt x="21435" y="38549"/>
                  </a:cubicBezTo>
                  <a:cubicBezTo>
                    <a:pt x="22223" y="38549"/>
                    <a:pt x="23015" y="38747"/>
                    <a:pt x="23728" y="39143"/>
                  </a:cubicBezTo>
                  <a:lnTo>
                    <a:pt x="25788" y="40371"/>
                  </a:lnTo>
                  <a:cubicBezTo>
                    <a:pt x="26506" y="40791"/>
                    <a:pt x="27279" y="40986"/>
                    <a:pt x="28038" y="40986"/>
                  </a:cubicBezTo>
                  <a:cubicBezTo>
                    <a:pt x="29999" y="40986"/>
                    <a:pt x="31860" y="39683"/>
                    <a:pt x="32403" y="37598"/>
                  </a:cubicBezTo>
                  <a:lnTo>
                    <a:pt x="33037" y="35301"/>
                  </a:lnTo>
                  <a:cubicBezTo>
                    <a:pt x="33433" y="33716"/>
                    <a:pt x="34661" y="32488"/>
                    <a:pt x="36245" y="32092"/>
                  </a:cubicBezTo>
                  <a:lnTo>
                    <a:pt x="38543" y="31458"/>
                  </a:lnTo>
                  <a:cubicBezTo>
                    <a:pt x="41434" y="30706"/>
                    <a:pt x="42821" y="27418"/>
                    <a:pt x="41316" y="24843"/>
                  </a:cubicBezTo>
                  <a:lnTo>
                    <a:pt x="40088" y="22783"/>
                  </a:lnTo>
                  <a:cubicBezTo>
                    <a:pt x="39256" y="21357"/>
                    <a:pt x="39256" y="19614"/>
                    <a:pt x="40088" y="18228"/>
                  </a:cubicBezTo>
                  <a:lnTo>
                    <a:pt x="41276" y="16168"/>
                  </a:lnTo>
                  <a:cubicBezTo>
                    <a:pt x="42781" y="13593"/>
                    <a:pt x="41434" y="10266"/>
                    <a:pt x="38543" y="9513"/>
                  </a:cubicBezTo>
                  <a:lnTo>
                    <a:pt x="36206" y="8919"/>
                  </a:lnTo>
                  <a:cubicBezTo>
                    <a:pt x="34661" y="8483"/>
                    <a:pt x="33393" y="7255"/>
                    <a:pt x="32997" y="5671"/>
                  </a:cubicBezTo>
                  <a:lnTo>
                    <a:pt x="32403" y="3373"/>
                  </a:lnTo>
                  <a:cubicBezTo>
                    <a:pt x="31863" y="1300"/>
                    <a:pt x="30000" y="0"/>
                    <a:pt x="28039" y="0"/>
                  </a:cubicBezTo>
                  <a:cubicBezTo>
                    <a:pt x="27266" y="0"/>
                    <a:pt x="26477" y="203"/>
                    <a:pt x="25748" y="640"/>
                  </a:cubicBezTo>
                  <a:lnTo>
                    <a:pt x="23688" y="1828"/>
                  </a:lnTo>
                  <a:cubicBezTo>
                    <a:pt x="22995" y="2244"/>
                    <a:pt x="22213" y="2452"/>
                    <a:pt x="21425" y="2452"/>
                  </a:cubicBezTo>
                  <a:cubicBezTo>
                    <a:pt x="20638" y="2452"/>
                    <a:pt x="19846" y="2244"/>
                    <a:pt x="19133" y="1828"/>
                  </a:cubicBezTo>
                  <a:lnTo>
                    <a:pt x="17113" y="640"/>
                  </a:lnTo>
                  <a:cubicBezTo>
                    <a:pt x="16373" y="203"/>
                    <a:pt x="15579" y="0"/>
                    <a:pt x="1480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30"/>
            <p:cNvSpPr/>
            <p:nvPr/>
          </p:nvSpPr>
          <p:spPr>
            <a:xfrm>
              <a:off x="4865650" y="3882250"/>
              <a:ext cx="573425" cy="549075"/>
            </a:xfrm>
            <a:custGeom>
              <a:avLst/>
              <a:gdLst/>
              <a:ahLst/>
              <a:cxnLst/>
              <a:rect l="l" t="t" r="r" b="b"/>
              <a:pathLst>
                <a:path w="22937" h="21963" extrusionOk="0">
                  <a:moveTo>
                    <a:pt x="11442" y="5520"/>
                  </a:moveTo>
                  <a:cubicBezTo>
                    <a:pt x="14240" y="5520"/>
                    <a:pt x="16915" y="7690"/>
                    <a:pt x="16915" y="10982"/>
                  </a:cubicBezTo>
                  <a:cubicBezTo>
                    <a:pt x="16915" y="13992"/>
                    <a:pt x="14499" y="16408"/>
                    <a:pt x="11488" y="16408"/>
                  </a:cubicBezTo>
                  <a:cubicBezTo>
                    <a:pt x="6616" y="16408"/>
                    <a:pt x="4200" y="10546"/>
                    <a:pt x="7606" y="7139"/>
                  </a:cubicBezTo>
                  <a:cubicBezTo>
                    <a:pt x="8725" y="6021"/>
                    <a:pt x="10097" y="5520"/>
                    <a:pt x="11442" y="5520"/>
                  </a:cubicBezTo>
                  <a:close/>
                  <a:moveTo>
                    <a:pt x="15003" y="0"/>
                  </a:moveTo>
                  <a:cubicBezTo>
                    <a:pt x="14592" y="0"/>
                    <a:pt x="14173" y="104"/>
                    <a:pt x="13786" y="326"/>
                  </a:cubicBezTo>
                  <a:lnTo>
                    <a:pt x="12677" y="999"/>
                  </a:lnTo>
                  <a:cubicBezTo>
                    <a:pt x="12300" y="1217"/>
                    <a:pt x="11875" y="1326"/>
                    <a:pt x="11449" y="1326"/>
                  </a:cubicBezTo>
                  <a:cubicBezTo>
                    <a:pt x="11023" y="1326"/>
                    <a:pt x="10597" y="1217"/>
                    <a:pt x="10221" y="999"/>
                  </a:cubicBezTo>
                  <a:lnTo>
                    <a:pt x="9151" y="326"/>
                  </a:lnTo>
                  <a:cubicBezTo>
                    <a:pt x="8770" y="108"/>
                    <a:pt x="8359" y="7"/>
                    <a:pt x="7955" y="7"/>
                  </a:cubicBezTo>
                  <a:cubicBezTo>
                    <a:pt x="6890" y="7"/>
                    <a:pt x="5873" y="711"/>
                    <a:pt x="5586" y="1831"/>
                  </a:cubicBezTo>
                  <a:lnTo>
                    <a:pt x="5269" y="3059"/>
                  </a:lnTo>
                  <a:cubicBezTo>
                    <a:pt x="5031" y="3891"/>
                    <a:pt x="4358" y="4525"/>
                    <a:pt x="3526" y="4762"/>
                  </a:cubicBezTo>
                  <a:lnTo>
                    <a:pt x="2298" y="5079"/>
                  </a:lnTo>
                  <a:cubicBezTo>
                    <a:pt x="753" y="5475"/>
                    <a:pt x="1" y="7258"/>
                    <a:pt x="833" y="8644"/>
                  </a:cubicBezTo>
                  <a:lnTo>
                    <a:pt x="1466" y="9754"/>
                  </a:lnTo>
                  <a:cubicBezTo>
                    <a:pt x="1902" y="10506"/>
                    <a:pt x="1902" y="11417"/>
                    <a:pt x="1466" y="12210"/>
                  </a:cubicBezTo>
                  <a:lnTo>
                    <a:pt x="833" y="13279"/>
                  </a:lnTo>
                  <a:cubicBezTo>
                    <a:pt x="1" y="14666"/>
                    <a:pt x="753" y="16448"/>
                    <a:pt x="2298" y="16844"/>
                  </a:cubicBezTo>
                  <a:lnTo>
                    <a:pt x="3526" y="17201"/>
                  </a:lnTo>
                  <a:cubicBezTo>
                    <a:pt x="4398" y="17399"/>
                    <a:pt x="5031" y="18072"/>
                    <a:pt x="5269" y="18904"/>
                  </a:cubicBezTo>
                  <a:lnTo>
                    <a:pt x="5586" y="20132"/>
                  </a:lnTo>
                  <a:cubicBezTo>
                    <a:pt x="5871" y="21274"/>
                    <a:pt x="6876" y="21963"/>
                    <a:pt x="7934" y="21963"/>
                  </a:cubicBezTo>
                  <a:cubicBezTo>
                    <a:pt x="8345" y="21963"/>
                    <a:pt x="8763" y="21859"/>
                    <a:pt x="9151" y="21637"/>
                  </a:cubicBezTo>
                  <a:lnTo>
                    <a:pt x="10260" y="21004"/>
                  </a:lnTo>
                  <a:cubicBezTo>
                    <a:pt x="10637" y="20786"/>
                    <a:pt x="11053" y="20677"/>
                    <a:pt x="11468" y="20677"/>
                  </a:cubicBezTo>
                  <a:cubicBezTo>
                    <a:pt x="11884" y="20677"/>
                    <a:pt x="12300" y="20786"/>
                    <a:pt x="12677" y="21004"/>
                  </a:cubicBezTo>
                  <a:lnTo>
                    <a:pt x="13786" y="21637"/>
                  </a:lnTo>
                  <a:cubicBezTo>
                    <a:pt x="14173" y="21859"/>
                    <a:pt x="14592" y="21963"/>
                    <a:pt x="15003" y="21963"/>
                  </a:cubicBezTo>
                  <a:cubicBezTo>
                    <a:pt x="16061" y="21963"/>
                    <a:pt x="17066" y="21274"/>
                    <a:pt x="17351" y="20132"/>
                  </a:cubicBezTo>
                  <a:lnTo>
                    <a:pt x="17668" y="18904"/>
                  </a:lnTo>
                  <a:cubicBezTo>
                    <a:pt x="17905" y="18072"/>
                    <a:pt x="18579" y="17399"/>
                    <a:pt x="19411" y="17201"/>
                  </a:cubicBezTo>
                  <a:lnTo>
                    <a:pt x="20639" y="16844"/>
                  </a:lnTo>
                  <a:cubicBezTo>
                    <a:pt x="22223" y="16448"/>
                    <a:pt x="22936" y="14666"/>
                    <a:pt x="22144" y="13279"/>
                  </a:cubicBezTo>
                  <a:lnTo>
                    <a:pt x="21510" y="12210"/>
                  </a:lnTo>
                  <a:cubicBezTo>
                    <a:pt x="21035" y="11417"/>
                    <a:pt x="21035" y="10506"/>
                    <a:pt x="21510" y="9754"/>
                  </a:cubicBezTo>
                  <a:lnTo>
                    <a:pt x="22104" y="8684"/>
                  </a:lnTo>
                  <a:cubicBezTo>
                    <a:pt x="22936" y="7298"/>
                    <a:pt x="22184" y="5515"/>
                    <a:pt x="20639" y="5119"/>
                  </a:cubicBezTo>
                  <a:lnTo>
                    <a:pt x="19411" y="4802"/>
                  </a:lnTo>
                  <a:cubicBezTo>
                    <a:pt x="18539" y="4564"/>
                    <a:pt x="17905" y="3891"/>
                    <a:pt x="17668" y="3059"/>
                  </a:cubicBezTo>
                  <a:lnTo>
                    <a:pt x="17351" y="1831"/>
                  </a:lnTo>
                  <a:cubicBezTo>
                    <a:pt x="17066" y="690"/>
                    <a:pt x="16061" y="0"/>
                    <a:pt x="15003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30"/>
            <p:cNvSpPr/>
            <p:nvPr/>
          </p:nvSpPr>
          <p:spPr>
            <a:xfrm>
              <a:off x="5017175" y="4021100"/>
              <a:ext cx="271375" cy="271375"/>
            </a:xfrm>
            <a:custGeom>
              <a:avLst/>
              <a:gdLst/>
              <a:ahLst/>
              <a:cxnLst/>
              <a:rect l="l" t="t" r="r" b="b"/>
              <a:pathLst>
                <a:path w="10855" h="10855" extrusionOk="0">
                  <a:moveTo>
                    <a:pt x="5427" y="1"/>
                  </a:moveTo>
                  <a:cubicBezTo>
                    <a:pt x="2417" y="1"/>
                    <a:pt x="0" y="2457"/>
                    <a:pt x="0" y="5428"/>
                  </a:cubicBezTo>
                  <a:cubicBezTo>
                    <a:pt x="0" y="8438"/>
                    <a:pt x="2417" y="10854"/>
                    <a:pt x="5427" y="10854"/>
                  </a:cubicBezTo>
                  <a:cubicBezTo>
                    <a:pt x="8398" y="10854"/>
                    <a:pt x="10854" y="8438"/>
                    <a:pt x="10854" y="5428"/>
                  </a:cubicBezTo>
                  <a:cubicBezTo>
                    <a:pt x="10854" y="2457"/>
                    <a:pt x="8398" y="1"/>
                    <a:pt x="542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30"/>
            <p:cNvSpPr/>
            <p:nvPr/>
          </p:nvSpPr>
          <p:spPr>
            <a:xfrm>
              <a:off x="5311300" y="3402075"/>
              <a:ext cx="110925" cy="95175"/>
            </a:xfrm>
            <a:custGeom>
              <a:avLst/>
              <a:gdLst/>
              <a:ahLst/>
              <a:cxnLst/>
              <a:rect l="l" t="t" r="r" b="b"/>
              <a:pathLst>
                <a:path w="4437" h="3807" extrusionOk="0">
                  <a:moveTo>
                    <a:pt x="2548" y="1"/>
                  </a:moveTo>
                  <a:cubicBezTo>
                    <a:pt x="2085" y="1"/>
                    <a:pt x="1613" y="173"/>
                    <a:pt x="1228" y="558"/>
                  </a:cubicBezTo>
                  <a:cubicBezTo>
                    <a:pt x="0" y="1747"/>
                    <a:pt x="872" y="3807"/>
                    <a:pt x="2535" y="3807"/>
                  </a:cubicBezTo>
                  <a:cubicBezTo>
                    <a:pt x="3605" y="3807"/>
                    <a:pt x="4437" y="2935"/>
                    <a:pt x="4437" y="1905"/>
                  </a:cubicBezTo>
                  <a:cubicBezTo>
                    <a:pt x="4437" y="754"/>
                    <a:pt x="3514" y="1"/>
                    <a:pt x="254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30"/>
            <p:cNvSpPr/>
            <p:nvPr/>
          </p:nvSpPr>
          <p:spPr>
            <a:xfrm>
              <a:off x="4891400" y="3402075"/>
              <a:ext cx="110950" cy="95175"/>
            </a:xfrm>
            <a:custGeom>
              <a:avLst/>
              <a:gdLst/>
              <a:ahLst/>
              <a:cxnLst/>
              <a:rect l="l" t="t" r="r" b="b"/>
              <a:pathLst>
                <a:path w="4438" h="3807" extrusionOk="0">
                  <a:moveTo>
                    <a:pt x="1889" y="1"/>
                  </a:moveTo>
                  <a:cubicBezTo>
                    <a:pt x="924" y="1"/>
                    <a:pt x="1" y="754"/>
                    <a:pt x="1" y="1905"/>
                  </a:cubicBezTo>
                  <a:cubicBezTo>
                    <a:pt x="1" y="2935"/>
                    <a:pt x="832" y="3807"/>
                    <a:pt x="1902" y="3807"/>
                  </a:cubicBezTo>
                  <a:cubicBezTo>
                    <a:pt x="3566" y="3807"/>
                    <a:pt x="4437" y="1747"/>
                    <a:pt x="3209" y="558"/>
                  </a:cubicBezTo>
                  <a:cubicBezTo>
                    <a:pt x="2824" y="173"/>
                    <a:pt x="2352" y="1"/>
                    <a:pt x="1889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30"/>
            <p:cNvSpPr/>
            <p:nvPr/>
          </p:nvSpPr>
          <p:spPr>
            <a:xfrm>
              <a:off x="5109275" y="3285225"/>
              <a:ext cx="110925" cy="95175"/>
            </a:xfrm>
            <a:custGeom>
              <a:avLst/>
              <a:gdLst/>
              <a:ahLst/>
              <a:cxnLst/>
              <a:rect l="l" t="t" r="r" b="b"/>
              <a:pathLst>
                <a:path w="4437" h="3807" extrusionOk="0">
                  <a:moveTo>
                    <a:pt x="1919" y="0"/>
                  </a:moveTo>
                  <a:cubicBezTo>
                    <a:pt x="942" y="0"/>
                    <a:pt x="0" y="753"/>
                    <a:pt x="0" y="1905"/>
                  </a:cubicBezTo>
                  <a:cubicBezTo>
                    <a:pt x="0" y="2935"/>
                    <a:pt x="872" y="3806"/>
                    <a:pt x="1902" y="3806"/>
                  </a:cubicBezTo>
                  <a:cubicBezTo>
                    <a:pt x="3605" y="3806"/>
                    <a:pt x="4437" y="1747"/>
                    <a:pt x="3249" y="558"/>
                  </a:cubicBezTo>
                  <a:cubicBezTo>
                    <a:pt x="2864" y="173"/>
                    <a:pt x="2387" y="0"/>
                    <a:pt x="191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30"/>
            <p:cNvSpPr/>
            <p:nvPr/>
          </p:nvSpPr>
          <p:spPr>
            <a:xfrm>
              <a:off x="5089650" y="3426700"/>
              <a:ext cx="122650" cy="218100"/>
            </a:xfrm>
            <a:custGeom>
              <a:avLst/>
              <a:gdLst/>
              <a:ahLst/>
              <a:cxnLst/>
              <a:rect l="l" t="t" r="r" b="b"/>
              <a:pathLst>
                <a:path w="4906" h="8724" extrusionOk="0">
                  <a:moveTo>
                    <a:pt x="2480" y="1"/>
                  </a:moveTo>
                  <a:cubicBezTo>
                    <a:pt x="1110" y="1"/>
                    <a:pt x="1" y="1368"/>
                    <a:pt x="508" y="2822"/>
                  </a:cubicBezTo>
                  <a:lnTo>
                    <a:pt x="2528" y="8724"/>
                  </a:lnTo>
                  <a:lnTo>
                    <a:pt x="4509" y="2822"/>
                  </a:lnTo>
                  <a:cubicBezTo>
                    <a:pt x="4905" y="1713"/>
                    <a:pt x="4311" y="485"/>
                    <a:pt x="3202" y="128"/>
                  </a:cubicBezTo>
                  <a:cubicBezTo>
                    <a:pt x="2958" y="41"/>
                    <a:pt x="2715" y="1"/>
                    <a:pt x="248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30"/>
            <p:cNvSpPr/>
            <p:nvPr/>
          </p:nvSpPr>
          <p:spPr>
            <a:xfrm>
              <a:off x="4761675" y="345167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1902" y="0"/>
                  </a:moveTo>
                  <a:cubicBezTo>
                    <a:pt x="872" y="0"/>
                    <a:pt x="0" y="872"/>
                    <a:pt x="0" y="1902"/>
                  </a:cubicBezTo>
                  <a:cubicBezTo>
                    <a:pt x="0" y="2971"/>
                    <a:pt x="872" y="3803"/>
                    <a:pt x="1902" y="3803"/>
                  </a:cubicBezTo>
                  <a:cubicBezTo>
                    <a:pt x="2971" y="3803"/>
                    <a:pt x="3803" y="2971"/>
                    <a:pt x="3803" y="1902"/>
                  </a:cubicBezTo>
                  <a:cubicBezTo>
                    <a:pt x="3803" y="872"/>
                    <a:pt x="2971" y="0"/>
                    <a:pt x="190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30"/>
            <p:cNvSpPr/>
            <p:nvPr/>
          </p:nvSpPr>
          <p:spPr>
            <a:xfrm>
              <a:off x="4437850" y="3760650"/>
              <a:ext cx="126775" cy="94600"/>
            </a:xfrm>
            <a:custGeom>
              <a:avLst/>
              <a:gdLst/>
              <a:ahLst/>
              <a:cxnLst/>
              <a:rect l="l" t="t" r="r" b="b"/>
              <a:pathLst>
                <a:path w="5071" h="3784" extrusionOk="0">
                  <a:moveTo>
                    <a:pt x="2535" y="1"/>
                  </a:moveTo>
                  <a:cubicBezTo>
                    <a:pt x="832" y="1"/>
                    <a:pt x="0" y="2021"/>
                    <a:pt x="1189" y="3249"/>
                  </a:cubicBezTo>
                  <a:cubicBezTo>
                    <a:pt x="1565" y="3605"/>
                    <a:pt x="2050" y="3784"/>
                    <a:pt x="2535" y="3784"/>
                  </a:cubicBezTo>
                  <a:cubicBezTo>
                    <a:pt x="3021" y="3784"/>
                    <a:pt x="3506" y="3605"/>
                    <a:pt x="3882" y="3249"/>
                  </a:cubicBezTo>
                  <a:cubicBezTo>
                    <a:pt x="5071" y="2021"/>
                    <a:pt x="4199" y="1"/>
                    <a:pt x="253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30"/>
            <p:cNvSpPr/>
            <p:nvPr/>
          </p:nvSpPr>
          <p:spPr>
            <a:xfrm>
              <a:off x="4509150" y="3523975"/>
              <a:ext cx="126775" cy="95325"/>
            </a:xfrm>
            <a:custGeom>
              <a:avLst/>
              <a:gdLst/>
              <a:ahLst/>
              <a:cxnLst/>
              <a:rect l="l" t="t" r="r" b="b"/>
              <a:pathLst>
                <a:path w="5071" h="3813" extrusionOk="0">
                  <a:moveTo>
                    <a:pt x="2535" y="0"/>
                  </a:moveTo>
                  <a:cubicBezTo>
                    <a:pt x="832" y="0"/>
                    <a:pt x="0" y="2060"/>
                    <a:pt x="1189" y="3248"/>
                  </a:cubicBezTo>
                  <a:cubicBezTo>
                    <a:pt x="1565" y="3625"/>
                    <a:pt x="2050" y="3813"/>
                    <a:pt x="2535" y="3813"/>
                  </a:cubicBezTo>
                  <a:cubicBezTo>
                    <a:pt x="3021" y="3813"/>
                    <a:pt x="3506" y="3625"/>
                    <a:pt x="3882" y="3248"/>
                  </a:cubicBezTo>
                  <a:cubicBezTo>
                    <a:pt x="5071" y="2060"/>
                    <a:pt x="4239" y="0"/>
                    <a:pt x="2535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30"/>
            <p:cNvSpPr/>
            <p:nvPr/>
          </p:nvSpPr>
          <p:spPr>
            <a:xfrm>
              <a:off x="4604950" y="3624550"/>
              <a:ext cx="185475" cy="170800"/>
            </a:xfrm>
            <a:custGeom>
              <a:avLst/>
              <a:gdLst/>
              <a:ahLst/>
              <a:cxnLst/>
              <a:rect l="l" t="t" r="r" b="b"/>
              <a:pathLst>
                <a:path w="7419" h="6832" extrusionOk="0">
                  <a:moveTo>
                    <a:pt x="2801" y="0"/>
                  </a:moveTo>
                  <a:cubicBezTo>
                    <a:pt x="1397" y="0"/>
                    <a:pt x="0" y="1396"/>
                    <a:pt x="843" y="3107"/>
                  </a:cubicBezTo>
                  <a:cubicBezTo>
                    <a:pt x="1041" y="3504"/>
                    <a:pt x="1397" y="3860"/>
                    <a:pt x="1793" y="4058"/>
                  </a:cubicBezTo>
                  <a:lnTo>
                    <a:pt x="7418" y="6831"/>
                  </a:lnTo>
                  <a:lnTo>
                    <a:pt x="4645" y="1206"/>
                  </a:lnTo>
                  <a:cubicBezTo>
                    <a:pt x="4220" y="356"/>
                    <a:pt x="3510" y="0"/>
                    <a:pt x="280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30"/>
            <p:cNvSpPr/>
            <p:nvPr/>
          </p:nvSpPr>
          <p:spPr>
            <a:xfrm>
              <a:off x="4397250" y="3886850"/>
              <a:ext cx="110925" cy="94675"/>
            </a:xfrm>
            <a:custGeom>
              <a:avLst/>
              <a:gdLst/>
              <a:ahLst/>
              <a:cxnLst/>
              <a:rect l="l" t="t" r="r" b="b"/>
              <a:pathLst>
                <a:path w="4437" h="3787" extrusionOk="0">
                  <a:moveTo>
                    <a:pt x="1912" y="1"/>
                  </a:moveTo>
                  <a:cubicBezTo>
                    <a:pt x="937" y="1"/>
                    <a:pt x="0" y="762"/>
                    <a:pt x="0" y="1885"/>
                  </a:cubicBezTo>
                  <a:cubicBezTo>
                    <a:pt x="0" y="2954"/>
                    <a:pt x="872" y="3786"/>
                    <a:pt x="1901" y="3786"/>
                  </a:cubicBezTo>
                  <a:cubicBezTo>
                    <a:pt x="3605" y="3786"/>
                    <a:pt x="4437" y="1766"/>
                    <a:pt x="3248" y="578"/>
                  </a:cubicBezTo>
                  <a:cubicBezTo>
                    <a:pt x="2862" y="178"/>
                    <a:pt x="2383" y="1"/>
                    <a:pt x="1912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30"/>
            <p:cNvSpPr/>
            <p:nvPr/>
          </p:nvSpPr>
          <p:spPr>
            <a:xfrm>
              <a:off x="4381400" y="4323275"/>
              <a:ext cx="110925" cy="94975"/>
            </a:xfrm>
            <a:custGeom>
              <a:avLst/>
              <a:gdLst/>
              <a:ahLst/>
              <a:cxnLst/>
              <a:rect l="l" t="t" r="r" b="b"/>
              <a:pathLst>
                <a:path w="4437" h="3799" extrusionOk="0">
                  <a:moveTo>
                    <a:pt x="2501" y="0"/>
                  </a:moveTo>
                  <a:cubicBezTo>
                    <a:pt x="2038" y="0"/>
                    <a:pt x="1569" y="170"/>
                    <a:pt x="1189" y="550"/>
                  </a:cubicBezTo>
                  <a:cubicBezTo>
                    <a:pt x="0" y="1778"/>
                    <a:pt x="832" y="3798"/>
                    <a:pt x="2535" y="3798"/>
                  </a:cubicBezTo>
                  <a:cubicBezTo>
                    <a:pt x="3605" y="3798"/>
                    <a:pt x="4437" y="2966"/>
                    <a:pt x="4437" y="1897"/>
                  </a:cubicBezTo>
                  <a:cubicBezTo>
                    <a:pt x="4437" y="765"/>
                    <a:pt x="3484" y="0"/>
                    <a:pt x="2501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30"/>
            <p:cNvSpPr/>
            <p:nvPr/>
          </p:nvSpPr>
          <p:spPr>
            <a:xfrm>
              <a:off x="4264550" y="4105275"/>
              <a:ext cx="110925" cy="95175"/>
            </a:xfrm>
            <a:custGeom>
              <a:avLst/>
              <a:gdLst/>
              <a:ahLst/>
              <a:cxnLst/>
              <a:rect l="l" t="t" r="r" b="b"/>
              <a:pathLst>
                <a:path w="4437" h="3807" extrusionOk="0">
                  <a:moveTo>
                    <a:pt x="2535" y="1"/>
                  </a:moveTo>
                  <a:cubicBezTo>
                    <a:pt x="872" y="1"/>
                    <a:pt x="0" y="2021"/>
                    <a:pt x="1188" y="3249"/>
                  </a:cubicBezTo>
                  <a:cubicBezTo>
                    <a:pt x="1573" y="3634"/>
                    <a:pt x="2050" y="3807"/>
                    <a:pt x="2518" y="3807"/>
                  </a:cubicBezTo>
                  <a:cubicBezTo>
                    <a:pt x="3495" y="3807"/>
                    <a:pt x="4437" y="3054"/>
                    <a:pt x="4437" y="1902"/>
                  </a:cubicBezTo>
                  <a:cubicBezTo>
                    <a:pt x="4437" y="833"/>
                    <a:pt x="3605" y="1"/>
                    <a:pt x="2535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30"/>
            <p:cNvSpPr/>
            <p:nvPr/>
          </p:nvSpPr>
          <p:spPr>
            <a:xfrm>
              <a:off x="4416050" y="4103675"/>
              <a:ext cx="225825" cy="106600"/>
            </a:xfrm>
            <a:custGeom>
              <a:avLst/>
              <a:gdLst/>
              <a:ahLst/>
              <a:cxnLst/>
              <a:rect l="l" t="t" r="r" b="b"/>
              <a:pathLst>
                <a:path w="9033" h="4264" extrusionOk="0">
                  <a:moveTo>
                    <a:pt x="2431" y="1"/>
                  </a:moveTo>
                  <a:cubicBezTo>
                    <a:pt x="1533" y="1"/>
                    <a:pt x="683" y="560"/>
                    <a:pt x="397" y="1451"/>
                  </a:cubicBezTo>
                  <a:cubicBezTo>
                    <a:pt x="1" y="2560"/>
                    <a:pt x="595" y="3749"/>
                    <a:pt x="1704" y="4145"/>
                  </a:cubicBezTo>
                  <a:cubicBezTo>
                    <a:pt x="1922" y="4224"/>
                    <a:pt x="2150" y="4264"/>
                    <a:pt x="2382" y="4264"/>
                  </a:cubicBezTo>
                  <a:cubicBezTo>
                    <a:pt x="2615" y="4264"/>
                    <a:pt x="2853" y="4224"/>
                    <a:pt x="3090" y="4145"/>
                  </a:cubicBezTo>
                  <a:lnTo>
                    <a:pt x="9032" y="2125"/>
                  </a:lnTo>
                  <a:lnTo>
                    <a:pt x="3090" y="104"/>
                  </a:lnTo>
                  <a:cubicBezTo>
                    <a:pt x="2873" y="34"/>
                    <a:pt x="2650" y="1"/>
                    <a:pt x="2431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30"/>
            <p:cNvSpPr/>
            <p:nvPr/>
          </p:nvSpPr>
          <p:spPr>
            <a:xfrm>
              <a:off x="4446750" y="4452875"/>
              <a:ext cx="95100" cy="94100"/>
            </a:xfrm>
            <a:custGeom>
              <a:avLst/>
              <a:gdLst/>
              <a:ahLst/>
              <a:cxnLst/>
              <a:rect l="l" t="t" r="r" b="b"/>
              <a:pathLst>
                <a:path w="3804" h="3764" extrusionOk="0">
                  <a:moveTo>
                    <a:pt x="1902" y="1"/>
                  </a:moveTo>
                  <a:cubicBezTo>
                    <a:pt x="872" y="1"/>
                    <a:pt x="1" y="833"/>
                    <a:pt x="1" y="1862"/>
                  </a:cubicBezTo>
                  <a:cubicBezTo>
                    <a:pt x="1" y="2932"/>
                    <a:pt x="872" y="3764"/>
                    <a:pt x="1902" y="3764"/>
                  </a:cubicBezTo>
                  <a:cubicBezTo>
                    <a:pt x="2972" y="3764"/>
                    <a:pt x="3803" y="2932"/>
                    <a:pt x="3803" y="1862"/>
                  </a:cubicBezTo>
                  <a:cubicBezTo>
                    <a:pt x="3803" y="833"/>
                    <a:pt x="2972" y="1"/>
                    <a:pt x="1902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30"/>
            <p:cNvSpPr/>
            <p:nvPr/>
          </p:nvSpPr>
          <p:spPr>
            <a:xfrm>
              <a:off x="4755725" y="47608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1902" y="0"/>
                  </a:moveTo>
                  <a:cubicBezTo>
                    <a:pt x="872" y="0"/>
                    <a:pt x="1" y="872"/>
                    <a:pt x="1" y="1902"/>
                  </a:cubicBezTo>
                  <a:cubicBezTo>
                    <a:pt x="1" y="2971"/>
                    <a:pt x="872" y="3803"/>
                    <a:pt x="1902" y="3803"/>
                  </a:cubicBezTo>
                  <a:cubicBezTo>
                    <a:pt x="2972" y="3803"/>
                    <a:pt x="3804" y="2971"/>
                    <a:pt x="3804" y="1902"/>
                  </a:cubicBezTo>
                  <a:cubicBezTo>
                    <a:pt x="3804" y="872"/>
                    <a:pt x="2972" y="0"/>
                    <a:pt x="190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30"/>
            <p:cNvSpPr/>
            <p:nvPr/>
          </p:nvSpPr>
          <p:spPr>
            <a:xfrm>
              <a:off x="4503200" y="4689325"/>
              <a:ext cx="126775" cy="95325"/>
            </a:xfrm>
            <a:custGeom>
              <a:avLst/>
              <a:gdLst/>
              <a:ahLst/>
              <a:cxnLst/>
              <a:rect l="l" t="t" r="r" b="b"/>
              <a:pathLst>
                <a:path w="5071" h="3813" extrusionOk="0">
                  <a:moveTo>
                    <a:pt x="2536" y="0"/>
                  </a:moveTo>
                  <a:cubicBezTo>
                    <a:pt x="2051" y="0"/>
                    <a:pt x="1565" y="188"/>
                    <a:pt x="1189" y="565"/>
                  </a:cubicBezTo>
                  <a:cubicBezTo>
                    <a:pt x="1" y="1753"/>
                    <a:pt x="832" y="3813"/>
                    <a:pt x="2536" y="3813"/>
                  </a:cubicBezTo>
                  <a:cubicBezTo>
                    <a:pt x="4239" y="3813"/>
                    <a:pt x="5071" y="1753"/>
                    <a:pt x="3883" y="565"/>
                  </a:cubicBezTo>
                  <a:cubicBezTo>
                    <a:pt x="3506" y="188"/>
                    <a:pt x="3021" y="0"/>
                    <a:pt x="25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30"/>
            <p:cNvSpPr/>
            <p:nvPr/>
          </p:nvSpPr>
          <p:spPr>
            <a:xfrm>
              <a:off x="4610150" y="4519225"/>
              <a:ext cx="180275" cy="170175"/>
            </a:xfrm>
            <a:custGeom>
              <a:avLst/>
              <a:gdLst/>
              <a:ahLst/>
              <a:cxnLst/>
              <a:rect l="l" t="t" r="r" b="b"/>
              <a:pathLst>
                <a:path w="7211" h="6807" extrusionOk="0">
                  <a:moveTo>
                    <a:pt x="7210" y="1"/>
                  </a:moveTo>
                  <a:lnTo>
                    <a:pt x="1585" y="2774"/>
                  </a:lnTo>
                  <a:cubicBezTo>
                    <a:pt x="278" y="3407"/>
                    <a:pt x="1" y="5150"/>
                    <a:pt x="1031" y="6180"/>
                  </a:cubicBezTo>
                  <a:cubicBezTo>
                    <a:pt x="1455" y="6605"/>
                    <a:pt x="2000" y="6807"/>
                    <a:pt x="2539" y="6807"/>
                  </a:cubicBezTo>
                  <a:cubicBezTo>
                    <a:pt x="3308" y="6807"/>
                    <a:pt x="4065" y="6394"/>
                    <a:pt x="4437" y="5626"/>
                  </a:cubicBezTo>
                  <a:lnTo>
                    <a:pt x="7210" y="1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30"/>
            <p:cNvSpPr/>
            <p:nvPr/>
          </p:nvSpPr>
          <p:spPr>
            <a:xfrm>
              <a:off x="4882500" y="4817325"/>
              <a:ext cx="110925" cy="94950"/>
            </a:xfrm>
            <a:custGeom>
              <a:avLst/>
              <a:gdLst/>
              <a:ahLst/>
              <a:cxnLst/>
              <a:rect l="l" t="t" r="r" b="b"/>
              <a:pathLst>
                <a:path w="4437" h="3798" extrusionOk="0">
                  <a:moveTo>
                    <a:pt x="1902" y="0"/>
                  </a:moveTo>
                  <a:cubicBezTo>
                    <a:pt x="832" y="0"/>
                    <a:pt x="0" y="832"/>
                    <a:pt x="0" y="1901"/>
                  </a:cubicBezTo>
                  <a:cubicBezTo>
                    <a:pt x="0" y="3033"/>
                    <a:pt x="953" y="3798"/>
                    <a:pt x="1936" y="3798"/>
                  </a:cubicBezTo>
                  <a:cubicBezTo>
                    <a:pt x="2399" y="3798"/>
                    <a:pt x="2868" y="3629"/>
                    <a:pt x="3248" y="3248"/>
                  </a:cubicBezTo>
                  <a:cubicBezTo>
                    <a:pt x="4437" y="2020"/>
                    <a:pt x="3565" y="0"/>
                    <a:pt x="190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30"/>
            <p:cNvSpPr/>
            <p:nvPr/>
          </p:nvSpPr>
          <p:spPr>
            <a:xfrm>
              <a:off x="5302375" y="4817325"/>
              <a:ext cx="110950" cy="94950"/>
            </a:xfrm>
            <a:custGeom>
              <a:avLst/>
              <a:gdLst/>
              <a:ahLst/>
              <a:cxnLst/>
              <a:rect l="l" t="t" r="r" b="b"/>
              <a:pathLst>
                <a:path w="4438" h="3798" extrusionOk="0">
                  <a:moveTo>
                    <a:pt x="2576" y="0"/>
                  </a:moveTo>
                  <a:cubicBezTo>
                    <a:pt x="872" y="0"/>
                    <a:pt x="1" y="2060"/>
                    <a:pt x="1229" y="3248"/>
                  </a:cubicBezTo>
                  <a:cubicBezTo>
                    <a:pt x="1609" y="3629"/>
                    <a:pt x="2074" y="3798"/>
                    <a:pt x="2531" y="3798"/>
                  </a:cubicBezTo>
                  <a:cubicBezTo>
                    <a:pt x="3503" y="3798"/>
                    <a:pt x="4437" y="3033"/>
                    <a:pt x="4437" y="1901"/>
                  </a:cubicBezTo>
                  <a:cubicBezTo>
                    <a:pt x="4437" y="832"/>
                    <a:pt x="3605" y="0"/>
                    <a:pt x="2576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30"/>
            <p:cNvSpPr/>
            <p:nvPr/>
          </p:nvSpPr>
          <p:spPr>
            <a:xfrm>
              <a:off x="5084525" y="4934175"/>
              <a:ext cx="110925" cy="94650"/>
            </a:xfrm>
            <a:custGeom>
              <a:avLst/>
              <a:gdLst/>
              <a:ahLst/>
              <a:cxnLst/>
              <a:rect l="l" t="t" r="r" b="b"/>
              <a:pathLst>
                <a:path w="4437" h="3786" extrusionOk="0">
                  <a:moveTo>
                    <a:pt x="2535" y="0"/>
                  </a:moveTo>
                  <a:cubicBezTo>
                    <a:pt x="872" y="0"/>
                    <a:pt x="0" y="2021"/>
                    <a:pt x="1188" y="3209"/>
                  </a:cubicBezTo>
                  <a:cubicBezTo>
                    <a:pt x="1575" y="3609"/>
                    <a:pt x="2054" y="3786"/>
                    <a:pt x="2524" y="3786"/>
                  </a:cubicBezTo>
                  <a:cubicBezTo>
                    <a:pt x="3499" y="3786"/>
                    <a:pt x="4437" y="3024"/>
                    <a:pt x="4437" y="1902"/>
                  </a:cubicBezTo>
                  <a:cubicBezTo>
                    <a:pt x="4437" y="832"/>
                    <a:pt x="3605" y="0"/>
                    <a:pt x="2535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30"/>
            <p:cNvSpPr/>
            <p:nvPr/>
          </p:nvSpPr>
          <p:spPr>
            <a:xfrm>
              <a:off x="5092425" y="4668775"/>
              <a:ext cx="113925" cy="218875"/>
            </a:xfrm>
            <a:custGeom>
              <a:avLst/>
              <a:gdLst/>
              <a:ahLst/>
              <a:cxnLst/>
              <a:rect l="l" t="t" r="r" b="b"/>
              <a:pathLst>
                <a:path w="4557" h="8755" extrusionOk="0">
                  <a:moveTo>
                    <a:pt x="2417" y="0"/>
                  </a:moveTo>
                  <a:lnTo>
                    <a:pt x="397" y="5942"/>
                  </a:lnTo>
                  <a:cubicBezTo>
                    <a:pt x="1" y="7051"/>
                    <a:pt x="595" y="8240"/>
                    <a:pt x="1704" y="8636"/>
                  </a:cubicBezTo>
                  <a:cubicBezTo>
                    <a:pt x="1930" y="8716"/>
                    <a:pt x="2160" y="8754"/>
                    <a:pt x="2388" y="8754"/>
                  </a:cubicBezTo>
                  <a:cubicBezTo>
                    <a:pt x="3277" y="8754"/>
                    <a:pt x="4114" y="8172"/>
                    <a:pt x="4398" y="7289"/>
                  </a:cubicBezTo>
                  <a:cubicBezTo>
                    <a:pt x="4556" y="6853"/>
                    <a:pt x="4556" y="6378"/>
                    <a:pt x="4398" y="5942"/>
                  </a:cubicBezTo>
                  <a:lnTo>
                    <a:pt x="2417" y="0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30"/>
            <p:cNvSpPr/>
            <p:nvPr/>
          </p:nvSpPr>
          <p:spPr>
            <a:xfrm>
              <a:off x="5447950" y="47668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1902" y="1"/>
                  </a:moveTo>
                  <a:cubicBezTo>
                    <a:pt x="833" y="1"/>
                    <a:pt x="1" y="872"/>
                    <a:pt x="1" y="1902"/>
                  </a:cubicBezTo>
                  <a:cubicBezTo>
                    <a:pt x="1" y="2972"/>
                    <a:pt x="833" y="3804"/>
                    <a:pt x="1902" y="3804"/>
                  </a:cubicBezTo>
                  <a:cubicBezTo>
                    <a:pt x="2932" y="3804"/>
                    <a:pt x="3804" y="2972"/>
                    <a:pt x="3804" y="1902"/>
                  </a:cubicBezTo>
                  <a:cubicBezTo>
                    <a:pt x="3804" y="872"/>
                    <a:pt x="2932" y="1"/>
                    <a:pt x="1902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30"/>
            <p:cNvSpPr/>
            <p:nvPr/>
          </p:nvSpPr>
          <p:spPr>
            <a:xfrm>
              <a:off x="5741075" y="4458575"/>
              <a:ext cx="126800" cy="95350"/>
            </a:xfrm>
            <a:custGeom>
              <a:avLst/>
              <a:gdLst/>
              <a:ahLst/>
              <a:cxnLst/>
              <a:rect l="l" t="t" r="r" b="b"/>
              <a:pathLst>
                <a:path w="5072" h="3814" extrusionOk="0">
                  <a:moveTo>
                    <a:pt x="2516" y="0"/>
                  </a:moveTo>
                  <a:cubicBezTo>
                    <a:pt x="2031" y="0"/>
                    <a:pt x="1546" y="189"/>
                    <a:pt x="1189" y="565"/>
                  </a:cubicBezTo>
                  <a:cubicBezTo>
                    <a:pt x="1" y="1753"/>
                    <a:pt x="833" y="3813"/>
                    <a:pt x="2536" y="3813"/>
                  </a:cubicBezTo>
                  <a:cubicBezTo>
                    <a:pt x="4200" y="3813"/>
                    <a:pt x="5071" y="1753"/>
                    <a:pt x="3843" y="565"/>
                  </a:cubicBezTo>
                  <a:cubicBezTo>
                    <a:pt x="3487" y="189"/>
                    <a:pt x="3002" y="0"/>
                    <a:pt x="2516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30"/>
            <p:cNvSpPr/>
            <p:nvPr/>
          </p:nvSpPr>
          <p:spPr>
            <a:xfrm>
              <a:off x="5668800" y="4695250"/>
              <a:ext cx="126775" cy="95350"/>
            </a:xfrm>
            <a:custGeom>
              <a:avLst/>
              <a:gdLst/>
              <a:ahLst/>
              <a:cxnLst/>
              <a:rect l="l" t="t" r="r" b="b"/>
              <a:pathLst>
                <a:path w="5071" h="3814" extrusionOk="0">
                  <a:moveTo>
                    <a:pt x="2535" y="1"/>
                  </a:moveTo>
                  <a:cubicBezTo>
                    <a:pt x="2050" y="1"/>
                    <a:pt x="1565" y="189"/>
                    <a:pt x="1189" y="565"/>
                  </a:cubicBezTo>
                  <a:cubicBezTo>
                    <a:pt x="0" y="1754"/>
                    <a:pt x="832" y="3814"/>
                    <a:pt x="2535" y="3814"/>
                  </a:cubicBezTo>
                  <a:cubicBezTo>
                    <a:pt x="4239" y="3814"/>
                    <a:pt x="5071" y="1754"/>
                    <a:pt x="3882" y="565"/>
                  </a:cubicBezTo>
                  <a:cubicBezTo>
                    <a:pt x="3506" y="189"/>
                    <a:pt x="3021" y="1"/>
                    <a:pt x="2535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30"/>
            <p:cNvSpPr/>
            <p:nvPr/>
          </p:nvSpPr>
          <p:spPr>
            <a:xfrm>
              <a:off x="5515300" y="4519225"/>
              <a:ext cx="180250" cy="170175"/>
            </a:xfrm>
            <a:custGeom>
              <a:avLst/>
              <a:gdLst/>
              <a:ahLst/>
              <a:cxnLst/>
              <a:rect l="l" t="t" r="r" b="b"/>
              <a:pathLst>
                <a:path w="7210" h="6807" extrusionOk="0">
                  <a:moveTo>
                    <a:pt x="0" y="1"/>
                  </a:moveTo>
                  <a:lnTo>
                    <a:pt x="2734" y="5626"/>
                  </a:lnTo>
                  <a:cubicBezTo>
                    <a:pt x="3106" y="6394"/>
                    <a:pt x="3863" y="6807"/>
                    <a:pt x="4632" y="6807"/>
                  </a:cubicBezTo>
                  <a:cubicBezTo>
                    <a:pt x="5171" y="6807"/>
                    <a:pt x="5716" y="6605"/>
                    <a:pt x="6140" y="6180"/>
                  </a:cubicBezTo>
                  <a:cubicBezTo>
                    <a:pt x="7210" y="5150"/>
                    <a:pt x="6893" y="3407"/>
                    <a:pt x="5586" y="277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30"/>
            <p:cNvSpPr/>
            <p:nvPr/>
          </p:nvSpPr>
          <p:spPr>
            <a:xfrm>
              <a:off x="5796550" y="4332050"/>
              <a:ext cx="110925" cy="95200"/>
            </a:xfrm>
            <a:custGeom>
              <a:avLst/>
              <a:gdLst/>
              <a:ahLst/>
              <a:cxnLst/>
              <a:rect l="l" t="t" r="r" b="b"/>
              <a:pathLst>
                <a:path w="4437" h="3808" extrusionOk="0">
                  <a:moveTo>
                    <a:pt x="2535" y="1"/>
                  </a:moveTo>
                  <a:cubicBezTo>
                    <a:pt x="832" y="1"/>
                    <a:pt x="0" y="2061"/>
                    <a:pt x="1189" y="3249"/>
                  </a:cubicBezTo>
                  <a:cubicBezTo>
                    <a:pt x="1574" y="3634"/>
                    <a:pt x="2050" y="3807"/>
                    <a:pt x="2518" y="3807"/>
                  </a:cubicBezTo>
                  <a:cubicBezTo>
                    <a:pt x="3495" y="3807"/>
                    <a:pt x="4437" y="3054"/>
                    <a:pt x="4437" y="1902"/>
                  </a:cubicBezTo>
                  <a:cubicBezTo>
                    <a:pt x="4437" y="872"/>
                    <a:pt x="3565" y="1"/>
                    <a:pt x="253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30"/>
            <p:cNvSpPr/>
            <p:nvPr/>
          </p:nvSpPr>
          <p:spPr>
            <a:xfrm>
              <a:off x="5796550" y="3895325"/>
              <a:ext cx="110925" cy="95200"/>
            </a:xfrm>
            <a:custGeom>
              <a:avLst/>
              <a:gdLst/>
              <a:ahLst/>
              <a:cxnLst/>
              <a:rect l="l" t="t" r="r" b="b"/>
              <a:pathLst>
                <a:path w="4437" h="3808" extrusionOk="0">
                  <a:moveTo>
                    <a:pt x="2535" y="1"/>
                  </a:moveTo>
                  <a:cubicBezTo>
                    <a:pt x="832" y="1"/>
                    <a:pt x="0" y="2061"/>
                    <a:pt x="1189" y="3249"/>
                  </a:cubicBezTo>
                  <a:cubicBezTo>
                    <a:pt x="1574" y="3634"/>
                    <a:pt x="2050" y="3807"/>
                    <a:pt x="2518" y="3807"/>
                  </a:cubicBezTo>
                  <a:cubicBezTo>
                    <a:pt x="3495" y="3807"/>
                    <a:pt x="4437" y="3054"/>
                    <a:pt x="4437" y="1902"/>
                  </a:cubicBezTo>
                  <a:cubicBezTo>
                    <a:pt x="4437" y="872"/>
                    <a:pt x="3565" y="1"/>
                    <a:pt x="253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30"/>
            <p:cNvSpPr/>
            <p:nvPr/>
          </p:nvSpPr>
          <p:spPr>
            <a:xfrm>
              <a:off x="5913400" y="4114100"/>
              <a:ext cx="110950" cy="95200"/>
            </a:xfrm>
            <a:custGeom>
              <a:avLst/>
              <a:gdLst/>
              <a:ahLst/>
              <a:cxnLst/>
              <a:rect l="l" t="t" r="r" b="b"/>
              <a:pathLst>
                <a:path w="4438" h="3808" extrusionOk="0">
                  <a:moveTo>
                    <a:pt x="2519" y="1"/>
                  </a:moveTo>
                  <a:cubicBezTo>
                    <a:pt x="2050" y="1"/>
                    <a:pt x="1574" y="174"/>
                    <a:pt x="1189" y="559"/>
                  </a:cubicBezTo>
                  <a:cubicBezTo>
                    <a:pt x="1" y="1747"/>
                    <a:pt x="832" y="3807"/>
                    <a:pt x="2536" y="3807"/>
                  </a:cubicBezTo>
                  <a:cubicBezTo>
                    <a:pt x="3566" y="3767"/>
                    <a:pt x="4437" y="2936"/>
                    <a:pt x="4437" y="1906"/>
                  </a:cubicBezTo>
                  <a:cubicBezTo>
                    <a:pt x="4437" y="754"/>
                    <a:pt x="3496" y="1"/>
                    <a:pt x="251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30"/>
            <p:cNvSpPr/>
            <p:nvPr/>
          </p:nvSpPr>
          <p:spPr>
            <a:xfrm>
              <a:off x="5664825" y="4104050"/>
              <a:ext cx="241950" cy="106575"/>
            </a:xfrm>
            <a:custGeom>
              <a:avLst/>
              <a:gdLst/>
              <a:ahLst/>
              <a:cxnLst/>
              <a:rect l="l" t="t" r="r" b="b"/>
              <a:pathLst>
                <a:path w="9678" h="4263" extrusionOk="0">
                  <a:moveTo>
                    <a:pt x="6596" y="0"/>
                  </a:moveTo>
                  <a:cubicBezTo>
                    <a:pt x="6359" y="0"/>
                    <a:pt x="6121" y="30"/>
                    <a:pt x="5903" y="89"/>
                  </a:cubicBezTo>
                  <a:lnTo>
                    <a:pt x="1" y="2110"/>
                  </a:lnTo>
                  <a:lnTo>
                    <a:pt x="5903" y="4130"/>
                  </a:lnTo>
                  <a:cubicBezTo>
                    <a:pt x="6173" y="4221"/>
                    <a:pt x="6429" y="4263"/>
                    <a:pt x="6669" y="4263"/>
                  </a:cubicBezTo>
                  <a:cubicBezTo>
                    <a:pt x="8826" y="4263"/>
                    <a:pt x="9678" y="909"/>
                    <a:pt x="7290" y="89"/>
                  </a:cubicBezTo>
                  <a:cubicBezTo>
                    <a:pt x="7072" y="30"/>
                    <a:pt x="6834" y="0"/>
                    <a:pt x="6596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30"/>
            <p:cNvSpPr/>
            <p:nvPr/>
          </p:nvSpPr>
          <p:spPr>
            <a:xfrm>
              <a:off x="5757925" y="3766500"/>
              <a:ext cx="100050" cy="95275"/>
            </a:xfrm>
            <a:custGeom>
              <a:avLst/>
              <a:gdLst/>
              <a:ahLst/>
              <a:cxnLst/>
              <a:rect l="l" t="t" r="r" b="b"/>
              <a:pathLst>
                <a:path w="4002" h="3811" extrusionOk="0">
                  <a:moveTo>
                    <a:pt x="2083" y="1"/>
                  </a:moveTo>
                  <a:cubicBezTo>
                    <a:pt x="1614" y="1"/>
                    <a:pt x="1138" y="174"/>
                    <a:pt x="753" y="559"/>
                  </a:cubicBezTo>
                  <a:cubicBezTo>
                    <a:pt x="0" y="1311"/>
                    <a:pt x="0" y="2500"/>
                    <a:pt x="753" y="3252"/>
                  </a:cubicBezTo>
                  <a:cubicBezTo>
                    <a:pt x="1138" y="3637"/>
                    <a:pt x="1614" y="3810"/>
                    <a:pt x="2083" y="3810"/>
                  </a:cubicBezTo>
                  <a:cubicBezTo>
                    <a:pt x="3060" y="3810"/>
                    <a:pt x="4001" y="3057"/>
                    <a:pt x="4001" y="1906"/>
                  </a:cubicBezTo>
                  <a:cubicBezTo>
                    <a:pt x="4001" y="754"/>
                    <a:pt x="3060" y="1"/>
                    <a:pt x="208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30"/>
            <p:cNvSpPr/>
            <p:nvPr/>
          </p:nvSpPr>
          <p:spPr>
            <a:xfrm>
              <a:off x="5438050" y="3458350"/>
              <a:ext cx="126775" cy="94350"/>
            </a:xfrm>
            <a:custGeom>
              <a:avLst/>
              <a:gdLst/>
              <a:ahLst/>
              <a:cxnLst/>
              <a:rect l="l" t="t" r="r" b="b"/>
              <a:pathLst>
                <a:path w="5071" h="3774" extrusionOk="0">
                  <a:moveTo>
                    <a:pt x="2536" y="1"/>
                  </a:moveTo>
                  <a:cubicBezTo>
                    <a:pt x="2051" y="1"/>
                    <a:pt x="1565" y="189"/>
                    <a:pt x="1189" y="565"/>
                  </a:cubicBezTo>
                  <a:cubicBezTo>
                    <a:pt x="1" y="1754"/>
                    <a:pt x="832" y="3774"/>
                    <a:pt x="2536" y="3774"/>
                  </a:cubicBezTo>
                  <a:cubicBezTo>
                    <a:pt x="4239" y="3774"/>
                    <a:pt x="5071" y="1754"/>
                    <a:pt x="3883" y="565"/>
                  </a:cubicBezTo>
                  <a:cubicBezTo>
                    <a:pt x="3506" y="189"/>
                    <a:pt x="3021" y="1"/>
                    <a:pt x="25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30"/>
            <p:cNvSpPr/>
            <p:nvPr/>
          </p:nvSpPr>
          <p:spPr>
            <a:xfrm>
              <a:off x="5690575" y="35299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1902" y="1"/>
                  </a:moveTo>
                  <a:cubicBezTo>
                    <a:pt x="872" y="1"/>
                    <a:pt x="1" y="833"/>
                    <a:pt x="1" y="1902"/>
                  </a:cubicBezTo>
                  <a:cubicBezTo>
                    <a:pt x="1" y="2932"/>
                    <a:pt x="872" y="3804"/>
                    <a:pt x="1902" y="3804"/>
                  </a:cubicBezTo>
                  <a:cubicBezTo>
                    <a:pt x="2972" y="3804"/>
                    <a:pt x="3804" y="2932"/>
                    <a:pt x="3804" y="1902"/>
                  </a:cubicBezTo>
                  <a:cubicBezTo>
                    <a:pt x="3804" y="833"/>
                    <a:pt x="2972" y="1"/>
                    <a:pt x="190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30"/>
            <p:cNvSpPr/>
            <p:nvPr/>
          </p:nvSpPr>
          <p:spPr>
            <a:xfrm>
              <a:off x="5515300" y="3625150"/>
              <a:ext cx="179275" cy="170200"/>
            </a:xfrm>
            <a:custGeom>
              <a:avLst/>
              <a:gdLst/>
              <a:ahLst/>
              <a:cxnLst/>
              <a:rect l="l" t="t" r="r" b="b"/>
              <a:pathLst>
                <a:path w="7171" h="6808" extrusionOk="0">
                  <a:moveTo>
                    <a:pt x="4632" y="1"/>
                  </a:moveTo>
                  <a:cubicBezTo>
                    <a:pt x="3863" y="1"/>
                    <a:pt x="3106" y="413"/>
                    <a:pt x="2734" y="1182"/>
                  </a:cubicBezTo>
                  <a:lnTo>
                    <a:pt x="0" y="6807"/>
                  </a:lnTo>
                  <a:lnTo>
                    <a:pt x="0" y="6807"/>
                  </a:lnTo>
                  <a:lnTo>
                    <a:pt x="5586" y="4034"/>
                  </a:lnTo>
                  <a:cubicBezTo>
                    <a:pt x="6893" y="3361"/>
                    <a:pt x="7170" y="1657"/>
                    <a:pt x="6140" y="627"/>
                  </a:cubicBezTo>
                  <a:cubicBezTo>
                    <a:pt x="5716" y="203"/>
                    <a:pt x="5171" y="1"/>
                    <a:pt x="463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30"/>
            <p:cNvSpPr/>
            <p:nvPr/>
          </p:nvSpPr>
          <p:spPr>
            <a:xfrm>
              <a:off x="4008050" y="3011975"/>
              <a:ext cx="454575" cy="454575"/>
            </a:xfrm>
            <a:custGeom>
              <a:avLst/>
              <a:gdLst/>
              <a:ahLst/>
              <a:cxnLst/>
              <a:rect l="l" t="t" r="r" b="b"/>
              <a:pathLst>
                <a:path w="18183" h="18183" extrusionOk="0">
                  <a:moveTo>
                    <a:pt x="10894" y="1"/>
                  </a:moveTo>
                  <a:cubicBezTo>
                    <a:pt x="10894" y="6061"/>
                    <a:pt x="6022" y="10934"/>
                    <a:pt x="0" y="10934"/>
                  </a:cubicBezTo>
                  <a:lnTo>
                    <a:pt x="0" y="18183"/>
                  </a:lnTo>
                  <a:cubicBezTo>
                    <a:pt x="2219" y="18183"/>
                    <a:pt x="4358" y="17390"/>
                    <a:pt x="6061" y="15925"/>
                  </a:cubicBezTo>
                  <a:cubicBezTo>
                    <a:pt x="6853" y="16242"/>
                    <a:pt x="7685" y="16361"/>
                    <a:pt x="8557" y="16361"/>
                  </a:cubicBezTo>
                  <a:cubicBezTo>
                    <a:pt x="8577" y="16361"/>
                    <a:pt x="8597" y="16361"/>
                    <a:pt x="8617" y="16361"/>
                  </a:cubicBezTo>
                  <a:cubicBezTo>
                    <a:pt x="13893" y="16361"/>
                    <a:pt x="17622" y="11152"/>
                    <a:pt x="15964" y="6140"/>
                  </a:cubicBezTo>
                  <a:cubicBezTo>
                    <a:pt x="17390" y="4437"/>
                    <a:pt x="18183" y="2258"/>
                    <a:pt x="1818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30"/>
            <p:cNvSpPr/>
            <p:nvPr/>
          </p:nvSpPr>
          <p:spPr>
            <a:xfrm>
              <a:off x="4008050" y="4847025"/>
              <a:ext cx="454575" cy="454575"/>
            </a:xfrm>
            <a:custGeom>
              <a:avLst/>
              <a:gdLst/>
              <a:ahLst/>
              <a:cxnLst/>
              <a:rect l="l" t="t" r="r" b="b"/>
              <a:pathLst>
                <a:path w="18183" h="18183" extrusionOk="0">
                  <a:moveTo>
                    <a:pt x="0" y="0"/>
                  </a:moveTo>
                  <a:lnTo>
                    <a:pt x="0" y="7289"/>
                  </a:lnTo>
                  <a:cubicBezTo>
                    <a:pt x="6022" y="7289"/>
                    <a:pt x="10894" y="12162"/>
                    <a:pt x="10894" y="18183"/>
                  </a:cubicBezTo>
                  <a:lnTo>
                    <a:pt x="18183" y="18183"/>
                  </a:lnTo>
                  <a:cubicBezTo>
                    <a:pt x="18143" y="15964"/>
                    <a:pt x="17351" y="13825"/>
                    <a:pt x="15925" y="12122"/>
                  </a:cubicBezTo>
                  <a:cubicBezTo>
                    <a:pt x="16202" y="11330"/>
                    <a:pt x="16360" y="10458"/>
                    <a:pt x="16360" y="9626"/>
                  </a:cubicBezTo>
                  <a:cubicBezTo>
                    <a:pt x="16360" y="5182"/>
                    <a:pt x="12723" y="1821"/>
                    <a:pt x="8586" y="1821"/>
                  </a:cubicBezTo>
                  <a:cubicBezTo>
                    <a:pt x="7782" y="1821"/>
                    <a:pt x="6959" y="1948"/>
                    <a:pt x="6140" y="2219"/>
                  </a:cubicBezTo>
                  <a:cubicBezTo>
                    <a:pt x="4397" y="793"/>
                    <a:pt x="2219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30"/>
            <p:cNvSpPr/>
            <p:nvPr/>
          </p:nvSpPr>
          <p:spPr>
            <a:xfrm>
              <a:off x="5843100" y="4847025"/>
              <a:ext cx="454575" cy="454575"/>
            </a:xfrm>
            <a:custGeom>
              <a:avLst/>
              <a:gdLst/>
              <a:ahLst/>
              <a:cxnLst/>
              <a:rect l="l" t="t" r="r" b="b"/>
              <a:pathLst>
                <a:path w="18183" h="18183" extrusionOk="0">
                  <a:moveTo>
                    <a:pt x="18182" y="0"/>
                  </a:moveTo>
                  <a:cubicBezTo>
                    <a:pt x="15964" y="40"/>
                    <a:pt x="13825" y="832"/>
                    <a:pt x="12121" y="2258"/>
                  </a:cubicBezTo>
                  <a:cubicBezTo>
                    <a:pt x="11290" y="1981"/>
                    <a:pt x="10458" y="1823"/>
                    <a:pt x="9586" y="1823"/>
                  </a:cubicBezTo>
                  <a:cubicBezTo>
                    <a:pt x="4278" y="1823"/>
                    <a:pt x="555" y="7012"/>
                    <a:pt x="2218" y="12043"/>
                  </a:cubicBezTo>
                  <a:cubicBezTo>
                    <a:pt x="792" y="13786"/>
                    <a:pt x="0" y="15964"/>
                    <a:pt x="0" y="18183"/>
                  </a:cubicBezTo>
                  <a:lnTo>
                    <a:pt x="7249" y="18183"/>
                  </a:lnTo>
                  <a:cubicBezTo>
                    <a:pt x="7249" y="12162"/>
                    <a:pt x="12121" y="7289"/>
                    <a:pt x="18182" y="7289"/>
                  </a:cubicBezTo>
                  <a:lnTo>
                    <a:pt x="18182" y="0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30"/>
            <p:cNvSpPr/>
            <p:nvPr/>
          </p:nvSpPr>
          <p:spPr>
            <a:xfrm>
              <a:off x="5843100" y="3011975"/>
              <a:ext cx="453575" cy="454575"/>
            </a:xfrm>
            <a:custGeom>
              <a:avLst/>
              <a:gdLst/>
              <a:ahLst/>
              <a:cxnLst/>
              <a:rect l="l" t="t" r="r" b="b"/>
              <a:pathLst>
                <a:path w="18143" h="18183" extrusionOk="0">
                  <a:moveTo>
                    <a:pt x="0" y="1"/>
                  </a:moveTo>
                  <a:cubicBezTo>
                    <a:pt x="0" y="2219"/>
                    <a:pt x="792" y="4358"/>
                    <a:pt x="2218" y="6061"/>
                  </a:cubicBezTo>
                  <a:cubicBezTo>
                    <a:pt x="409" y="11320"/>
                    <a:pt x="4456" y="16373"/>
                    <a:pt x="9516" y="16373"/>
                  </a:cubicBezTo>
                  <a:cubicBezTo>
                    <a:pt x="10325" y="16373"/>
                    <a:pt x="11161" y="16243"/>
                    <a:pt x="12003" y="15964"/>
                  </a:cubicBezTo>
                  <a:cubicBezTo>
                    <a:pt x="13746" y="17390"/>
                    <a:pt x="15924" y="18183"/>
                    <a:pt x="18142" y="18183"/>
                  </a:cubicBezTo>
                  <a:lnTo>
                    <a:pt x="18142" y="10934"/>
                  </a:lnTo>
                  <a:cubicBezTo>
                    <a:pt x="12121" y="10934"/>
                    <a:pt x="7249" y="6022"/>
                    <a:pt x="72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30"/>
            <p:cNvSpPr/>
            <p:nvPr/>
          </p:nvSpPr>
          <p:spPr>
            <a:xfrm>
              <a:off x="4008050" y="3011975"/>
              <a:ext cx="272350" cy="273350"/>
            </a:xfrm>
            <a:custGeom>
              <a:avLst/>
              <a:gdLst/>
              <a:ahLst/>
              <a:cxnLst/>
              <a:rect l="l" t="t" r="r" b="b"/>
              <a:pathLst>
                <a:path w="10894" h="10934" extrusionOk="0">
                  <a:moveTo>
                    <a:pt x="0" y="1"/>
                  </a:moveTo>
                  <a:lnTo>
                    <a:pt x="0" y="10934"/>
                  </a:lnTo>
                  <a:cubicBezTo>
                    <a:pt x="6022" y="10934"/>
                    <a:pt x="10894" y="6061"/>
                    <a:pt x="1089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30"/>
            <p:cNvSpPr/>
            <p:nvPr/>
          </p:nvSpPr>
          <p:spPr>
            <a:xfrm>
              <a:off x="6024325" y="3011975"/>
              <a:ext cx="273350" cy="273350"/>
            </a:xfrm>
            <a:custGeom>
              <a:avLst/>
              <a:gdLst/>
              <a:ahLst/>
              <a:cxnLst/>
              <a:rect l="l" t="t" r="r" b="b"/>
              <a:pathLst>
                <a:path w="10934" h="10934" extrusionOk="0">
                  <a:moveTo>
                    <a:pt x="0" y="1"/>
                  </a:moveTo>
                  <a:cubicBezTo>
                    <a:pt x="0" y="6061"/>
                    <a:pt x="4872" y="10934"/>
                    <a:pt x="10933" y="10934"/>
                  </a:cubicBezTo>
                  <a:lnTo>
                    <a:pt x="10933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30"/>
            <p:cNvSpPr/>
            <p:nvPr/>
          </p:nvSpPr>
          <p:spPr>
            <a:xfrm>
              <a:off x="4008050" y="5029250"/>
              <a:ext cx="272350" cy="272350"/>
            </a:xfrm>
            <a:custGeom>
              <a:avLst/>
              <a:gdLst/>
              <a:ahLst/>
              <a:cxnLst/>
              <a:rect l="l" t="t" r="r" b="b"/>
              <a:pathLst>
                <a:path w="10894" h="10894" extrusionOk="0">
                  <a:moveTo>
                    <a:pt x="0" y="0"/>
                  </a:moveTo>
                  <a:lnTo>
                    <a:pt x="0" y="10894"/>
                  </a:lnTo>
                  <a:lnTo>
                    <a:pt x="10894" y="10894"/>
                  </a:lnTo>
                  <a:cubicBezTo>
                    <a:pt x="10894" y="4873"/>
                    <a:pt x="6022" y="0"/>
                    <a:pt x="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30"/>
            <p:cNvSpPr/>
            <p:nvPr/>
          </p:nvSpPr>
          <p:spPr>
            <a:xfrm>
              <a:off x="6024325" y="5029225"/>
              <a:ext cx="273350" cy="272375"/>
            </a:xfrm>
            <a:custGeom>
              <a:avLst/>
              <a:gdLst/>
              <a:ahLst/>
              <a:cxnLst/>
              <a:rect l="l" t="t" r="r" b="b"/>
              <a:pathLst>
                <a:path w="10934" h="10895" extrusionOk="0">
                  <a:moveTo>
                    <a:pt x="10860" y="1"/>
                  </a:moveTo>
                  <a:cubicBezTo>
                    <a:pt x="4833" y="1"/>
                    <a:pt x="0" y="4898"/>
                    <a:pt x="0" y="10895"/>
                  </a:cubicBezTo>
                  <a:lnTo>
                    <a:pt x="10933" y="10895"/>
                  </a:lnTo>
                  <a:lnTo>
                    <a:pt x="10933" y="1"/>
                  </a:lnTo>
                  <a:cubicBezTo>
                    <a:pt x="10909" y="1"/>
                    <a:pt x="10885" y="1"/>
                    <a:pt x="10860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30"/>
            <p:cNvSpPr/>
            <p:nvPr/>
          </p:nvSpPr>
          <p:spPr>
            <a:xfrm>
              <a:off x="4771575" y="3148650"/>
              <a:ext cx="334750" cy="159450"/>
            </a:xfrm>
            <a:custGeom>
              <a:avLst/>
              <a:gdLst/>
              <a:ahLst/>
              <a:cxnLst/>
              <a:rect l="l" t="t" r="r" b="b"/>
              <a:pathLst>
                <a:path w="13390" h="6378" extrusionOk="0">
                  <a:moveTo>
                    <a:pt x="13390" y="0"/>
                  </a:moveTo>
                  <a:cubicBezTo>
                    <a:pt x="11528" y="872"/>
                    <a:pt x="9626" y="1664"/>
                    <a:pt x="7685" y="2298"/>
                  </a:cubicBezTo>
                  <a:cubicBezTo>
                    <a:pt x="6735" y="2614"/>
                    <a:pt x="5784" y="2852"/>
                    <a:pt x="4833" y="3050"/>
                  </a:cubicBezTo>
                  <a:lnTo>
                    <a:pt x="4120" y="3169"/>
                  </a:lnTo>
                  <a:lnTo>
                    <a:pt x="3447" y="3209"/>
                  </a:lnTo>
                  <a:lnTo>
                    <a:pt x="2853" y="3209"/>
                  </a:lnTo>
                  <a:cubicBezTo>
                    <a:pt x="2655" y="3209"/>
                    <a:pt x="2575" y="3129"/>
                    <a:pt x="2417" y="3129"/>
                  </a:cubicBezTo>
                  <a:lnTo>
                    <a:pt x="2140" y="3090"/>
                  </a:lnTo>
                  <a:lnTo>
                    <a:pt x="1823" y="3090"/>
                  </a:lnTo>
                  <a:cubicBezTo>
                    <a:pt x="1" y="3486"/>
                    <a:pt x="119" y="6140"/>
                    <a:pt x="2021" y="6378"/>
                  </a:cubicBezTo>
                  <a:cubicBezTo>
                    <a:pt x="2377" y="6378"/>
                    <a:pt x="2734" y="6338"/>
                    <a:pt x="3090" y="6298"/>
                  </a:cubicBezTo>
                  <a:cubicBezTo>
                    <a:pt x="3407" y="6219"/>
                    <a:pt x="3764" y="6180"/>
                    <a:pt x="4041" y="6061"/>
                  </a:cubicBezTo>
                  <a:lnTo>
                    <a:pt x="4873" y="5744"/>
                  </a:lnTo>
                  <a:lnTo>
                    <a:pt x="5625" y="5427"/>
                  </a:lnTo>
                  <a:cubicBezTo>
                    <a:pt x="6616" y="4912"/>
                    <a:pt x="7527" y="4397"/>
                    <a:pt x="8438" y="3763"/>
                  </a:cubicBezTo>
                  <a:cubicBezTo>
                    <a:pt x="10141" y="2614"/>
                    <a:pt x="11805" y="1347"/>
                    <a:pt x="13390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30"/>
            <p:cNvSpPr/>
            <p:nvPr/>
          </p:nvSpPr>
          <p:spPr>
            <a:xfrm>
              <a:off x="5207300" y="3148650"/>
              <a:ext cx="346100" cy="160200"/>
            </a:xfrm>
            <a:custGeom>
              <a:avLst/>
              <a:gdLst/>
              <a:ahLst/>
              <a:cxnLst/>
              <a:rect l="l" t="t" r="r" b="b"/>
              <a:pathLst>
                <a:path w="13844" h="6408" extrusionOk="0">
                  <a:moveTo>
                    <a:pt x="1" y="0"/>
                  </a:moveTo>
                  <a:lnTo>
                    <a:pt x="1" y="0"/>
                  </a:lnTo>
                  <a:cubicBezTo>
                    <a:pt x="1585" y="1347"/>
                    <a:pt x="3249" y="2614"/>
                    <a:pt x="4992" y="3803"/>
                  </a:cubicBezTo>
                  <a:cubicBezTo>
                    <a:pt x="5903" y="4397"/>
                    <a:pt x="6814" y="4952"/>
                    <a:pt x="7805" y="5427"/>
                  </a:cubicBezTo>
                  <a:lnTo>
                    <a:pt x="8557" y="5783"/>
                  </a:lnTo>
                  <a:lnTo>
                    <a:pt x="9389" y="6100"/>
                  </a:lnTo>
                  <a:cubicBezTo>
                    <a:pt x="9666" y="6180"/>
                    <a:pt x="10023" y="6259"/>
                    <a:pt x="10340" y="6298"/>
                  </a:cubicBezTo>
                  <a:cubicBezTo>
                    <a:pt x="10696" y="6378"/>
                    <a:pt x="11053" y="6378"/>
                    <a:pt x="11449" y="6378"/>
                  </a:cubicBezTo>
                  <a:cubicBezTo>
                    <a:pt x="11489" y="6397"/>
                    <a:pt x="11528" y="6407"/>
                    <a:pt x="11573" y="6407"/>
                  </a:cubicBezTo>
                  <a:cubicBezTo>
                    <a:pt x="11617" y="6407"/>
                    <a:pt x="11667" y="6397"/>
                    <a:pt x="11726" y="6378"/>
                  </a:cubicBezTo>
                  <a:cubicBezTo>
                    <a:pt x="13844" y="6113"/>
                    <a:pt x="13543" y="3069"/>
                    <a:pt x="11581" y="3069"/>
                  </a:cubicBezTo>
                  <a:cubicBezTo>
                    <a:pt x="11488" y="3069"/>
                    <a:pt x="11391" y="3075"/>
                    <a:pt x="11290" y="3090"/>
                  </a:cubicBezTo>
                  <a:lnTo>
                    <a:pt x="10974" y="3129"/>
                  </a:lnTo>
                  <a:cubicBezTo>
                    <a:pt x="10855" y="3129"/>
                    <a:pt x="10736" y="3209"/>
                    <a:pt x="10538" y="3209"/>
                  </a:cubicBezTo>
                  <a:cubicBezTo>
                    <a:pt x="10459" y="3228"/>
                    <a:pt x="10369" y="3238"/>
                    <a:pt x="10270" y="3238"/>
                  </a:cubicBezTo>
                  <a:cubicBezTo>
                    <a:pt x="10171" y="3238"/>
                    <a:pt x="10062" y="3228"/>
                    <a:pt x="9944" y="3209"/>
                  </a:cubicBezTo>
                  <a:lnTo>
                    <a:pt x="9310" y="3169"/>
                  </a:lnTo>
                  <a:lnTo>
                    <a:pt x="8597" y="3050"/>
                  </a:lnTo>
                  <a:cubicBezTo>
                    <a:pt x="7607" y="2852"/>
                    <a:pt x="6656" y="2614"/>
                    <a:pt x="5745" y="2298"/>
                  </a:cubicBezTo>
                  <a:cubicBezTo>
                    <a:pt x="3764" y="1624"/>
                    <a:pt x="1863" y="872"/>
                    <a:pt x="1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30"/>
            <p:cNvSpPr/>
            <p:nvPr/>
          </p:nvSpPr>
          <p:spPr>
            <a:xfrm>
              <a:off x="4144700" y="4203325"/>
              <a:ext cx="161500" cy="328850"/>
            </a:xfrm>
            <a:custGeom>
              <a:avLst/>
              <a:gdLst/>
              <a:ahLst/>
              <a:cxnLst/>
              <a:rect l="l" t="t" r="r" b="b"/>
              <a:pathLst>
                <a:path w="6460" h="13154" extrusionOk="0">
                  <a:moveTo>
                    <a:pt x="1" y="0"/>
                  </a:moveTo>
                  <a:lnTo>
                    <a:pt x="1" y="0"/>
                  </a:lnTo>
                  <a:cubicBezTo>
                    <a:pt x="872" y="1862"/>
                    <a:pt x="1625" y="3764"/>
                    <a:pt x="2259" y="5705"/>
                  </a:cubicBezTo>
                  <a:cubicBezTo>
                    <a:pt x="2576" y="6655"/>
                    <a:pt x="2853" y="7606"/>
                    <a:pt x="3051" y="8557"/>
                  </a:cubicBezTo>
                  <a:lnTo>
                    <a:pt x="3130" y="9270"/>
                  </a:lnTo>
                  <a:lnTo>
                    <a:pt x="3210" y="9943"/>
                  </a:lnTo>
                  <a:lnTo>
                    <a:pt x="3210" y="10537"/>
                  </a:lnTo>
                  <a:cubicBezTo>
                    <a:pt x="3210" y="10735"/>
                    <a:pt x="3130" y="10815"/>
                    <a:pt x="3091" y="10933"/>
                  </a:cubicBezTo>
                  <a:lnTo>
                    <a:pt x="3051" y="11250"/>
                  </a:lnTo>
                  <a:cubicBezTo>
                    <a:pt x="3051" y="11369"/>
                    <a:pt x="3051" y="11448"/>
                    <a:pt x="3051" y="11567"/>
                  </a:cubicBezTo>
                  <a:cubicBezTo>
                    <a:pt x="3089" y="12637"/>
                    <a:pt x="3892" y="13154"/>
                    <a:pt x="4704" y="13154"/>
                  </a:cubicBezTo>
                  <a:cubicBezTo>
                    <a:pt x="5576" y="13154"/>
                    <a:pt x="6459" y="12557"/>
                    <a:pt x="6418" y="11409"/>
                  </a:cubicBezTo>
                  <a:cubicBezTo>
                    <a:pt x="6418" y="11052"/>
                    <a:pt x="6379" y="10656"/>
                    <a:pt x="6339" y="10300"/>
                  </a:cubicBezTo>
                  <a:cubicBezTo>
                    <a:pt x="6220" y="9983"/>
                    <a:pt x="6141" y="9666"/>
                    <a:pt x="6062" y="9389"/>
                  </a:cubicBezTo>
                  <a:lnTo>
                    <a:pt x="5745" y="8557"/>
                  </a:lnTo>
                  <a:lnTo>
                    <a:pt x="5388" y="7764"/>
                  </a:lnTo>
                  <a:cubicBezTo>
                    <a:pt x="4913" y="6814"/>
                    <a:pt x="4358" y="5863"/>
                    <a:pt x="3764" y="4992"/>
                  </a:cubicBezTo>
                  <a:cubicBezTo>
                    <a:pt x="2615" y="3249"/>
                    <a:pt x="1348" y="1585"/>
                    <a:pt x="1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30"/>
            <p:cNvSpPr/>
            <p:nvPr/>
          </p:nvSpPr>
          <p:spPr>
            <a:xfrm>
              <a:off x="4143725" y="3772625"/>
              <a:ext cx="160450" cy="329700"/>
            </a:xfrm>
            <a:custGeom>
              <a:avLst/>
              <a:gdLst/>
              <a:ahLst/>
              <a:cxnLst/>
              <a:rect l="l" t="t" r="r" b="b"/>
              <a:pathLst>
                <a:path w="6418" h="13188" extrusionOk="0">
                  <a:moveTo>
                    <a:pt x="4760" y="1"/>
                  </a:moveTo>
                  <a:cubicBezTo>
                    <a:pt x="3839" y="1"/>
                    <a:pt x="2916" y="681"/>
                    <a:pt x="3090" y="1898"/>
                  </a:cubicBezTo>
                  <a:lnTo>
                    <a:pt x="3130" y="2215"/>
                  </a:lnTo>
                  <a:cubicBezTo>
                    <a:pt x="3130" y="2334"/>
                    <a:pt x="3209" y="2453"/>
                    <a:pt x="3249" y="2651"/>
                  </a:cubicBezTo>
                  <a:cubicBezTo>
                    <a:pt x="3249" y="2809"/>
                    <a:pt x="3249" y="3007"/>
                    <a:pt x="3249" y="3245"/>
                  </a:cubicBezTo>
                  <a:lnTo>
                    <a:pt x="3169" y="3879"/>
                  </a:lnTo>
                  <a:lnTo>
                    <a:pt x="3050" y="4592"/>
                  </a:lnTo>
                  <a:cubicBezTo>
                    <a:pt x="2852" y="5543"/>
                    <a:pt x="2615" y="6533"/>
                    <a:pt x="2298" y="7444"/>
                  </a:cubicBezTo>
                  <a:cubicBezTo>
                    <a:pt x="1664" y="9425"/>
                    <a:pt x="872" y="11326"/>
                    <a:pt x="0" y="13188"/>
                  </a:cubicBezTo>
                  <a:cubicBezTo>
                    <a:pt x="1387" y="11603"/>
                    <a:pt x="2654" y="9940"/>
                    <a:pt x="3803" y="8197"/>
                  </a:cubicBezTo>
                  <a:cubicBezTo>
                    <a:pt x="4397" y="7286"/>
                    <a:pt x="4952" y="6375"/>
                    <a:pt x="5427" y="5384"/>
                  </a:cubicBezTo>
                  <a:lnTo>
                    <a:pt x="5784" y="4632"/>
                  </a:lnTo>
                  <a:lnTo>
                    <a:pt x="6101" y="3800"/>
                  </a:lnTo>
                  <a:cubicBezTo>
                    <a:pt x="6180" y="3522"/>
                    <a:pt x="6259" y="3166"/>
                    <a:pt x="6338" y="2849"/>
                  </a:cubicBezTo>
                  <a:cubicBezTo>
                    <a:pt x="6378" y="2493"/>
                    <a:pt x="6418" y="2136"/>
                    <a:pt x="6418" y="1740"/>
                  </a:cubicBezTo>
                  <a:cubicBezTo>
                    <a:pt x="6418" y="1661"/>
                    <a:pt x="6418" y="1542"/>
                    <a:pt x="6418" y="1463"/>
                  </a:cubicBezTo>
                  <a:cubicBezTo>
                    <a:pt x="6275" y="461"/>
                    <a:pt x="5518" y="1"/>
                    <a:pt x="476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30"/>
            <p:cNvSpPr/>
            <p:nvPr/>
          </p:nvSpPr>
          <p:spPr>
            <a:xfrm>
              <a:off x="5198400" y="5004450"/>
              <a:ext cx="344000" cy="160500"/>
            </a:xfrm>
            <a:custGeom>
              <a:avLst/>
              <a:gdLst/>
              <a:ahLst/>
              <a:cxnLst/>
              <a:rect l="l" t="t" r="r" b="b"/>
              <a:pathLst>
                <a:path w="13760" h="6420" extrusionOk="0">
                  <a:moveTo>
                    <a:pt x="11526" y="0"/>
                  </a:moveTo>
                  <a:cubicBezTo>
                    <a:pt x="11500" y="0"/>
                    <a:pt x="11474" y="1"/>
                    <a:pt x="11448" y="2"/>
                  </a:cubicBezTo>
                  <a:lnTo>
                    <a:pt x="11409" y="41"/>
                  </a:lnTo>
                  <a:cubicBezTo>
                    <a:pt x="11052" y="41"/>
                    <a:pt x="10696" y="81"/>
                    <a:pt x="10300" y="121"/>
                  </a:cubicBezTo>
                  <a:cubicBezTo>
                    <a:pt x="10022" y="200"/>
                    <a:pt x="9666" y="279"/>
                    <a:pt x="9389" y="358"/>
                  </a:cubicBezTo>
                  <a:lnTo>
                    <a:pt x="8557" y="675"/>
                  </a:lnTo>
                  <a:lnTo>
                    <a:pt x="7764" y="1032"/>
                  </a:lnTo>
                  <a:cubicBezTo>
                    <a:pt x="6814" y="1507"/>
                    <a:pt x="5903" y="2062"/>
                    <a:pt x="4992" y="2656"/>
                  </a:cubicBezTo>
                  <a:cubicBezTo>
                    <a:pt x="3249" y="3805"/>
                    <a:pt x="1585" y="5072"/>
                    <a:pt x="0" y="6419"/>
                  </a:cubicBezTo>
                  <a:cubicBezTo>
                    <a:pt x="1862" y="5548"/>
                    <a:pt x="3764" y="4795"/>
                    <a:pt x="5744" y="4161"/>
                  </a:cubicBezTo>
                  <a:cubicBezTo>
                    <a:pt x="6655" y="3844"/>
                    <a:pt x="7606" y="3567"/>
                    <a:pt x="8596" y="3369"/>
                  </a:cubicBezTo>
                  <a:lnTo>
                    <a:pt x="9309" y="3250"/>
                  </a:lnTo>
                  <a:lnTo>
                    <a:pt x="9943" y="3210"/>
                  </a:lnTo>
                  <a:lnTo>
                    <a:pt x="10537" y="3210"/>
                  </a:lnTo>
                  <a:cubicBezTo>
                    <a:pt x="10735" y="3210"/>
                    <a:pt x="10854" y="3290"/>
                    <a:pt x="10973" y="3329"/>
                  </a:cubicBezTo>
                  <a:lnTo>
                    <a:pt x="11290" y="3369"/>
                  </a:lnTo>
                  <a:lnTo>
                    <a:pt x="11567" y="3369"/>
                  </a:lnTo>
                  <a:cubicBezTo>
                    <a:pt x="13759" y="3251"/>
                    <a:pt x="13669" y="0"/>
                    <a:pt x="11526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30"/>
            <p:cNvSpPr/>
            <p:nvPr/>
          </p:nvSpPr>
          <p:spPr>
            <a:xfrm>
              <a:off x="4751025" y="5005475"/>
              <a:ext cx="346375" cy="159475"/>
            </a:xfrm>
            <a:custGeom>
              <a:avLst/>
              <a:gdLst/>
              <a:ahLst/>
              <a:cxnLst/>
              <a:rect l="l" t="t" r="r" b="b"/>
              <a:pathLst>
                <a:path w="13855" h="6379" extrusionOk="0">
                  <a:moveTo>
                    <a:pt x="2130" y="0"/>
                  </a:moveTo>
                  <a:cubicBezTo>
                    <a:pt x="0" y="267"/>
                    <a:pt x="353" y="3344"/>
                    <a:pt x="2348" y="3344"/>
                  </a:cubicBezTo>
                  <a:cubicBezTo>
                    <a:pt x="2431" y="3344"/>
                    <a:pt x="2517" y="3339"/>
                    <a:pt x="2605" y="3328"/>
                  </a:cubicBezTo>
                  <a:lnTo>
                    <a:pt x="2882" y="3288"/>
                  </a:lnTo>
                  <a:cubicBezTo>
                    <a:pt x="3041" y="3288"/>
                    <a:pt x="3160" y="3209"/>
                    <a:pt x="3318" y="3169"/>
                  </a:cubicBezTo>
                  <a:cubicBezTo>
                    <a:pt x="3450" y="3169"/>
                    <a:pt x="3582" y="3152"/>
                    <a:pt x="3714" y="3152"/>
                  </a:cubicBezTo>
                  <a:cubicBezTo>
                    <a:pt x="3780" y="3152"/>
                    <a:pt x="3846" y="3156"/>
                    <a:pt x="3912" y="3169"/>
                  </a:cubicBezTo>
                  <a:lnTo>
                    <a:pt x="4586" y="3249"/>
                  </a:lnTo>
                  <a:lnTo>
                    <a:pt x="5259" y="3328"/>
                  </a:lnTo>
                  <a:cubicBezTo>
                    <a:pt x="6249" y="3526"/>
                    <a:pt x="7200" y="3803"/>
                    <a:pt x="8151" y="4120"/>
                  </a:cubicBezTo>
                  <a:cubicBezTo>
                    <a:pt x="10092" y="4754"/>
                    <a:pt x="11993" y="5507"/>
                    <a:pt x="13855" y="6378"/>
                  </a:cubicBezTo>
                  <a:cubicBezTo>
                    <a:pt x="12271" y="5031"/>
                    <a:pt x="10607" y="3764"/>
                    <a:pt x="8864" y="2575"/>
                  </a:cubicBezTo>
                  <a:cubicBezTo>
                    <a:pt x="7953" y="1981"/>
                    <a:pt x="7042" y="1466"/>
                    <a:pt x="6091" y="991"/>
                  </a:cubicBezTo>
                  <a:lnTo>
                    <a:pt x="5299" y="634"/>
                  </a:lnTo>
                  <a:lnTo>
                    <a:pt x="4467" y="317"/>
                  </a:lnTo>
                  <a:cubicBezTo>
                    <a:pt x="4190" y="238"/>
                    <a:pt x="3873" y="159"/>
                    <a:pt x="3556" y="80"/>
                  </a:cubicBezTo>
                  <a:cubicBezTo>
                    <a:pt x="3160" y="40"/>
                    <a:pt x="2803" y="0"/>
                    <a:pt x="24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30"/>
            <p:cNvSpPr/>
            <p:nvPr/>
          </p:nvSpPr>
          <p:spPr>
            <a:xfrm>
              <a:off x="5999025" y="3781925"/>
              <a:ext cx="160975" cy="329325"/>
            </a:xfrm>
            <a:custGeom>
              <a:avLst/>
              <a:gdLst/>
              <a:ahLst/>
              <a:cxnLst/>
              <a:rect l="l" t="t" r="r" b="b"/>
              <a:pathLst>
                <a:path w="6439" h="13173" extrusionOk="0">
                  <a:moveTo>
                    <a:pt x="1718" y="0"/>
                  </a:moveTo>
                  <a:cubicBezTo>
                    <a:pt x="858" y="0"/>
                    <a:pt x="0" y="586"/>
                    <a:pt x="61" y="1724"/>
                  </a:cubicBezTo>
                  <a:cubicBezTo>
                    <a:pt x="61" y="2121"/>
                    <a:pt x="61" y="2477"/>
                    <a:pt x="141" y="2834"/>
                  </a:cubicBezTo>
                  <a:cubicBezTo>
                    <a:pt x="180" y="3150"/>
                    <a:pt x="259" y="3467"/>
                    <a:pt x="378" y="3784"/>
                  </a:cubicBezTo>
                  <a:lnTo>
                    <a:pt x="656" y="4616"/>
                  </a:lnTo>
                  <a:lnTo>
                    <a:pt x="1012" y="5369"/>
                  </a:lnTo>
                  <a:cubicBezTo>
                    <a:pt x="1487" y="6359"/>
                    <a:pt x="2042" y="7270"/>
                    <a:pt x="2636" y="8181"/>
                  </a:cubicBezTo>
                  <a:cubicBezTo>
                    <a:pt x="3825" y="9924"/>
                    <a:pt x="5092" y="11588"/>
                    <a:pt x="6439" y="13172"/>
                  </a:cubicBezTo>
                  <a:cubicBezTo>
                    <a:pt x="5568" y="11311"/>
                    <a:pt x="4775" y="9409"/>
                    <a:pt x="4141" y="7468"/>
                  </a:cubicBezTo>
                  <a:cubicBezTo>
                    <a:pt x="3825" y="6518"/>
                    <a:pt x="3587" y="5567"/>
                    <a:pt x="3428" y="4576"/>
                  </a:cubicBezTo>
                  <a:lnTo>
                    <a:pt x="3310" y="3863"/>
                  </a:lnTo>
                  <a:lnTo>
                    <a:pt x="3230" y="3230"/>
                  </a:lnTo>
                  <a:cubicBezTo>
                    <a:pt x="3230" y="3032"/>
                    <a:pt x="3230" y="2834"/>
                    <a:pt x="3230" y="2635"/>
                  </a:cubicBezTo>
                  <a:cubicBezTo>
                    <a:pt x="3230" y="2437"/>
                    <a:pt x="3349" y="2358"/>
                    <a:pt x="3349" y="2200"/>
                  </a:cubicBezTo>
                  <a:lnTo>
                    <a:pt x="3389" y="1883"/>
                  </a:lnTo>
                  <a:cubicBezTo>
                    <a:pt x="3389" y="1804"/>
                    <a:pt x="3389" y="1685"/>
                    <a:pt x="3389" y="1606"/>
                  </a:cubicBezTo>
                  <a:cubicBezTo>
                    <a:pt x="3350" y="526"/>
                    <a:pt x="2533" y="0"/>
                    <a:pt x="1718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30"/>
            <p:cNvSpPr/>
            <p:nvPr/>
          </p:nvSpPr>
          <p:spPr>
            <a:xfrm>
              <a:off x="6000550" y="4212225"/>
              <a:ext cx="160450" cy="328875"/>
            </a:xfrm>
            <a:custGeom>
              <a:avLst/>
              <a:gdLst/>
              <a:ahLst/>
              <a:cxnLst/>
              <a:rect l="l" t="t" r="r" b="b"/>
              <a:pathLst>
                <a:path w="6418" h="13155" extrusionOk="0">
                  <a:moveTo>
                    <a:pt x="6418" y="1"/>
                  </a:moveTo>
                  <a:lnTo>
                    <a:pt x="6418" y="1"/>
                  </a:lnTo>
                  <a:cubicBezTo>
                    <a:pt x="5031" y="1546"/>
                    <a:pt x="3764" y="3209"/>
                    <a:pt x="2615" y="4952"/>
                  </a:cubicBezTo>
                  <a:cubicBezTo>
                    <a:pt x="2021" y="5864"/>
                    <a:pt x="1466" y="6814"/>
                    <a:pt x="991" y="7765"/>
                  </a:cubicBezTo>
                  <a:lnTo>
                    <a:pt x="634" y="8557"/>
                  </a:lnTo>
                  <a:lnTo>
                    <a:pt x="317" y="9389"/>
                  </a:lnTo>
                  <a:cubicBezTo>
                    <a:pt x="238" y="9666"/>
                    <a:pt x="159" y="9983"/>
                    <a:pt x="119" y="10300"/>
                  </a:cubicBezTo>
                  <a:cubicBezTo>
                    <a:pt x="40" y="10657"/>
                    <a:pt x="0" y="11053"/>
                    <a:pt x="0" y="11409"/>
                  </a:cubicBezTo>
                  <a:cubicBezTo>
                    <a:pt x="0" y="11528"/>
                    <a:pt x="0" y="11607"/>
                    <a:pt x="0" y="11726"/>
                  </a:cubicBezTo>
                  <a:cubicBezTo>
                    <a:pt x="143" y="12704"/>
                    <a:pt x="891" y="13155"/>
                    <a:pt x="1644" y="13155"/>
                  </a:cubicBezTo>
                  <a:cubicBezTo>
                    <a:pt x="2570" y="13155"/>
                    <a:pt x="3503" y="12474"/>
                    <a:pt x="3328" y="11251"/>
                  </a:cubicBezTo>
                  <a:lnTo>
                    <a:pt x="3288" y="10974"/>
                  </a:lnTo>
                  <a:cubicBezTo>
                    <a:pt x="3288" y="10815"/>
                    <a:pt x="3209" y="10696"/>
                    <a:pt x="3209" y="10538"/>
                  </a:cubicBezTo>
                  <a:cubicBezTo>
                    <a:pt x="3169" y="10340"/>
                    <a:pt x="3169" y="10142"/>
                    <a:pt x="3209" y="9944"/>
                  </a:cubicBezTo>
                  <a:lnTo>
                    <a:pt x="3249" y="9270"/>
                  </a:lnTo>
                  <a:lnTo>
                    <a:pt x="3367" y="8597"/>
                  </a:lnTo>
                  <a:cubicBezTo>
                    <a:pt x="3566" y="7606"/>
                    <a:pt x="3803" y="6656"/>
                    <a:pt x="4120" y="5705"/>
                  </a:cubicBezTo>
                  <a:cubicBezTo>
                    <a:pt x="4754" y="3764"/>
                    <a:pt x="5546" y="1863"/>
                    <a:pt x="641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4" name="Google Shape;8464;p30"/>
          <p:cNvGrpSpPr/>
          <p:nvPr/>
        </p:nvGrpSpPr>
        <p:grpSpPr>
          <a:xfrm>
            <a:off x="5" y="234"/>
            <a:ext cx="734512" cy="734512"/>
            <a:chOff x="4008050" y="3011975"/>
            <a:chExt cx="2289625" cy="2289625"/>
          </a:xfrm>
        </p:grpSpPr>
        <p:sp>
          <p:nvSpPr>
            <p:cNvPr id="8465" name="Google Shape;8465;p30"/>
            <p:cNvSpPr/>
            <p:nvPr/>
          </p:nvSpPr>
          <p:spPr>
            <a:xfrm>
              <a:off x="4008050" y="30119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47971" y="5467"/>
                  </a:moveTo>
                  <a:lnTo>
                    <a:pt x="47971" y="5467"/>
                  </a:lnTo>
                  <a:cubicBezTo>
                    <a:pt x="49833" y="6339"/>
                    <a:pt x="51734" y="7091"/>
                    <a:pt x="53715" y="7765"/>
                  </a:cubicBezTo>
                  <a:cubicBezTo>
                    <a:pt x="54626" y="8042"/>
                    <a:pt x="55577" y="8319"/>
                    <a:pt x="56567" y="8517"/>
                  </a:cubicBezTo>
                  <a:lnTo>
                    <a:pt x="57280" y="8636"/>
                  </a:lnTo>
                  <a:lnTo>
                    <a:pt x="57914" y="8676"/>
                  </a:lnTo>
                  <a:lnTo>
                    <a:pt x="58508" y="8676"/>
                  </a:lnTo>
                  <a:cubicBezTo>
                    <a:pt x="58706" y="8676"/>
                    <a:pt x="58825" y="8596"/>
                    <a:pt x="58944" y="8557"/>
                  </a:cubicBezTo>
                  <a:lnTo>
                    <a:pt x="59260" y="8517"/>
                  </a:lnTo>
                  <a:cubicBezTo>
                    <a:pt x="59349" y="8506"/>
                    <a:pt x="59435" y="8501"/>
                    <a:pt x="59518" y="8501"/>
                  </a:cubicBezTo>
                  <a:cubicBezTo>
                    <a:pt x="61509" y="8501"/>
                    <a:pt x="61826" y="11578"/>
                    <a:pt x="59696" y="11845"/>
                  </a:cubicBezTo>
                  <a:lnTo>
                    <a:pt x="59419" y="11845"/>
                  </a:lnTo>
                  <a:cubicBezTo>
                    <a:pt x="59023" y="11845"/>
                    <a:pt x="58666" y="11805"/>
                    <a:pt x="58310" y="11765"/>
                  </a:cubicBezTo>
                  <a:cubicBezTo>
                    <a:pt x="57993" y="11686"/>
                    <a:pt x="57636" y="11647"/>
                    <a:pt x="57359" y="11528"/>
                  </a:cubicBezTo>
                  <a:lnTo>
                    <a:pt x="56527" y="11250"/>
                  </a:lnTo>
                  <a:lnTo>
                    <a:pt x="55775" y="10894"/>
                  </a:lnTo>
                  <a:cubicBezTo>
                    <a:pt x="54784" y="10379"/>
                    <a:pt x="53873" y="9864"/>
                    <a:pt x="52962" y="9270"/>
                  </a:cubicBezTo>
                  <a:cubicBezTo>
                    <a:pt x="51219" y="8081"/>
                    <a:pt x="49555" y="6814"/>
                    <a:pt x="47971" y="5467"/>
                  </a:cubicBezTo>
                  <a:close/>
                  <a:moveTo>
                    <a:pt x="43931" y="5467"/>
                  </a:moveTo>
                  <a:lnTo>
                    <a:pt x="43931" y="5467"/>
                  </a:lnTo>
                  <a:cubicBezTo>
                    <a:pt x="42346" y="6814"/>
                    <a:pt x="40682" y="8081"/>
                    <a:pt x="38939" y="9270"/>
                  </a:cubicBezTo>
                  <a:cubicBezTo>
                    <a:pt x="38068" y="9864"/>
                    <a:pt x="37117" y="10419"/>
                    <a:pt x="36166" y="10894"/>
                  </a:cubicBezTo>
                  <a:lnTo>
                    <a:pt x="35374" y="11250"/>
                  </a:lnTo>
                  <a:lnTo>
                    <a:pt x="34542" y="11567"/>
                  </a:lnTo>
                  <a:cubicBezTo>
                    <a:pt x="34265" y="11647"/>
                    <a:pt x="33948" y="11726"/>
                    <a:pt x="33631" y="11765"/>
                  </a:cubicBezTo>
                  <a:cubicBezTo>
                    <a:pt x="33275" y="11845"/>
                    <a:pt x="32918" y="11845"/>
                    <a:pt x="32562" y="11845"/>
                  </a:cubicBezTo>
                  <a:cubicBezTo>
                    <a:pt x="32535" y="11846"/>
                    <a:pt x="32509" y="11846"/>
                    <a:pt x="32483" y="11846"/>
                  </a:cubicBezTo>
                  <a:cubicBezTo>
                    <a:pt x="30301" y="11846"/>
                    <a:pt x="30211" y="8596"/>
                    <a:pt x="32403" y="8517"/>
                  </a:cubicBezTo>
                  <a:lnTo>
                    <a:pt x="32364" y="8478"/>
                  </a:lnTo>
                  <a:lnTo>
                    <a:pt x="32681" y="8478"/>
                  </a:lnTo>
                  <a:lnTo>
                    <a:pt x="32958" y="8517"/>
                  </a:lnTo>
                  <a:cubicBezTo>
                    <a:pt x="33116" y="8517"/>
                    <a:pt x="33235" y="8636"/>
                    <a:pt x="33394" y="8636"/>
                  </a:cubicBezTo>
                  <a:cubicBezTo>
                    <a:pt x="33493" y="8656"/>
                    <a:pt x="33592" y="8666"/>
                    <a:pt x="33691" y="8666"/>
                  </a:cubicBezTo>
                  <a:cubicBezTo>
                    <a:pt x="33790" y="8666"/>
                    <a:pt x="33889" y="8656"/>
                    <a:pt x="33988" y="8636"/>
                  </a:cubicBezTo>
                  <a:lnTo>
                    <a:pt x="34661" y="8596"/>
                  </a:lnTo>
                  <a:lnTo>
                    <a:pt x="35374" y="8478"/>
                  </a:lnTo>
                  <a:cubicBezTo>
                    <a:pt x="36325" y="8280"/>
                    <a:pt x="37276" y="8002"/>
                    <a:pt x="38226" y="7725"/>
                  </a:cubicBezTo>
                  <a:cubicBezTo>
                    <a:pt x="40167" y="7091"/>
                    <a:pt x="42069" y="6339"/>
                    <a:pt x="43931" y="5467"/>
                  </a:cubicBezTo>
                  <a:close/>
                  <a:moveTo>
                    <a:pt x="45999" y="10933"/>
                  </a:moveTo>
                  <a:cubicBezTo>
                    <a:pt x="47670" y="10933"/>
                    <a:pt x="48475" y="12965"/>
                    <a:pt x="47298" y="14142"/>
                  </a:cubicBezTo>
                  <a:cubicBezTo>
                    <a:pt x="46913" y="14527"/>
                    <a:pt x="46436" y="14700"/>
                    <a:pt x="45968" y="14700"/>
                  </a:cubicBezTo>
                  <a:cubicBezTo>
                    <a:pt x="44991" y="14700"/>
                    <a:pt x="44049" y="13947"/>
                    <a:pt x="44049" y="12795"/>
                  </a:cubicBezTo>
                  <a:cubicBezTo>
                    <a:pt x="44049" y="11765"/>
                    <a:pt x="44921" y="10934"/>
                    <a:pt x="45951" y="10934"/>
                  </a:cubicBezTo>
                  <a:cubicBezTo>
                    <a:pt x="45967" y="10933"/>
                    <a:pt x="45983" y="10933"/>
                    <a:pt x="45999" y="10933"/>
                  </a:cubicBezTo>
                  <a:close/>
                  <a:moveTo>
                    <a:pt x="37240" y="15573"/>
                  </a:moveTo>
                  <a:cubicBezTo>
                    <a:pt x="37698" y="15573"/>
                    <a:pt x="38163" y="15743"/>
                    <a:pt x="38543" y="16123"/>
                  </a:cubicBezTo>
                  <a:cubicBezTo>
                    <a:pt x="39771" y="17351"/>
                    <a:pt x="38900" y="19371"/>
                    <a:pt x="37236" y="19371"/>
                  </a:cubicBezTo>
                  <a:cubicBezTo>
                    <a:pt x="36166" y="19371"/>
                    <a:pt x="35335" y="18539"/>
                    <a:pt x="35335" y="17509"/>
                  </a:cubicBezTo>
                  <a:lnTo>
                    <a:pt x="35335" y="17470"/>
                  </a:lnTo>
                  <a:cubicBezTo>
                    <a:pt x="35335" y="16338"/>
                    <a:pt x="36269" y="15573"/>
                    <a:pt x="37240" y="15573"/>
                  </a:cubicBezTo>
                  <a:close/>
                  <a:moveTo>
                    <a:pt x="54709" y="15573"/>
                  </a:moveTo>
                  <a:cubicBezTo>
                    <a:pt x="55167" y="15573"/>
                    <a:pt x="55632" y="15743"/>
                    <a:pt x="56012" y="16123"/>
                  </a:cubicBezTo>
                  <a:cubicBezTo>
                    <a:pt x="57240" y="17351"/>
                    <a:pt x="56369" y="19371"/>
                    <a:pt x="54665" y="19371"/>
                  </a:cubicBezTo>
                  <a:cubicBezTo>
                    <a:pt x="53636" y="19371"/>
                    <a:pt x="52804" y="18539"/>
                    <a:pt x="52804" y="17509"/>
                  </a:cubicBezTo>
                  <a:lnTo>
                    <a:pt x="52804" y="17470"/>
                  </a:lnTo>
                  <a:cubicBezTo>
                    <a:pt x="52804" y="16338"/>
                    <a:pt x="53738" y="15573"/>
                    <a:pt x="54709" y="15573"/>
                  </a:cubicBezTo>
                  <a:close/>
                  <a:moveTo>
                    <a:pt x="32059" y="17585"/>
                  </a:moveTo>
                  <a:cubicBezTo>
                    <a:pt x="33025" y="17585"/>
                    <a:pt x="33948" y="18338"/>
                    <a:pt x="33948" y="19490"/>
                  </a:cubicBezTo>
                  <a:cubicBezTo>
                    <a:pt x="33948" y="20612"/>
                    <a:pt x="33029" y="21374"/>
                    <a:pt x="32066" y="21374"/>
                  </a:cubicBezTo>
                  <a:cubicBezTo>
                    <a:pt x="31601" y="21374"/>
                    <a:pt x="31126" y="21197"/>
                    <a:pt x="30740" y="20797"/>
                  </a:cubicBezTo>
                  <a:cubicBezTo>
                    <a:pt x="29987" y="20084"/>
                    <a:pt x="29987" y="18896"/>
                    <a:pt x="30740" y="18143"/>
                  </a:cubicBezTo>
                  <a:cubicBezTo>
                    <a:pt x="31125" y="17758"/>
                    <a:pt x="31597" y="17585"/>
                    <a:pt x="32059" y="17585"/>
                  </a:cubicBezTo>
                  <a:close/>
                  <a:moveTo>
                    <a:pt x="59753" y="17823"/>
                  </a:moveTo>
                  <a:cubicBezTo>
                    <a:pt x="60221" y="17823"/>
                    <a:pt x="60698" y="17996"/>
                    <a:pt x="61083" y="18381"/>
                  </a:cubicBezTo>
                  <a:cubicBezTo>
                    <a:pt x="61835" y="19133"/>
                    <a:pt x="61835" y="20322"/>
                    <a:pt x="61083" y="21074"/>
                  </a:cubicBezTo>
                  <a:cubicBezTo>
                    <a:pt x="60702" y="21455"/>
                    <a:pt x="60233" y="21624"/>
                    <a:pt x="59770" y="21624"/>
                  </a:cubicBezTo>
                  <a:cubicBezTo>
                    <a:pt x="58787" y="21624"/>
                    <a:pt x="57834" y="20859"/>
                    <a:pt x="57834" y="19728"/>
                  </a:cubicBezTo>
                  <a:cubicBezTo>
                    <a:pt x="57834" y="18576"/>
                    <a:pt x="58776" y="17823"/>
                    <a:pt x="59753" y="17823"/>
                  </a:cubicBezTo>
                  <a:close/>
                  <a:moveTo>
                    <a:pt x="22562" y="20477"/>
                  </a:moveTo>
                  <a:cubicBezTo>
                    <a:pt x="23539" y="20477"/>
                    <a:pt x="24481" y="21230"/>
                    <a:pt x="24481" y="22382"/>
                  </a:cubicBezTo>
                  <a:cubicBezTo>
                    <a:pt x="24481" y="23504"/>
                    <a:pt x="23544" y="24266"/>
                    <a:pt x="22569" y="24266"/>
                  </a:cubicBezTo>
                  <a:cubicBezTo>
                    <a:pt x="22098" y="24266"/>
                    <a:pt x="21619" y="24088"/>
                    <a:pt x="21233" y="23689"/>
                  </a:cubicBezTo>
                  <a:cubicBezTo>
                    <a:pt x="20520" y="22976"/>
                    <a:pt x="20520" y="21748"/>
                    <a:pt x="21233" y="21035"/>
                  </a:cubicBezTo>
                  <a:cubicBezTo>
                    <a:pt x="21618" y="20650"/>
                    <a:pt x="22094" y="20477"/>
                    <a:pt x="22562" y="20477"/>
                  </a:cubicBezTo>
                  <a:close/>
                  <a:moveTo>
                    <a:pt x="69222" y="20696"/>
                  </a:moveTo>
                  <a:cubicBezTo>
                    <a:pt x="70185" y="20696"/>
                    <a:pt x="71105" y="21457"/>
                    <a:pt x="71105" y="22580"/>
                  </a:cubicBezTo>
                  <a:cubicBezTo>
                    <a:pt x="71105" y="23731"/>
                    <a:pt x="70181" y="24484"/>
                    <a:pt x="69216" y="24484"/>
                  </a:cubicBezTo>
                  <a:cubicBezTo>
                    <a:pt x="68753" y="24484"/>
                    <a:pt x="68281" y="24311"/>
                    <a:pt x="67896" y="23926"/>
                  </a:cubicBezTo>
                  <a:cubicBezTo>
                    <a:pt x="67143" y="23174"/>
                    <a:pt x="67143" y="21985"/>
                    <a:pt x="67896" y="21272"/>
                  </a:cubicBezTo>
                  <a:cubicBezTo>
                    <a:pt x="68283" y="20873"/>
                    <a:pt x="68757" y="20696"/>
                    <a:pt x="69222" y="20696"/>
                  </a:cubicBezTo>
                  <a:close/>
                  <a:moveTo>
                    <a:pt x="45792" y="16559"/>
                  </a:moveTo>
                  <a:cubicBezTo>
                    <a:pt x="47218" y="16559"/>
                    <a:pt x="48248" y="17985"/>
                    <a:pt x="47773" y="19371"/>
                  </a:cubicBezTo>
                  <a:lnTo>
                    <a:pt x="45792" y="25313"/>
                  </a:lnTo>
                  <a:lnTo>
                    <a:pt x="43772" y="19371"/>
                  </a:lnTo>
                  <a:cubicBezTo>
                    <a:pt x="43297" y="17985"/>
                    <a:pt x="44327" y="16559"/>
                    <a:pt x="45792" y="16559"/>
                  </a:cubicBezTo>
                  <a:close/>
                  <a:moveTo>
                    <a:pt x="26614" y="24502"/>
                  </a:moveTo>
                  <a:cubicBezTo>
                    <a:pt x="27403" y="24502"/>
                    <a:pt x="28154" y="24934"/>
                    <a:pt x="28521" y="25669"/>
                  </a:cubicBezTo>
                  <a:lnTo>
                    <a:pt x="31294" y="31294"/>
                  </a:lnTo>
                  <a:lnTo>
                    <a:pt x="25669" y="28522"/>
                  </a:lnTo>
                  <a:cubicBezTo>
                    <a:pt x="25273" y="28323"/>
                    <a:pt x="24917" y="27967"/>
                    <a:pt x="24719" y="27571"/>
                  </a:cubicBezTo>
                  <a:cubicBezTo>
                    <a:pt x="24204" y="26501"/>
                    <a:pt x="24639" y="25234"/>
                    <a:pt x="25669" y="24719"/>
                  </a:cubicBezTo>
                  <a:cubicBezTo>
                    <a:pt x="25975" y="24571"/>
                    <a:pt x="26298" y="24502"/>
                    <a:pt x="26614" y="24502"/>
                  </a:cubicBezTo>
                  <a:close/>
                  <a:moveTo>
                    <a:pt x="65019" y="24466"/>
                  </a:moveTo>
                  <a:cubicBezTo>
                    <a:pt x="66981" y="24466"/>
                    <a:pt x="68060" y="27464"/>
                    <a:pt x="65876" y="28522"/>
                  </a:cubicBezTo>
                  <a:lnTo>
                    <a:pt x="60290" y="31334"/>
                  </a:lnTo>
                  <a:lnTo>
                    <a:pt x="63024" y="25709"/>
                  </a:lnTo>
                  <a:cubicBezTo>
                    <a:pt x="63222" y="25273"/>
                    <a:pt x="63578" y="24917"/>
                    <a:pt x="64014" y="24719"/>
                  </a:cubicBezTo>
                  <a:cubicBezTo>
                    <a:pt x="64365" y="24543"/>
                    <a:pt x="64703" y="24466"/>
                    <a:pt x="65019" y="24466"/>
                  </a:cubicBezTo>
                  <a:close/>
                  <a:moveTo>
                    <a:pt x="19710" y="29944"/>
                  </a:moveTo>
                  <a:cubicBezTo>
                    <a:pt x="20687" y="29944"/>
                    <a:pt x="21629" y="30697"/>
                    <a:pt x="21629" y="31849"/>
                  </a:cubicBezTo>
                  <a:cubicBezTo>
                    <a:pt x="21629" y="32980"/>
                    <a:pt x="20676" y="33745"/>
                    <a:pt x="19693" y="33745"/>
                  </a:cubicBezTo>
                  <a:cubicBezTo>
                    <a:pt x="19230" y="33745"/>
                    <a:pt x="18761" y="33576"/>
                    <a:pt x="18381" y="33196"/>
                  </a:cubicBezTo>
                  <a:cubicBezTo>
                    <a:pt x="17628" y="32443"/>
                    <a:pt x="17628" y="31255"/>
                    <a:pt x="18381" y="30502"/>
                  </a:cubicBezTo>
                  <a:cubicBezTo>
                    <a:pt x="18766" y="30117"/>
                    <a:pt x="19242" y="29944"/>
                    <a:pt x="19710" y="29944"/>
                  </a:cubicBezTo>
                  <a:close/>
                  <a:moveTo>
                    <a:pt x="72095" y="30175"/>
                  </a:moveTo>
                  <a:cubicBezTo>
                    <a:pt x="72580" y="30175"/>
                    <a:pt x="73065" y="30364"/>
                    <a:pt x="73442" y="30740"/>
                  </a:cubicBezTo>
                  <a:cubicBezTo>
                    <a:pt x="74630" y="31928"/>
                    <a:pt x="73759" y="33948"/>
                    <a:pt x="72095" y="33948"/>
                  </a:cubicBezTo>
                  <a:cubicBezTo>
                    <a:pt x="70392" y="33948"/>
                    <a:pt x="69560" y="31928"/>
                    <a:pt x="70748" y="30740"/>
                  </a:cubicBezTo>
                  <a:cubicBezTo>
                    <a:pt x="71124" y="30364"/>
                    <a:pt x="71610" y="30175"/>
                    <a:pt x="72095" y="30175"/>
                  </a:cubicBezTo>
                  <a:close/>
                  <a:moveTo>
                    <a:pt x="17469" y="35018"/>
                  </a:moveTo>
                  <a:cubicBezTo>
                    <a:pt x="19173" y="35018"/>
                    <a:pt x="20005" y="37038"/>
                    <a:pt x="18816" y="38227"/>
                  </a:cubicBezTo>
                  <a:cubicBezTo>
                    <a:pt x="18431" y="38625"/>
                    <a:pt x="17954" y="38802"/>
                    <a:pt x="17486" y="38802"/>
                  </a:cubicBezTo>
                  <a:cubicBezTo>
                    <a:pt x="16509" y="38802"/>
                    <a:pt x="15568" y="38031"/>
                    <a:pt x="15568" y="36880"/>
                  </a:cubicBezTo>
                  <a:cubicBezTo>
                    <a:pt x="15568" y="35850"/>
                    <a:pt x="16440" y="35018"/>
                    <a:pt x="17469" y="35018"/>
                  </a:cubicBezTo>
                  <a:close/>
                  <a:moveTo>
                    <a:pt x="74071" y="35340"/>
                  </a:moveTo>
                  <a:cubicBezTo>
                    <a:pt x="75043" y="35340"/>
                    <a:pt x="75977" y="36105"/>
                    <a:pt x="75977" y="37236"/>
                  </a:cubicBezTo>
                  <a:cubicBezTo>
                    <a:pt x="75977" y="38299"/>
                    <a:pt x="75155" y="39127"/>
                    <a:pt x="74095" y="39138"/>
                  </a:cubicBezTo>
                  <a:lnTo>
                    <a:pt x="74095" y="39138"/>
                  </a:lnTo>
                  <a:cubicBezTo>
                    <a:pt x="72405" y="39122"/>
                    <a:pt x="71545" y="37073"/>
                    <a:pt x="72768" y="35889"/>
                  </a:cubicBezTo>
                  <a:cubicBezTo>
                    <a:pt x="73148" y="35509"/>
                    <a:pt x="73614" y="35340"/>
                    <a:pt x="74071" y="35340"/>
                  </a:cubicBezTo>
                  <a:close/>
                  <a:moveTo>
                    <a:pt x="10217" y="30427"/>
                  </a:moveTo>
                  <a:cubicBezTo>
                    <a:pt x="10973" y="30427"/>
                    <a:pt x="11719" y="30887"/>
                    <a:pt x="11845" y="31889"/>
                  </a:cubicBezTo>
                  <a:cubicBezTo>
                    <a:pt x="11845" y="31968"/>
                    <a:pt x="11845" y="32087"/>
                    <a:pt x="11845" y="32166"/>
                  </a:cubicBezTo>
                  <a:cubicBezTo>
                    <a:pt x="11845" y="32562"/>
                    <a:pt x="11805" y="32919"/>
                    <a:pt x="11765" y="33275"/>
                  </a:cubicBezTo>
                  <a:cubicBezTo>
                    <a:pt x="11686" y="33592"/>
                    <a:pt x="11607" y="33909"/>
                    <a:pt x="11528" y="34226"/>
                  </a:cubicBezTo>
                  <a:lnTo>
                    <a:pt x="11211" y="35058"/>
                  </a:lnTo>
                  <a:lnTo>
                    <a:pt x="10854" y="35810"/>
                  </a:lnTo>
                  <a:cubicBezTo>
                    <a:pt x="10379" y="36801"/>
                    <a:pt x="9864" y="37712"/>
                    <a:pt x="9230" y="38623"/>
                  </a:cubicBezTo>
                  <a:cubicBezTo>
                    <a:pt x="8081" y="40366"/>
                    <a:pt x="6814" y="42029"/>
                    <a:pt x="5467" y="43574"/>
                  </a:cubicBezTo>
                  <a:cubicBezTo>
                    <a:pt x="6338" y="41752"/>
                    <a:pt x="7091" y="39811"/>
                    <a:pt x="7725" y="37870"/>
                  </a:cubicBezTo>
                  <a:cubicBezTo>
                    <a:pt x="8042" y="36959"/>
                    <a:pt x="8319" y="35969"/>
                    <a:pt x="8517" y="35018"/>
                  </a:cubicBezTo>
                  <a:lnTo>
                    <a:pt x="8596" y="34305"/>
                  </a:lnTo>
                  <a:lnTo>
                    <a:pt x="8676" y="33671"/>
                  </a:lnTo>
                  <a:lnTo>
                    <a:pt x="8676" y="33077"/>
                  </a:lnTo>
                  <a:cubicBezTo>
                    <a:pt x="8676" y="32879"/>
                    <a:pt x="8596" y="32760"/>
                    <a:pt x="8557" y="32641"/>
                  </a:cubicBezTo>
                  <a:lnTo>
                    <a:pt x="8517" y="32324"/>
                  </a:lnTo>
                  <a:cubicBezTo>
                    <a:pt x="8365" y="31107"/>
                    <a:pt x="9298" y="30427"/>
                    <a:pt x="10217" y="30427"/>
                  </a:cubicBezTo>
                  <a:close/>
                  <a:moveTo>
                    <a:pt x="81427" y="30803"/>
                  </a:moveTo>
                  <a:cubicBezTo>
                    <a:pt x="82239" y="30803"/>
                    <a:pt x="83049" y="31329"/>
                    <a:pt x="83107" y="32404"/>
                  </a:cubicBezTo>
                  <a:cubicBezTo>
                    <a:pt x="83107" y="32483"/>
                    <a:pt x="83107" y="32602"/>
                    <a:pt x="83107" y="32681"/>
                  </a:cubicBezTo>
                  <a:lnTo>
                    <a:pt x="83028" y="32998"/>
                  </a:lnTo>
                  <a:cubicBezTo>
                    <a:pt x="83028" y="33156"/>
                    <a:pt x="82949" y="33235"/>
                    <a:pt x="82949" y="33433"/>
                  </a:cubicBezTo>
                  <a:cubicBezTo>
                    <a:pt x="82949" y="33632"/>
                    <a:pt x="82949" y="33830"/>
                    <a:pt x="82949" y="34028"/>
                  </a:cubicBezTo>
                  <a:lnTo>
                    <a:pt x="82988" y="34701"/>
                  </a:lnTo>
                  <a:lnTo>
                    <a:pt x="83107" y="35374"/>
                  </a:lnTo>
                  <a:cubicBezTo>
                    <a:pt x="83305" y="36365"/>
                    <a:pt x="83543" y="37316"/>
                    <a:pt x="83860" y="38266"/>
                  </a:cubicBezTo>
                  <a:cubicBezTo>
                    <a:pt x="84533" y="40207"/>
                    <a:pt x="85286" y="42109"/>
                    <a:pt x="86157" y="43970"/>
                  </a:cubicBezTo>
                  <a:cubicBezTo>
                    <a:pt x="84771" y="42386"/>
                    <a:pt x="83503" y="40722"/>
                    <a:pt x="82315" y="38979"/>
                  </a:cubicBezTo>
                  <a:lnTo>
                    <a:pt x="82354" y="38979"/>
                  </a:lnTo>
                  <a:cubicBezTo>
                    <a:pt x="81760" y="38068"/>
                    <a:pt x="81206" y="37157"/>
                    <a:pt x="80730" y="36167"/>
                  </a:cubicBezTo>
                  <a:lnTo>
                    <a:pt x="80374" y="35414"/>
                  </a:lnTo>
                  <a:lnTo>
                    <a:pt x="80057" y="34582"/>
                  </a:lnTo>
                  <a:cubicBezTo>
                    <a:pt x="79978" y="34265"/>
                    <a:pt x="79898" y="33948"/>
                    <a:pt x="79819" y="33632"/>
                  </a:cubicBezTo>
                  <a:cubicBezTo>
                    <a:pt x="79780" y="33275"/>
                    <a:pt x="79740" y="32919"/>
                    <a:pt x="79740" y="32562"/>
                  </a:cubicBezTo>
                  <a:cubicBezTo>
                    <a:pt x="79699" y="31398"/>
                    <a:pt x="80564" y="30803"/>
                    <a:pt x="81427" y="30803"/>
                  </a:cubicBezTo>
                  <a:close/>
                  <a:moveTo>
                    <a:pt x="12778" y="43729"/>
                  </a:moveTo>
                  <a:cubicBezTo>
                    <a:pt x="13755" y="43729"/>
                    <a:pt x="14697" y="44483"/>
                    <a:pt x="14697" y="45634"/>
                  </a:cubicBezTo>
                  <a:cubicBezTo>
                    <a:pt x="14697" y="46664"/>
                    <a:pt x="13825" y="47496"/>
                    <a:pt x="12795" y="47536"/>
                  </a:cubicBezTo>
                  <a:cubicBezTo>
                    <a:pt x="11092" y="47536"/>
                    <a:pt x="10260" y="45476"/>
                    <a:pt x="11448" y="44287"/>
                  </a:cubicBezTo>
                  <a:cubicBezTo>
                    <a:pt x="11833" y="43902"/>
                    <a:pt x="12310" y="43729"/>
                    <a:pt x="12778" y="43729"/>
                  </a:cubicBezTo>
                  <a:close/>
                  <a:moveTo>
                    <a:pt x="78777" y="44086"/>
                  </a:moveTo>
                  <a:cubicBezTo>
                    <a:pt x="79239" y="44086"/>
                    <a:pt x="79712" y="44259"/>
                    <a:pt x="80097" y="44644"/>
                  </a:cubicBezTo>
                  <a:cubicBezTo>
                    <a:pt x="81325" y="45832"/>
                    <a:pt x="80453" y="47892"/>
                    <a:pt x="78789" y="47892"/>
                  </a:cubicBezTo>
                  <a:cubicBezTo>
                    <a:pt x="77720" y="47892"/>
                    <a:pt x="76848" y="47021"/>
                    <a:pt x="76848" y="45991"/>
                  </a:cubicBezTo>
                  <a:lnTo>
                    <a:pt x="76888" y="45991"/>
                  </a:lnTo>
                  <a:cubicBezTo>
                    <a:pt x="76888" y="44839"/>
                    <a:pt x="77811" y="44086"/>
                    <a:pt x="78777" y="44086"/>
                  </a:cubicBezTo>
                  <a:close/>
                  <a:moveTo>
                    <a:pt x="18569" y="43638"/>
                  </a:moveTo>
                  <a:cubicBezTo>
                    <a:pt x="18808" y="43638"/>
                    <a:pt x="19063" y="43680"/>
                    <a:pt x="19331" y="43772"/>
                  </a:cubicBezTo>
                  <a:lnTo>
                    <a:pt x="25273" y="45793"/>
                  </a:lnTo>
                  <a:lnTo>
                    <a:pt x="19331" y="47813"/>
                  </a:lnTo>
                  <a:cubicBezTo>
                    <a:pt x="19113" y="47872"/>
                    <a:pt x="18886" y="47902"/>
                    <a:pt x="18658" y="47902"/>
                  </a:cubicBezTo>
                  <a:cubicBezTo>
                    <a:pt x="18430" y="47902"/>
                    <a:pt x="18202" y="47872"/>
                    <a:pt x="17984" y="47813"/>
                  </a:cubicBezTo>
                  <a:cubicBezTo>
                    <a:pt x="15563" y="46958"/>
                    <a:pt x="16439" y="43638"/>
                    <a:pt x="18569" y="43638"/>
                  </a:cubicBezTo>
                  <a:close/>
                  <a:moveTo>
                    <a:pt x="72859" y="43660"/>
                  </a:moveTo>
                  <a:cubicBezTo>
                    <a:pt x="74246" y="43660"/>
                    <a:pt x="75379" y="45033"/>
                    <a:pt x="74868" y="46466"/>
                  </a:cubicBezTo>
                  <a:cubicBezTo>
                    <a:pt x="74581" y="47357"/>
                    <a:pt x="73732" y="47916"/>
                    <a:pt x="72834" y="47916"/>
                  </a:cubicBezTo>
                  <a:cubicBezTo>
                    <a:pt x="72614" y="47916"/>
                    <a:pt x="72392" y="47883"/>
                    <a:pt x="72174" y="47813"/>
                  </a:cubicBezTo>
                  <a:lnTo>
                    <a:pt x="66272" y="45793"/>
                  </a:lnTo>
                  <a:lnTo>
                    <a:pt x="72174" y="43772"/>
                  </a:lnTo>
                  <a:cubicBezTo>
                    <a:pt x="72405" y="43695"/>
                    <a:pt x="72636" y="43660"/>
                    <a:pt x="72859" y="43660"/>
                  </a:cubicBezTo>
                  <a:close/>
                  <a:moveTo>
                    <a:pt x="17504" y="52452"/>
                  </a:moveTo>
                  <a:cubicBezTo>
                    <a:pt x="17967" y="52452"/>
                    <a:pt x="18436" y="52622"/>
                    <a:pt x="18816" y="53002"/>
                  </a:cubicBezTo>
                  <a:cubicBezTo>
                    <a:pt x="20005" y="54230"/>
                    <a:pt x="19133" y="56250"/>
                    <a:pt x="17469" y="56250"/>
                  </a:cubicBezTo>
                  <a:cubicBezTo>
                    <a:pt x="16440" y="56250"/>
                    <a:pt x="15568" y="55379"/>
                    <a:pt x="15568" y="54349"/>
                  </a:cubicBezTo>
                  <a:cubicBezTo>
                    <a:pt x="15568" y="53217"/>
                    <a:pt x="16521" y="52452"/>
                    <a:pt x="17504" y="52452"/>
                  </a:cubicBezTo>
                  <a:close/>
                  <a:moveTo>
                    <a:pt x="74088" y="52801"/>
                  </a:moveTo>
                  <a:cubicBezTo>
                    <a:pt x="75054" y="52801"/>
                    <a:pt x="75977" y="53554"/>
                    <a:pt x="75977" y="54705"/>
                  </a:cubicBezTo>
                  <a:cubicBezTo>
                    <a:pt x="75977" y="55768"/>
                    <a:pt x="75155" y="56597"/>
                    <a:pt x="74095" y="56607"/>
                  </a:cubicBezTo>
                  <a:lnTo>
                    <a:pt x="74095" y="56607"/>
                  </a:lnTo>
                  <a:cubicBezTo>
                    <a:pt x="72405" y="56591"/>
                    <a:pt x="71545" y="54542"/>
                    <a:pt x="72768" y="53359"/>
                  </a:cubicBezTo>
                  <a:cubicBezTo>
                    <a:pt x="73153" y="52974"/>
                    <a:pt x="73626" y="52801"/>
                    <a:pt x="74088" y="52801"/>
                  </a:cubicBezTo>
                  <a:close/>
                  <a:moveTo>
                    <a:pt x="5388" y="47654"/>
                  </a:moveTo>
                  <a:lnTo>
                    <a:pt x="5388" y="47654"/>
                  </a:lnTo>
                  <a:cubicBezTo>
                    <a:pt x="6774" y="49239"/>
                    <a:pt x="8002" y="50903"/>
                    <a:pt x="9191" y="52646"/>
                  </a:cubicBezTo>
                  <a:cubicBezTo>
                    <a:pt x="9785" y="53517"/>
                    <a:pt x="10339" y="54468"/>
                    <a:pt x="10815" y="55418"/>
                  </a:cubicBezTo>
                  <a:lnTo>
                    <a:pt x="11171" y="56211"/>
                  </a:lnTo>
                  <a:lnTo>
                    <a:pt x="11488" y="57043"/>
                  </a:lnTo>
                  <a:cubicBezTo>
                    <a:pt x="11567" y="57320"/>
                    <a:pt x="11646" y="57637"/>
                    <a:pt x="11726" y="57954"/>
                  </a:cubicBezTo>
                  <a:cubicBezTo>
                    <a:pt x="11765" y="58310"/>
                    <a:pt x="11765" y="58706"/>
                    <a:pt x="11805" y="59063"/>
                  </a:cubicBezTo>
                  <a:cubicBezTo>
                    <a:pt x="11845" y="59974"/>
                    <a:pt x="11132" y="60726"/>
                    <a:pt x="10220" y="60806"/>
                  </a:cubicBezTo>
                  <a:cubicBezTo>
                    <a:pt x="10196" y="60807"/>
                    <a:pt x="10172" y="60807"/>
                    <a:pt x="10148" y="60807"/>
                  </a:cubicBezTo>
                  <a:cubicBezTo>
                    <a:pt x="9268" y="60807"/>
                    <a:pt x="8516" y="60108"/>
                    <a:pt x="8477" y="59221"/>
                  </a:cubicBezTo>
                  <a:cubicBezTo>
                    <a:pt x="8477" y="59102"/>
                    <a:pt x="8477" y="59023"/>
                    <a:pt x="8477" y="58904"/>
                  </a:cubicBezTo>
                  <a:lnTo>
                    <a:pt x="8517" y="58587"/>
                  </a:lnTo>
                  <a:cubicBezTo>
                    <a:pt x="8517" y="58469"/>
                    <a:pt x="8596" y="58350"/>
                    <a:pt x="8596" y="58191"/>
                  </a:cubicBezTo>
                  <a:cubicBezTo>
                    <a:pt x="8636" y="57993"/>
                    <a:pt x="8636" y="57795"/>
                    <a:pt x="8596" y="57597"/>
                  </a:cubicBezTo>
                  <a:lnTo>
                    <a:pt x="8557" y="56924"/>
                  </a:lnTo>
                  <a:lnTo>
                    <a:pt x="8438" y="56211"/>
                  </a:lnTo>
                  <a:cubicBezTo>
                    <a:pt x="8240" y="55260"/>
                    <a:pt x="8002" y="54309"/>
                    <a:pt x="7685" y="53359"/>
                  </a:cubicBezTo>
                  <a:cubicBezTo>
                    <a:pt x="7051" y="51418"/>
                    <a:pt x="6259" y="49516"/>
                    <a:pt x="5388" y="47654"/>
                  </a:cubicBezTo>
                  <a:close/>
                  <a:moveTo>
                    <a:pt x="86118" y="48011"/>
                  </a:moveTo>
                  <a:cubicBezTo>
                    <a:pt x="85246" y="49873"/>
                    <a:pt x="84454" y="51774"/>
                    <a:pt x="83820" y="53715"/>
                  </a:cubicBezTo>
                  <a:cubicBezTo>
                    <a:pt x="83503" y="54666"/>
                    <a:pt x="83266" y="55616"/>
                    <a:pt x="83067" y="56607"/>
                  </a:cubicBezTo>
                  <a:lnTo>
                    <a:pt x="82949" y="57280"/>
                  </a:lnTo>
                  <a:lnTo>
                    <a:pt x="82909" y="57954"/>
                  </a:lnTo>
                  <a:cubicBezTo>
                    <a:pt x="82909" y="58152"/>
                    <a:pt x="82909" y="58350"/>
                    <a:pt x="82909" y="58548"/>
                  </a:cubicBezTo>
                  <a:cubicBezTo>
                    <a:pt x="82909" y="58706"/>
                    <a:pt x="82988" y="58825"/>
                    <a:pt x="82988" y="58984"/>
                  </a:cubicBezTo>
                  <a:lnTo>
                    <a:pt x="83067" y="59261"/>
                  </a:lnTo>
                  <a:cubicBezTo>
                    <a:pt x="83220" y="60484"/>
                    <a:pt x="82278" y="61165"/>
                    <a:pt x="81354" y="61165"/>
                  </a:cubicBezTo>
                  <a:cubicBezTo>
                    <a:pt x="80603" y="61165"/>
                    <a:pt x="79864" y="60714"/>
                    <a:pt x="79740" y="59736"/>
                  </a:cubicBezTo>
                  <a:cubicBezTo>
                    <a:pt x="79740" y="59617"/>
                    <a:pt x="79740" y="59538"/>
                    <a:pt x="79740" y="59419"/>
                  </a:cubicBezTo>
                  <a:cubicBezTo>
                    <a:pt x="79740" y="59063"/>
                    <a:pt x="79780" y="58667"/>
                    <a:pt x="79819" y="58310"/>
                  </a:cubicBezTo>
                  <a:cubicBezTo>
                    <a:pt x="79859" y="57993"/>
                    <a:pt x="79938" y="57676"/>
                    <a:pt x="80057" y="57399"/>
                  </a:cubicBezTo>
                  <a:lnTo>
                    <a:pt x="80374" y="56567"/>
                  </a:lnTo>
                  <a:lnTo>
                    <a:pt x="80691" y="55775"/>
                  </a:lnTo>
                  <a:cubicBezTo>
                    <a:pt x="81206" y="54824"/>
                    <a:pt x="81721" y="53874"/>
                    <a:pt x="82354" y="53002"/>
                  </a:cubicBezTo>
                  <a:cubicBezTo>
                    <a:pt x="83503" y="51259"/>
                    <a:pt x="84771" y="49595"/>
                    <a:pt x="86118" y="48011"/>
                  </a:cubicBezTo>
                  <a:close/>
                  <a:moveTo>
                    <a:pt x="19450" y="57637"/>
                  </a:moveTo>
                  <a:cubicBezTo>
                    <a:pt x="21153" y="57637"/>
                    <a:pt x="21985" y="59657"/>
                    <a:pt x="20797" y="60885"/>
                  </a:cubicBezTo>
                  <a:cubicBezTo>
                    <a:pt x="20440" y="61241"/>
                    <a:pt x="19955" y="61420"/>
                    <a:pt x="19470" y="61420"/>
                  </a:cubicBezTo>
                  <a:cubicBezTo>
                    <a:pt x="18985" y="61420"/>
                    <a:pt x="18499" y="61241"/>
                    <a:pt x="18143" y="60885"/>
                  </a:cubicBezTo>
                  <a:cubicBezTo>
                    <a:pt x="16915" y="59657"/>
                    <a:pt x="17786" y="57637"/>
                    <a:pt x="19450" y="57637"/>
                  </a:cubicBezTo>
                  <a:close/>
                  <a:moveTo>
                    <a:pt x="71874" y="57871"/>
                  </a:moveTo>
                  <a:cubicBezTo>
                    <a:pt x="72343" y="57871"/>
                    <a:pt x="72819" y="58044"/>
                    <a:pt x="73204" y="58429"/>
                  </a:cubicBezTo>
                  <a:cubicBezTo>
                    <a:pt x="73917" y="59182"/>
                    <a:pt x="73917" y="60370"/>
                    <a:pt x="73164" y="61123"/>
                  </a:cubicBezTo>
                  <a:lnTo>
                    <a:pt x="73204" y="61123"/>
                  </a:lnTo>
                  <a:cubicBezTo>
                    <a:pt x="72824" y="61503"/>
                    <a:pt x="72354" y="61672"/>
                    <a:pt x="71892" y="61672"/>
                  </a:cubicBezTo>
                  <a:cubicBezTo>
                    <a:pt x="70908" y="61672"/>
                    <a:pt x="69956" y="60907"/>
                    <a:pt x="69956" y="59776"/>
                  </a:cubicBezTo>
                  <a:cubicBezTo>
                    <a:pt x="69956" y="58624"/>
                    <a:pt x="70897" y="57871"/>
                    <a:pt x="71874" y="57871"/>
                  </a:cubicBezTo>
                  <a:close/>
                  <a:moveTo>
                    <a:pt x="52426" y="25324"/>
                  </a:moveTo>
                  <a:cubicBezTo>
                    <a:pt x="54378" y="25324"/>
                    <a:pt x="56225" y="26604"/>
                    <a:pt x="56765" y="28680"/>
                  </a:cubicBezTo>
                  <a:lnTo>
                    <a:pt x="57359" y="30978"/>
                  </a:lnTo>
                  <a:cubicBezTo>
                    <a:pt x="57755" y="32562"/>
                    <a:pt x="59023" y="33790"/>
                    <a:pt x="60568" y="34226"/>
                  </a:cubicBezTo>
                  <a:lnTo>
                    <a:pt x="62905" y="34820"/>
                  </a:lnTo>
                  <a:cubicBezTo>
                    <a:pt x="65796" y="35573"/>
                    <a:pt x="67143" y="38860"/>
                    <a:pt x="65638" y="41475"/>
                  </a:cubicBezTo>
                  <a:lnTo>
                    <a:pt x="64450" y="43535"/>
                  </a:lnTo>
                  <a:cubicBezTo>
                    <a:pt x="63618" y="44921"/>
                    <a:pt x="63618" y="46664"/>
                    <a:pt x="64450" y="48090"/>
                  </a:cubicBezTo>
                  <a:lnTo>
                    <a:pt x="64450" y="48050"/>
                  </a:lnTo>
                  <a:lnTo>
                    <a:pt x="65638" y="50110"/>
                  </a:lnTo>
                  <a:cubicBezTo>
                    <a:pt x="67143" y="52685"/>
                    <a:pt x="65796" y="56013"/>
                    <a:pt x="62905" y="56765"/>
                  </a:cubicBezTo>
                  <a:lnTo>
                    <a:pt x="60568" y="57399"/>
                  </a:lnTo>
                  <a:cubicBezTo>
                    <a:pt x="59023" y="57795"/>
                    <a:pt x="57795" y="59023"/>
                    <a:pt x="57359" y="60608"/>
                  </a:cubicBezTo>
                  <a:lnTo>
                    <a:pt x="56765" y="62945"/>
                  </a:lnTo>
                  <a:cubicBezTo>
                    <a:pt x="56225" y="65021"/>
                    <a:pt x="54357" y="66300"/>
                    <a:pt x="52394" y="66300"/>
                  </a:cubicBezTo>
                  <a:cubicBezTo>
                    <a:pt x="51623" y="66300"/>
                    <a:pt x="50836" y="66103"/>
                    <a:pt x="50110" y="65678"/>
                  </a:cubicBezTo>
                  <a:lnTo>
                    <a:pt x="48050" y="64490"/>
                  </a:lnTo>
                  <a:cubicBezTo>
                    <a:pt x="47357" y="64074"/>
                    <a:pt x="46575" y="63866"/>
                    <a:pt x="45787" y="63866"/>
                  </a:cubicBezTo>
                  <a:cubicBezTo>
                    <a:pt x="45000" y="63866"/>
                    <a:pt x="44208" y="64074"/>
                    <a:pt x="43495" y="64490"/>
                  </a:cubicBezTo>
                  <a:lnTo>
                    <a:pt x="41475" y="65678"/>
                  </a:lnTo>
                  <a:cubicBezTo>
                    <a:pt x="40745" y="66098"/>
                    <a:pt x="39964" y="66293"/>
                    <a:pt x="39199" y="66293"/>
                  </a:cubicBezTo>
                  <a:cubicBezTo>
                    <a:pt x="37223" y="66293"/>
                    <a:pt x="35362" y="64990"/>
                    <a:pt x="34820" y="62905"/>
                  </a:cubicBezTo>
                  <a:lnTo>
                    <a:pt x="34186" y="60608"/>
                  </a:lnTo>
                  <a:cubicBezTo>
                    <a:pt x="33790" y="59023"/>
                    <a:pt x="32562" y="57795"/>
                    <a:pt x="30977" y="57399"/>
                  </a:cubicBezTo>
                  <a:lnTo>
                    <a:pt x="28680" y="56765"/>
                  </a:lnTo>
                  <a:cubicBezTo>
                    <a:pt x="25788" y="56013"/>
                    <a:pt x="24402" y="52725"/>
                    <a:pt x="25907" y="50150"/>
                  </a:cubicBezTo>
                  <a:lnTo>
                    <a:pt x="27135" y="48090"/>
                  </a:lnTo>
                  <a:cubicBezTo>
                    <a:pt x="27967" y="46664"/>
                    <a:pt x="27967" y="44921"/>
                    <a:pt x="27135" y="43535"/>
                  </a:cubicBezTo>
                  <a:lnTo>
                    <a:pt x="25907" y="41475"/>
                  </a:lnTo>
                  <a:cubicBezTo>
                    <a:pt x="24402" y="38900"/>
                    <a:pt x="25788" y="35573"/>
                    <a:pt x="28680" y="34820"/>
                  </a:cubicBezTo>
                  <a:lnTo>
                    <a:pt x="30977" y="34226"/>
                  </a:lnTo>
                  <a:cubicBezTo>
                    <a:pt x="32562" y="33790"/>
                    <a:pt x="33790" y="32562"/>
                    <a:pt x="34186" y="30978"/>
                  </a:cubicBezTo>
                  <a:lnTo>
                    <a:pt x="34820" y="28680"/>
                  </a:lnTo>
                  <a:cubicBezTo>
                    <a:pt x="35360" y="26604"/>
                    <a:pt x="37207" y="25324"/>
                    <a:pt x="39173" y="25324"/>
                  </a:cubicBezTo>
                  <a:cubicBezTo>
                    <a:pt x="39946" y="25324"/>
                    <a:pt x="40737" y="25522"/>
                    <a:pt x="41475" y="25947"/>
                  </a:cubicBezTo>
                  <a:lnTo>
                    <a:pt x="43534" y="27135"/>
                  </a:lnTo>
                  <a:cubicBezTo>
                    <a:pt x="44228" y="27551"/>
                    <a:pt x="45010" y="27759"/>
                    <a:pt x="45797" y="27759"/>
                  </a:cubicBezTo>
                  <a:cubicBezTo>
                    <a:pt x="46585" y="27759"/>
                    <a:pt x="47377" y="27551"/>
                    <a:pt x="48090" y="27135"/>
                  </a:cubicBezTo>
                  <a:lnTo>
                    <a:pt x="50150" y="25947"/>
                  </a:lnTo>
                  <a:cubicBezTo>
                    <a:pt x="50876" y="25522"/>
                    <a:pt x="51659" y="25324"/>
                    <a:pt x="52426" y="25324"/>
                  </a:cubicBezTo>
                  <a:close/>
                  <a:moveTo>
                    <a:pt x="60290" y="60291"/>
                  </a:moveTo>
                  <a:lnTo>
                    <a:pt x="65876" y="63064"/>
                  </a:lnTo>
                  <a:cubicBezTo>
                    <a:pt x="67460" y="63816"/>
                    <a:pt x="67460" y="66074"/>
                    <a:pt x="65876" y="66866"/>
                  </a:cubicBezTo>
                  <a:cubicBezTo>
                    <a:pt x="65572" y="67013"/>
                    <a:pt x="65252" y="67082"/>
                    <a:pt x="64937" y="67082"/>
                  </a:cubicBezTo>
                  <a:cubicBezTo>
                    <a:pt x="64146" y="67082"/>
                    <a:pt x="63392" y="66642"/>
                    <a:pt x="63024" y="65876"/>
                  </a:cubicBezTo>
                  <a:lnTo>
                    <a:pt x="60290" y="60291"/>
                  </a:lnTo>
                  <a:close/>
                  <a:moveTo>
                    <a:pt x="31294" y="60291"/>
                  </a:moveTo>
                  <a:lnTo>
                    <a:pt x="28521" y="65916"/>
                  </a:lnTo>
                  <a:cubicBezTo>
                    <a:pt x="28323" y="66312"/>
                    <a:pt x="27967" y="66668"/>
                    <a:pt x="27571" y="66866"/>
                  </a:cubicBezTo>
                  <a:cubicBezTo>
                    <a:pt x="27239" y="67019"/>
                    <a:pt x="26919" y="67087"/>
                    <a:pt x="26619" y="67087"/>
                  </a:cubicBezTo>
                  <a:cubicBezTo>
                    <a:pt x="24665" y="67087"/>
                    <a:pt x="23574" y="64197"/>
                    <a:pt x="25669" y="63064"/>
                  </a:cubicBezTo>
                  <a:lnTo>
                    <a:pt x="31294" y="60291"/>
                  </a:lnTo>
                  <a:close/>
                  <a:moveTo>
                    <a:pt x="22359" y="67101"/>
                  </a:moveTo>
                  <a:cubicBezTo>
                    <a:pt x="22827" y="67101"/>
                    <a:pt x="23304" y="67274"/>
                    <a:pt x="23689" y="67659"/>
                  </a:cubicBezTo>
                  <a:cubicBezTo>
                    <a:pt x="24402" y="68411"/>
                    <a:pt x="24402" y="69600"/>
                    <a:pt x="23689" y="70352"/>
                  </a:cubicBezTo>
                  <a:cubicBezTo>
                    <a:pt x="23304" y="70737"/>
                    <a:pt x="22827" y="70910"/>
                    <a:pt x="22359" y="70910"/>
                  </a:cubicBezTo>
                  <a:cubicBezTo>
                    <a:pt x="21382" y="70910"/>
                    <a:pt x="20440" y="70157"/>
                    <a:pt x="20440" y="69005"/>
                  </a:cubicBezTo>
                  <a:cubicBezTo>
                    <a:pt x="20440" y="67854"/>
                    <a:pt x="21382" y="67101"/>
                    <a:pt x="22359" y="67101"/>
                  </a:cubicBezTo>
                  <a:close/>
                  <a:moveTo>
                    <a:pt x="68992" y="67338"/>
                  </a:moveTo>
                  <a:cubicBezTo>
                    <a:pt x="69455" y="67338"/>
                    <a:pt x="69927" y="67511"/>
                    <a:pt x="70312" y="67896"/>
                  </a:cubicBezTo>
                  <a:cubicBezTo>
                    <a:pt x="71065" y="68649"/>
                    <a:pt x="71065" y="69837"/>
                    <a:pt x="70312" y="70590"/>
                  </a:cubicBezTo>
                  <a:cubicBezTo>
                    <a:pt x="69927" y="70975"/>
                    <a:pt x="69455" y="71148"/>
                    <a:pt x="68992" y="71148"/>
                  </a:cubicBezTo>
                  <a:cubicBezTo>
                    <a:pt x="68027" y="71148"/>
                    <a:pt x="67104" y="70395"/>
                    <a:pt x="67104" y="69243"/>
                  </a:cubicBezTo>
                  <a:cubicBezTo>
                    <a:pt x="67104" y="68092"/>
                    <a:pt x="68027" y="67338"/>
                    <a:pt x="68992" y="67338"/>
                  </a:cubicBezTo>
                  <a:close/>
                  <a:moveTo>
                    <a:pt x="31816" y="69973"/>
                  </a:moveTo>
                  <a:cubicBezTo>
                    <a:pt x="32791" y="69973"/>
                    <a:pt x="33711" y="70735"/>
                    <a:pt x="33711" y="71858"/>
                  </a:cubicBezTo>
                  <a:cubicBezTo>
                    <a:pt x="33711" y="73009"/>
                    <a:pt x="32787" y="73762"/>
                    <a:pt x="31810" y="73762"/>
                  </a:cubicBezTo>
                  <a:cubicBezTo>
                    <a:pt x="31341" y="73762"/>
                    <a:pt x="30860" y="73589"/>
                    <a:pt x="30462" y="73204"/>
                  </a:cubicBezTo>
                  <a:cubicBezTo>
                    <a:pt x="29710" y="72491"/>
                    <a:pt x="29710" y="71263"/>
                    <a:pt x="30462" y="70511"/>
                  </a:cubicBezTo>
                  <a:lnTo>
                    <a:pt x="30462" y="70550"/>
                  </a:lnTo>
                  <a:cubicBezTo>
                    <a:pt x="30862" y="70151"/>
                    <a:pt x="31345" y="69973"/>
                    <a:pt x="31816" y="69973"/>
                  </a:cubicBezTo>
                  <a:close/>
                  <a:moveTo>
                    <a:pt x="59491" y="70211"/>
                  </a:moveTo>
                  <a:cubicBezTo>
                    <a:pt x="59962" y="70211"/>
                    <a:pt x="60445" y="70388"/>
                    <a:pt x="60845" y="70788"/>
                  </a:cubicBezTo>
                  <a:cubicBezTo>
                    <a:pt x="61558" y="71501"/>
                    <a:pt x="61558" y="72729"/>
                    <a:pt x="60845" y="73442"/>
                  </a:cubicBezTo>
                  <a:cubicBezTo>
                    <a:pt x="60447" y="73827"/>
                    <a:pt x="59966" y="74000"/>
                    <a:pt x="59498" y="74000"/>
                  </a:cubicBezTo>
                  <a:cubicBezTo>
                    <a:pt x="58520" y="74000"/>
                    <a:pt x="57597" y="73247"/>
                    <a:pt x="57597" y="72095"/>
                  </a:cubicBezTo>
                  <a:cubicBezTo>
                    <a:pt x="57597" y="70973"/>
                    <a:pt x="58516" y="70211"/>
                    <a:pt x="59491" y="70211"/>
                  </a:cubicBezTo>
                  <a:close/>
                  <a:moveTo>
                    <a:pt x="45792" y="66272"/>
                  </a:moveTo>
                  <a:lnTo>
                    <a:pt x="47773" y="72214"/>
                  </a:lnTo>
                  <a:cubicBezTo>
                    <a:pt x="47931" y="72650"/>
                    <a:pt x="47931" y="73125"/>
                    <a:pt x="47773" y="73601"/>
                  </a:cubicBezTo>
                  <a:cubicBezTo>
                    <a:pt x="47427" y="74608"/>
                    <a:pt x="46637" y="75039"/>
                    <a:pt x="45838" y="75039"/>
                  </a:cubicBezTo>
                  <a:cubicBezTo>
                    <a:pt x="44533" y="75039"/>
                    <a:pt x="43207" y="73886"/>
                    <a:pt x="43772" y="72214"/>
                  </a:cubicBezTo>
                  <a:lnTo>
                    <a:pt x="45792" y="66272"/>
                  </a:lnTo>
                  <a:close/>
                  <a:moveTo>
                    <a:pt x="36880" y="72174"/>
                  </a:moveTo>
                  <a:cubicBezTo>
                    <a:pt x="37903" y="72174"/>
                    <a:pt x="38770" y="73035"/>
                    <a:pt x="38781" y="74096"/>
                  </a:cubicBezTo>
                  <a:lnTo>
                    <a:pt x="38781" y="74096"/>
                  </a:lnTo>
                  <a:cubicBezTo>
                    <a:pt x="38770" y="75236"/>
                    <a:pt x="37834" y="75981"/>
                    <a:pt x="36862" y="75981"/>
                  </a:cubicBezTo>
                  <a:cubicBezTo>
                    <a:pt x="36394" y="75981"/>
                    <a:pt x="35918" y="75808"/>
                    <a:pt x="35533" y="75423"/>
                  </a:cubicBezTo>
                  <a:cubicBezTo>
                    <a:pt x="34344" y="74234"/>
                    <a:pt x="35176" y="72174"/>
                    <a:pt x="36880" y="72174"/>
                  </a:cubicBezTo>
                  <a:close/>
                  <a:moveTo>
                    <a:pt x="54349" y="72174"/>
                  </a:moveTo>
                  <a:cubicBezTo>
                    <a:pt x="55372" y="72174"/>
                    <a:pt x="56239" y="73035"/>
                    <a:pt x="56250" y="74096"/>
                  </a:cubicBezTo>
                  <a:lnTo>
                    <a:pt x="56250" y="74096"/>
                  </a:lnTo>
                  <a:cubicBezTo>
                    <a:pt x="56239" y="75236"/>
                    <a:pt x="55303" y="75981"/>
                    <a:pt x="54331" y="75981"/>
                  </a:cubicBezTo>
                  <a:cubicBezTo>
                    <a:pt x="53863" y="75981"/>
                    <a:pt x="53387" y="75808"/>
                    <a:pt x="53002" y="75423"/>
                  </a:cubicBezTo>
                  <a:cubicBezTo>
                    <a:pt x="51813" y="74234"/>
                    <a:pt x="52645" y="72174"/>
                    <a:pt x="54349" y="72174"/>
                  </a:cubicBezTo>
                  <a:close/>
                  <a:moveTo>
                    <a:pt x="45577" y="76885"/>
                  </a:moveTo>
                  <a:cubicBezTo>
                    <a:pt x="46554" y="76885"/>
                    <a:pt x="47496" y="77638"/>
                    <a:pt x="47496" y="78790"/>
                  </a:cubicBezTo>
                  <a:cubicBezTo>
                    <a:pt x="47496" y="79820"/>
                    <a:pt x="46664" y="80652"/>
                    <a:pt x="45594" y="80691"/>
                  </a:cubicBezTo>
                  <a:cubicBezTo>
                    <a:pt x="43931" y="80691"/>
                    <a:pt x="43059" y="78631"/>
                    <a:pt x="44247" y="77443"/>
                  </a:cubicBezTo>
                  <a:cubicBezTo>
                    <a:pt x="44632" y="77058"/>
                    <a:pt x="45109" y="76885"/>
                    <a:pt x="45577" y="76885"/>
                  </a:cubicBezTo>
                  <a:close/>
                  <a:moveTo>
                    <a:pt x="32166" y="79740"/>
                  </a:moveTo>
                  <a:cubicBezTo>
                    <a:pt x="32522" y="79740"/>
                    <a:pt x="32879" y="79780"/>
                    <a:pt x="33275" y="79820"/>
                  </a:cubicBezTo>
                  <a:cubicBezTo>
                    <a:pt x="33552" y="79899"/>
                    <a:pt x="33909" y="79978"/>
                    <a:pt x="34186" y="80057"/>
                  </a:cubicBezTo>
                  <a:lnTo>
                    <a:pt x="35018" y="80374"/>
                  </a:lnTo>
                  <a:lnTo>
                    <a:pt x="35810" y="80731"/>
                  </a:lnTo>
                  <a:cubicBezTo>
                    <a:pt x="36761" y="81206"/>
                    <a:pt x="37672" y="81761"/>
                    <a:pt x="38583" y="82355"/>
                  </a:cubicBezTo>
                  <a:cubicBezTo>
                    <a:pt x="40326" y="83504"/>
                    <a:pt x="41990" y="84771"/>
                    <a:pt x="43574" y="86118"/>
                  </a:cubicBezTo>
                  <a:cubicBezTo>
                    <a:pt x="41712" y="85247"/>
                    <a:pt x="39811" y="84494"/>
                    <a:pt x="37870" y="83860"/>
                  </a:cubicBezTo>
                  <a:cubicBezTo>
                    <a:pt x="36919" y="83543"/>
                    <a:pt x="35968" y="83266"/>
                    <a:pt x="34978" y="83068"/>
                  </a:cubicBezTo>
                  <a:lnTo>
                    <a:pt x="34305" y="82989"/>
                  </a:lnTo>
                  <a:lnTo>
                    <a:pt x="33631" y="82909"/>
                  </a:lnTo>
                  <a:lnTo>
                    <a:pt x="33037" y="82909"/>
                  </a:lnTo>
                  <a:cubicBezTo>
                    <a:pt x="32839" y="82909"/>
                    <a:pt x="32760" y="82989"/>
                    <a:pt x="32601" y="83028"/>
                  </a:cubicBezTo>
                  <a:lnTo>
                    <a:pt x="32284" y="83068"/>
                  </a:lnTo>
                  <a:cubicBezTo>
                    <a:pt x="32197" y="83079"/>
                    <a:pt x="32111" y="83084"/>
                    <a:pt x="32029" y="83084"/>
                  </a:cubicBezTo>
                  <a:cubicBezTo>
                    <a:pt x="30072" y="83084"/>
                    <a:pt x="29720" y="80045"/>
                    <a:pt x="31849" y="79740"/>
                  </a:cubicBezTo>
                  <a:close/>
                  <a:moveTo>
                    <a:pt x="59138" y="79737"/>
                  </a:moveTo>
                  <a:cubicBezTo>
                    <a:pt x="61284" y="79737"/>
                    <a:pt x="61361" y="82990"/>
                    <a:pt x="59181" y="83068"/>
                  </a:cubicBezTo>
                  <a:lnTo>
                    <a:pt x="59181" y="83108"/>
                  </a:lnTo>
                  <a:lnTo>
                    <a:pt x="58904" y="83108"/>
                  </a:lnTo>
                  <a:lnTo>
                    <a:pt x="58587" y="83068"/>
                  </a:lnTo>
                  <a:cubicBezTo>
                    <a:pt x="58429" y="83068"/>
                    <a:pt x="58349" y="82949"/>
                    <a:pt x="58151" y="82949"/>
                  </a:cubicBezTo>
                  <a:cubicBezTo>
                    <a:pt x="58072" y="82929"/>
                    <a:pt x="57983" y="82919"/>
                    <a:pt x="57884" y="82919"/>
                  </a:cubicBezTo>
                  <a:cubicBezTo>
                    <a:pt x="57785" y="82919"/>
                    <a:pt x="57676" y="82929"/>
                    <a:pt x="57557" y="82949"/>
                  </a:cubicBezTo>
                  <a:lnTo>
                    <a:pt x="56884" y="82989"/>
                  </a:lnTo>
                  <a:lnTo>
                    <a:pt x="56210" y="83108"/>
                  </a:lnTo>
                  <a:cubicBezTo>
                    <a:pt x="55220" y="83306"/>
                    <a:pt x="54269" y="83543"/>
                    <a:pt x="53319" y="83860"/>
                  </a:cubicBezTo>
                  <a:cubicBezTo>
                    <a:pt x="51378" y="84494"/>
                    <a:pt x="49476" y="85247"/>
                    <a:pt x="47614" y="86118"/>
                  </a:cubicBezTo>
                  <a:cubicBezTo>
                    <a:pt x="49199" y="84771"/>
                    <a:pt x="50863" y="83504"/>
                    <a:pt x="52606" y="82315"/>
                  </a:cubicBezTo>
                  <a:cubicBezTo>
                    <a:pt x="53517" y="81721"/>
                    <a:pt x="54428" y="81206"/>
                    <a:pt x="55378" y="80691"/>
                  </a:cubicBezTo>
                  <a:lnTo>
                    <a:pt x="56171" y="80335"/>
                  </a:lnTo>
                  <a:lnTo>
                    <a:pt x="57003" y="80057"/>
                  </a:lnTo>
                  <a:cubicBezTo>
                    <a:pt x="57280" y="79939"/>
                    <a:pt x="57636" y="79899"/>
                    <a:pt x="57914" y="79820"/>
                  </a:cubicBezTo>
                  <a:cubicBezTo>
                    <a:pt x="58310" y="79740"/>
                    <a:pt x="58666" y="79740"/>
                    <a:pt x="59023" y="79740"/>
                  </a:cubicBezTo>
                  <a:cubicBezTo>
                    <a:pt x="59062" y="79738"/>
                    <a:pt x="59100" y="79737"/>
                    <a:pt x="59138" y="79737"/>
                  </a:cubicBezTo>
                  <a:close/>
                  <a:moveTo>
                    <a:pt x="18183" y="1"/>
                  </a:moveTo>
                  <a:cubicBezTo>
                    <a:pt x="18183" y="2258"/>
                    <a:pt x="17390" y="4437"/>
                    <a:pt x="15964" y="6140"/>
                  </a:cubicBezTo>
                  <a:cubicBezTo>
                    <a:pt x="17700" y="11382"/>
                    <a:pt x="13617" y="16389"/>
                    <a:pt x="8588" y="16389"/>
                  </a:cubicBezTo>
                  <a:cubicBezTo>
                    <a:pt x="7764" y="16389"/>
                    <a:pt x="6915" y="16254"/>
                    <a:pt x="6061" y="15964"/>
                  </a:cubicBezTo>
                  <a:cubicBezTo>
                    <a:pt x="4358" y="17390"/>
                    <a:pt x="2219" y="18183"/>
                    <a:pt x="0" y="18183"/>
                  </a:cubicBezTo>
                  <a:lnTo>
                    <a:pt x="0" y="41475"/>
                  </a:lnTo>
                  <a:cubicBezTo>
                    <a:pt x="2298" y="41475"/>
                    <a:pt x="4160" y="43337"/>
                    <a:pt x="4160" y="45634"/>
                  </a:cubicBezTo>
                  <a:cubicBezTo>
                    <a:pt x="4160" y="47932"/>
                    <a:pt x="2298" y="49793"/>
                    <a:pt x="0" y="49793"/>
                  </a:cubicBezTo>
                  <a:lnTo>
                    <a:pt x="0" y="73402"/>
                  </a:lnTo>
                  <a:cubicBezTo>
                    <a:pt x="2258" y="73402"/>
                    <a:pt x="4437" y="74195"/>
                    <a:pt x="6140" y="75621"/>
                  </a:cubicBezTo>
                  <a:cubicBezTo>
                    <a:pt x="6978" y="75343"/>
                    <a:pt x="7810" y="75215"/>
                    <a:pt x="8616" y="75215"/>
                  </a:cubicBezTo>
                  <a:cubicBezTo>
                    <a:pt x="13681" y="75215"/>
                    <a:pt x="17736" y="80296"/>
                    <a:pt x="15925" y="85524"/>
                  </a:cubicBezTo>
                  <a:cubicBezTo>
                    <a:pt x="17351" y="87227"/>
                    <a:pt x="18143" y="89366"/>
                    <a:pt x="18183" y="91585"/>
                  </a:cubicBezTo>
                  <a:lnTo>
                    <a:pt x="41475" y="91585"/>
                  </a:lnTo>
                  <a:cubicBezTo>
                    <a:pt x="41475" y="89287"/>
                    <a:pt x="43336" y="87425"/>
                    <a:pt x="45634" y="87425"/>
                  </a:cubicBezTo>
                  <a:cubicBezTo>
                    <a:pt x="47931" y="87425"/>
                    <a:pt x="49793" y="89287"/>
                    <a:pt x="49793" y="91585"/>
                  </a:cubicBezTo>
                  <a:lnTo>
                    <a:pt x="73402" y="91585"/>
                  </a:lnTo>
                  <a:cubicBezTo>
                    <a:pt x="73402" y="89366"/>
                    <a:pt x="74194" y="87188"/>
                    <a:pt x="75620" y="85445"/>
                  </a:cubicBezTo>
                  <a:cubicBezTo>
                    <a:pt x="73889" y="80217"/>
                    <a:pt x="77947" y="75221"/>
                    <a:pt x="82958" y="75221"/>
                  </a:cubicBezTo>
                  <a:cubicBezTo>
                    <a:pt x="83794" y="75221"/>
                    <a:pt x="84657" y="75360"/>
                    <a:pt x="85523" y="75660"/>
                  </a:cubicBezTo>
                  <a:cubicBezTo>
                    <a:pt x="87227" y="74234"/>
                    <a:pt x="89366" y="73442"/>
                    <a:pt x="91584" y="73402"/>
                  </a:cubicBezTo>
                  <a:lnTo>
                    <a:pt x="91584" y="50150"/>
                  </a:lnTo>
                  <a:cubicBezTo>
                    <a:pt x="89287" y="50150"/>
                    <a:pt x="87425" y="48288"/>
                    <a:pt x="87425" y="45951"/>
                  </a:cubicBezTo>
                  <a:cubicBezTo>
                    <a:pt x="87425" y="43654"/>
                    <a:pt x="89287" y="41792"/>
                    <a:pt x="91584" y="41792"/>
                  </a:cubicBezTo>
                  <a:lnTo>
                    <a:pt x="91584" y="18183"/>
                  </a:lnTo>
                  <a:cubicBezTo>
                    <a:pt x="89326" y="18183"/>
                    <a:pt x="87148" y="17430"/>
                    <a:pt x="85444" y="15964"/>
                  </a:cubicBezTo>
                  <a:cubicBezTo>
                    <a:pt x="84652" y="16242"/>
                    <a:pt x="83820" y="16361"/>
                    <a:pt x="82988" y="16361"/>
                  </a:cubicBezTo>
                  <a:cubicBezTo>
                    <a:pt x="82968" y="16361"/>
                    <a:pt x="82948" y="16361"/>
                    <a:pt x="82928" y="16361"/>
                  </a:cubicBezTo>
                  <a:cubicBezTo>
                    <a:pt x="77613" y="16361"/>
                    <a:pt x="73884" y="11113"/>
                    <a:pt x="75620" y="6061"/>
                  </a:cubicBezTo>
                  <a:cubicBezTo>
                    <a:pt x="74194" y="4358"/>
                    <a:pt x="73402" y="2219"/>
                    <a:pt x="73362" y="1"/>
                  </a:cubicBezTo>
                  <a:lnTo>
                    <a:pt x="50110" y="1"/>
                  </a:lnTo>
                  <a:cubicBezTo>
                    <a:pt x="50110" y="2298"/>
                    <a:pt x="48248" y="4160"/>
                    <a:pt x="45911" y="4160"/>
                  </a:cubicBezTo>
                  <a:cubicBezTo>
                    <a:pt x="43614" y="4160"/>
                    <a:pt x="41752" y="2298"/>
                    <a:pt x="41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30"/>
            <p:cNvSpPr/>
            <p:nvPr/>
          </p:nvSpPr>
          <p:spPr>
            <a:xfrm>
              <a:off x="5052825" y="3011975"/>
              <a:ext cx="208000" cy="105000"/>
            </a:xfrm>
            <a:custGeom>
              <a:avLst/>
              <a:gdLst/>
              <a:ahLst/>
              <a:cxnLst/>
              <a:rect l="l" t="t" r="r" b="b"/>
              <a:pathLst>
                <a:path w="8320" h="4200" extrusionOk="0">
                  <a:moveTo>
                    <a:pt x="0" y="1"/>
                  </a:moveTo>
                  <a:cubicBezTo>
                    <a:pt x="0" y="2298"/>
                    <a:pt x="1862" y="4199"/>
                    <a:pt x="4160" y="4199"/>
                  </a:cubicBezTo>
                  <a:cubicBezTo>
                    <a:pt x="6457" y="4199"/>
                    <a:pt x="8319" y="2298"/>
                    <a:pt x="8319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30"/>
            <p:cNvSpPr/>
            <p:nvPr/>
          </p:nvSpPr>
          <p:spPr>
            <a:xfrm>
              <a:off x="4008050" y="4048825"/>
              <a:ext cx="104000" cy="208000"/>
            </a:xfrm>
            <a:custGeom>
              <a:avLst/>
              <a:gdLst/>
              <a:ahLst/>
              <a:cxnLst/>
              <a:rect l="l" t="t" r="r" b="b"/>
              <a:pathLst>
                <a:path w="4160" h="8320" extrusionOk="0">
                  <a:moveTo>
                    <a:pt x="0" y="1"/>
                  </a:moveTo>
                  <a:lnTo>
                    <a:pt x="0" y="8319"/>
                  </a:lnTo>
                  <a:cubicBezTo>
                    <a:pt x="2298" y="8319"/>
                    <a:pt x="4160" y="6458"/>
                    <a:pt x="4160" y="4160"/>
                  </a:cubicBezTo>
                  <a:cubicBezTo>
                    <a:pt x="4160" y="1863"/>
                    <a:pt x="2298" y="1"/>
                    <a:pt x="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30"/>
            <p:cNvSpPr/>
            <p:nvPr/>
          </p:nvSpPr>
          <p:spPr>
            <a:xfrm>
              <a:off x="5043900" y="5197600"/>
              <a:ext cx="209000" cy="104000"/>
            </a:xfrm>
            <a:custGeom>
              <a:avLst/>
              <a:gdLst/>
              <a:ahLst/>
              <a:cxnLst/>
              <a:rect l="l" t="t" r="r" b="b"/>
              <a:pathLst>
                <a:path w="8360" h="4160" extrusionOk="0">
                  <a:moveTo>
                    <a:pt x="4160" y="0"/>
                  </a:moveTo>
                  <a:cubicBezTo>
                    <a:pt x="1863" y="0"/>
                    <a:pt x="1" y="1862"/>
                    <a:pt x="1" y="4160"/>
                  </a:cubicBezTo>
                  <a:lnTo>
                    <a:pt x="8359" y="4160"/>
                  </a:lnTo>
                  <a:cubicBezTo>
                    <a:pt x="8320" y="1862"/>
                    <a:pt x="6458" y="0"/>
                    <a:pt x="4160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30"/>
            <p:cNvSpPr/>
            <p:nvPr/>
          </p:nvSpPr>
          <p:spPr>
            <a:xfrm>
              <a:off x="6192675" y="4056750"/>
              <a:ext cx="105000" cy="208975"/>
            </a:xfrm>
            <a:custGeom>
              <a:avLst/>
              <a:gdLst/>
              <a:ahLst/>
              <a:cxnLst/>
              <a:rect l="l" t="t" r="r" b="b"/>
              <a:pathLst>
                <a:path w="4200" h="8359" extrusionOk="0">
                  <a:moveTo>
                    <a:pt x="4199" y="1"/>
                  </a:moveTo>
                  <a:cubicBezTo>
                    <a:pt x="1862" y="1"/>
                    <a:pt x="0" y="1863"/>
                    <a:pt x="0" y="4200"/>
                  </a:cubicBezTo>
                  <a:cubicBezTo>
                    <a:pt x="0" y="6497"/>
                    <a:pt x="1862" y="8359"/>
                    <a:pt x="4199" y="8359"/>
                  </a:cubicBezTo>
                  <a:lnTo>
                    <a:pt x="4199" y="1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30"/>
            <p:cNvSpPr/>
            <p:nvPr/>
          </p:nvSpPr>
          <p:spPr>
            <a:xfrm>
              <a:off x="4617100" y="3644650"/>
              <a:ext cx="1070525" cy="1025275"/>
            </a:xfrm>
            <a:custGeom>
              <a:avLst/>
              <a:gdLst/>
              <a:ahLst/>
              <a:cxnLst/>
              <a:rect l="l" t="t" r="r" b="b"/>
              <a:pathLst>
                <a:path w="42821" h="41011" extrusionOk="0">
                  <a:moveTo>
                    <a:pt x="24957" y="9486"/>
                  </a:moveTo>
                  <a:cubicBezTo>
                    <a:pt x="26011" y="9486"/>
                    <a:pt x="27009" y="10187"/>
                    <a:pt x="27293" y="11295"/>
                  </a:cubicBezTo>
                  <a:lnTo>
                    <a:pt x="27610" y="12523"/>
                  </a:lnTo>
                  <a:cubicBezTo>
                    <a:pt x="27847" y="13395"/>
                    <a:pt x="28481" y="14029"/>
                    <a:pt x="29353" y="14266"/>
                  </a:cubicBezTo>
                  <a:lnTo>
                    <a:pt x="30581" y="14583"/>
                  </a:lnTo>
                  <a:cubicBezTo>
                    <a:pt x="32126" y="14979"/>
                    <a:pt x="32878" y="16762"/>
                    <a:pt x="32046" y="18148"/>
                  </a:cubicBezTo>
                  <a:lnTo>
                    <a:pt x="31413" y="19258"/>
                  </a:lnTo>
                  <a:cubicBezTo>
                    <a:pt x="30977" y="20010"/>
                    <a:pt x="30977" y="20921"/>
                    <a:pt x="31413" y="21714"/>
                  </a:cubicBezTo>
                  <a:lnTo>
                    <a:pt x="32046" y="22783"/>
                  </a:lnTo>
                  <a:cubicBezTo>
                    <a:pt x="32878" y="24170"/>
                    <a:pt x="32126" y="25952"/>
                    <a:pt x="30581" y="26348"/>
                  </a:cubicBezTo>
                  <a:lnTo>
                    <a:pt x="29353" y="26705"/>
                  </a:lnTo>
                  <a:cubicBezTo>
                    <a:pt x="28481" y="26903"/>
                    <a:pt x="27847" y="27576"/>
                    <a:pt x="27610" y="28408"/>
                  </a:cubicBezTo>
                  <a:lnTo>
                    <a:pt x="27293" y="29636"/>
                  </a:lnTo>
                  <a:cubicBezTo>
                    <a:pt x="27008" y="30778"/>
                    <a:pt x="26003" y="31467"/>
                    <a:pt x="24945" y="31467"/>
                  </a:cubicBezTo>
                  <a:cubicBezTo>
                    <a:pt x="24534" y="31467"/>
                    <a:pt x="24115" y="31363"/>
                    <a:pt x="23728" y="31141"/>
                  </a:cubicBezTo>
                  <a:lnTo>
                    <a:pt x="22619" y="30508"/>
                  </a:lnTo>
                  <a:cubicBezTo>
                    <a:pt x="22242" y="30290"/>
                    <a:pt x="21817" y="30181"/>
                    <a:pt x="21391" y="30181"/>
                  </a:cubicBezTo>
                  <a:cubicBezTo>
                    <a:pt x="20965" y="30181"/>
                    <a:pt x="20539" y="30290"/>
                    <a:pt x="20163" y="30508"/>
                  </a:cubicBezTo>
                  <a:lnTo>
                    <a:pt x="19093" y="31141"/>
                  </a:lnTo>
                  <a:cubicBezTo>
                    <a:pt x="18705" y="31363"/>
                    <a:pt x="18287" y="31467"/>
                    <a:pt x="17876" y="31467"/>
                  </a:cubicBezTo>
                  <a:cubicBezTo>
                    <a:pt x="16818" y="31467"/>
                    <a:pt x="15813" y="30778"/>
                    <a:pt x="15528" y="29636"/>
                  </a:cubicBezTo>
                  <a:lnTo>
                    <a:pt x="15211" y="28408"/>
                  </a:lnTo>
                  <a:cubicBezTo>
                    <a:pt x="14973" y="27576"/>
                    <a:pt x="14300" y="26903"/>
                    <a:pt x="13468" y="26705"/>
                  </a:cubicBezTo>
                  <a:lnTo>
                    <a:pt x="12240" y="26348"/>
                  </a:lnTo>
                  <a:cubicBezTo>
                    <a:pt x="10656" y="25952"/>
                    <a:pt x="9943" y="24170"/>
                    <a:pt x="10735" y="22783"/>
                  </a:cubicBezTo>
                  <a:lnTo>
                    <a:pt x="11369" y="21714"/>
                  </a:lnTo>
                  <a:cubicBezTo>
                    <a:pt x="11844" y="20921"/>
                    <a:pt x="11844" y="20010"/>
                    <a:pt x="11369" y="19258"/>
                  </a:cubicBezTo>
                  <a:lnTo>
                    <a:pt x="10735" y="18148"/>
                  </a:lnTo>
                  <a:cubicBezTo>
                    <a:pt x="9943" y="16762"/>
                    <a:pt x="10656" y="14979"/>
                    <a:pt x="12240" y="14583"/>
                  </a:cubicBezTo>
                  <a:lnTo>
                    <a:pt x="13468" y="14266"/>
                  </a:lnTo>
                  <a:cubicBezTo>
                    <a:pt x="14300" y="14029"/>
                    <a:pt x="14973" y="13395"/>
                    <a:pt x="15211" y="12523"/>
                  </a:cubicBezTo>
                  <a:lnTo>
                    <a:pt x="15528" y="11295"/>
                  </a:lnTo>
                  <a:cubicBezTo>
                    <a:pt x="15812" y="10187"/>
                    <a:pt x="16810" y="9486"/>
                    <a:pt x="17864" y="9486"/>
                  </a:cubicBezTo>
                  <a:cubicBezTo>
                    <a:pt x="18278" y="9486"/>
                    <a:pt x="18702" y="9595"/>
                    <a:pt x="19093" y="9830"/>
                  </a:cubicBezTo>
                  <a:lnTo>
                    <a:pt x="20163" y="10464"/>
                  </a:lnTo>
                  <a:cubicBezTo>
                    <a:pt x="20539" y="10681"/>
                    <a:pt x="20965" y="10790"/>
                    <a:pt x="21391" y="10790"/>
                  </a:cubicBezTo>
                  <a:cubicBezTo>
                    <a:pt x="21817" y="10790"/>
                    <a:pt x="22242" y="10681"/>
                    <a:pt x="22619" y="10464"/>
                  </a:cubicBezTo>
                  <a:lnTo>
                    <a:pt x="23728" y="9830"/>
                  </a:lnTo>
                  <a:cubicBezTo>
                    <a:pt x="24119" y="9595"/>
                    <a:pt x="24543" y="9486"/>
                    <a:pt x="24957" y="9486"/>
                  </a:cubicBezTo>
                  <a:close/>
                  <a:moveTo>
                    <a:pt x="14803" y="0"/>
                  </a:moveTo>
                  <a:cubicBezTo>
                    <a:pt x="12837" y="0"/>
                    <a:pt x="10986" y="1300"/>
                    <a:pt x="10418" y="3373"/>
                  </a:cubicBezTo>
                  <a:lnTo>
                    <a:pt x="9824" y="5671"/>
                  </a:lnTo>
                  <a:cubicBezTo>
                    <a:pt x="9428" y="7255"/>
                    <a:pt x="8200" y="8483"/>
                    <a:pt x="6615" y="8919"/>
                  </a:cubicBezTo>
                  <a:lnTo>
                    <a:pt x="4278" y="9513"/>
                  </a:lnTo>
                  <a:cubicBezTo>
                    <a:pt x="1426" y="10266"/>
                    <a:pt x="40" y="13553"/>
                    <a:pt x="1545" y="16168"/>
                  </a:cubicBezTo>
                  <a:lnTo>
                    <a:pt x="2733" y="18228"/>
                  </a:lnTo>
                  <a:cubicBezTo>
                    <a:pt x="3565" y="19654"/>
                    <a:pt x="3565" y="21357"/>
                    <a:pt x="2733" y="22783"/>
                  </a:cubicBezTo>
                  <a:lnTo>
                    <a:pt x="1545" y="24843"/>
                  </a:lnTo>
                  <a:cubicBezTo>
                    <a:pt x="0" y="27418"/>
                    <a:pt x="1386" y="30745"/>
                    <a:pt x="4278" y="31498"/>
                  </a:cubicBezTo>
                  <a:lnTo>
                    <a:pt x="6576" y="32092"/>
                  </a:lnTo>
                  <a:cubicBezTo>
                    <a:pt x="8160" y="32488"/>
                    <a:pt x="9388" y="33716"/>
                    <a:pt x="9824" y="35301"/>
                  </a:cubicBezTo>
                  <a:lnTo>
                    <a:pt x="10418" y="37638"/>
                  </a:lnTo>
                  <a:cubicBezTo>
                    <a:pt x="10958" y="39711"/>
                    <a:pt x="12821" y="41011"/>
                    <a:pt x="14796" y="41011"/>
                  </a:cubicBezTo>
                  <a:cubicBezTo>
                    <a:pt x="15576" y="41011"/>
                    <a:pt x="16373" y="40808"/>
                    <a:pt x="17113" y="40371"/>
                  </a:cubicBezTo>
                  <a:lnTo>
                    <a:pt x="19172" y="39143"/>
                  </a:lnTo>
                  <a:cubicBezTo>
                    <a:pt x="19866" y="38747"/>
                    <a:pt x="20648" y="38549"/>
                    <a:pt x="21435" y="38549"/>
                  </a:cubicBezTo>
                  <a:cubicBezTo>
                    <a:pt x="22223" y="38549"/>
                    <a:pt x="23015" y="38747"/>
                    <a:pt x="23728" y="39143"/>
                  </a:cubicBezTo>
                  <a:lnTo>
                    <a:pt x="25788" y="40371"/>
                  </a:lnTo>
                  <a:cubicBezTo>
                    <a:pt x="26506" y="40791"/>
                    <a:pt x="27279" y="40986"/>
                    <a:pt x="28038" y="40986"/>
                  </a:cubicBezTo>
                  <a:cubicBezTo>
                    <a:pt x="29999" y="40986"/>
                    <a:pt x="31860" y="39683"/>
                    <a:pt x="32403" y="37598"/>
                  </a:cubicBezTo>
                  <a:lnTo>
                    <a:pt x="33037" y="35301"/>
                  </a:lnTo>
                  <a:cubicBezTo>
                    <a:pt x="33433" y="33716"/>
                    <a:pt x="34661" y="32488"/>
                    <a:pt x="36245" y="32092"/>
                  </a:cubicBezTo>
                  <a:lnTo>
                    <a:pt x="38543" y="31458"/>
                  </a:lnTo>
                  <a:cubicBezTo>
                    <a:pt x="41434" y="30706"/>
                    <a:pt x="42821" y="27418"/>
                    <a:pt x="41316" y="24843"/>
                  </a:cubicBezTo>
                  <a:lnTo>
                    <a:pt x="40088" y="22783"/>
                  </a:lnTo>
                  <a:cubicBezTo>
                    <a:pt x="39256" y="21357"/>
                    <a:pt x="39256" y="19614"/>
                    <a:pt x="40088" y="18228"/>
                  </a:cubicBezTo>
                  <a:lnTo>
                    <a:pt x="41276" y="16168"/>
                  </a:lnTo>
                  <a:cubicBezTo>
                    <a:pt x="42781" y="13593"/>
                    <a:pt x="41434" y="10266"/>
                    <a:pt x="38543" y="9513"/>
                  </a:cubicBezTo>
                  <a:lnTo>
                    <a:pt x="36206" y="8919"/>
                  </a:lnTo>
                  <a:cubicBezTo>
                    <a:pt x="34661" y="8483"/>
                    <a:pt x="33393" y="7255"/>
                    <a:pt x="32997" y="5671"/>
                  </a:cubicBezTo>
                  <a:lnTo>
                    <a:pt x="32403" y="3373"/>
                  </a:lnTo>
                  <a:cubicBezTo>
                    <a:pt x="31863" y="1300"/>
                    <a:pt x="30000" y="0"/>
                    <a:pt x="28039" y="0"/>
                  </a:cubicBezTo>
                  <a:cubicBezTo>
                    <a:pt x="27266" y="0"/>
                    <a:pt x="26477" y="203"/>
                    <a:pt x="25748" y="640"/>
                  </a:cubicBezTo>
                  <a:lnTo>
                    <a:pt x="23688" y="1828"/>
                  </a:lnTo>
                  <a:cubicBezTo>
                    <a:pt x="22995" y="2244"/>
                    <a:pt x="22213" y="2452"/>
                    <a:pt x="21425" y="2452"/>
                  </a:cubicBezTo>
                  <a:cubicBezTo>
                    <a:pt x="20638" y="2452"/>
                    <a:pt x="19846" y="2244"/>
                    <a:pt x="19133" y="1828"/>
                  </a:cubicBezTo>
                  <a:lnTo>
                    <a:pt x="17113" y="640"/>
                  </a:lnTo>
                  <a:cubicBezTo>
                    <a:pt x="16373" y="203"/>
                    <a:pt x="15579" y="0"/>
                    <a:pt x="1480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30"/>
            <p:cNvSpPr/>
            <p:nvPr/>
          </p:nvSpPr>
          <p:spPr>
            <a:xfrm>
              <a:off x="4865650" y="3882250"/>
              <a:ext cx="573425" cy="549075"/>
            </a:xfrm>
            <a:custGeom>
              <a:avLst/>
              <a:gdLst/>
              <a:ahLst/>
              <a:cxnLst/>
              <a:rect l="l" t="t" r="r" b="b"/>
              <a:pathLst>
                <a:path w="22937" h="21963" extrusionOk="0">
                  <a:moveTo>
                    <a:pt x="11442" y="5520"/>
                  </a:moveTo>
                  <a:cubicBezTo>
                    <a:pt x="14240" y="5520"/>
                    <a:pt x="16915" y="7690"/>
                    <a:pt x="16915" y="10982"/>
                  </a:cubicBezTo>
                  <a:cubicBezTo>
                    <a:pt x="16915" y="13992"/>
                    <a:pt x="14499" y="16408"/>
                    <a:pt x="11488" y="16408"/>
                  </a:cubicBezTo>
                  <a:cubicBezTo>
                    <a:pt x="6616" y="16408"/>
                    <a:pt x="4200" y="10546"/>
                    <a:pt x="7606" y="7139"/>
                  </a:cubicBezTo>
                  <a:cubicBezTo>
                    <a:pt x="8725" y="6021"/>
                    <a:pt x="10097" y="5520"/>
                    <a:pt x="11442" y="5520"/>
                  </a:cubicBezTo>
                  <a:close/>
                  <a:moveTo>
                    <a:pt x="15003" y="0"/>
                  </a:moveTo>
                  <a:cubicBezTo>
                    <a:pt x="14592" y="0"/>
                    <a:pt x="14173" y="104"/>
                    <a:pt x="13786" y="326"/>
                  </a:cubicBezTo>
                  <a:lnTo>
                    <a:pt x="12677" y="999"/>
                  </a:lnTo>
                  <a:cubicBezTo>
                    <a:pt x="12300" y="1217"/>
                    <a:pt x="11875" y="1326"/>
                    <a:pt x="11449" y="1326"/>
                  </a:cubicBezTo>
                  <a:cubicBezTo>
                    <a:pt x="11023" y="1326"/>
                    <a:pt x="10597" y="1217"/>
                    <a:pt x="10221" y="999"/>
                  </a:cubicBezTo>
                  <a:lnTo>
                    <a:pt x="9151" y="326"/>
                  </a:lnTo>
                  <a:cubicBezTo>
                    <a:pt x="8770" y="108"/>
                    <a:pt x="8359" y="7"/>
                    <a:pt x="7955" y="7"/>
                  </a:cubicBezTo>
                  <a:cubicBezTo>
                    <a:pt x="6890" y="7"/>
                    <a:pt x="5873" y="711"/>
                    <a:pt x="5586" y="1831"/>
                  </a:cubicBezTo>
                  <a:lnTo>
                    <a:pt x="5269" y="3059"/>
                  </a:lnTo>
                  <a:cubicBezTo>
                    <a:pt x="5031" y="3891"/>
                    <a:pt x="4358" y="4525"/>
                    <a:pt x="3526" y="4762"/>
                  </a:cubicBezTo>
                  <a:lnTo>
                    <a:pt x="2298" y="5079"/>
                  </a:lnTo>
                  <a:cubicBezTo>
                    <a:pt x="753" y="5475"/>
                    <a:pt x="1" y="7258"/>
                    <a:pt x="833" y="8644"/>
                  </a:cubicBezTo>
                  <a:lnTo>
                    <a:pt x="1466" y="9754"/>
                  </a:lnTo>
                  <a:cubicBezTo>
                    <a:pt x="1902" y="10506"/>
                    <a:pt x="1902" y="11417"/>
                    <a:pt x="1466" y="12210"/>
                  </a:cubicBezTo>
                  <a:lnTo>
                    <a:pt x="833" y="13279"/>
                  </a:lnTo>
                  <a:cubicBezTo>
                    <a:pt x="1" y="14666"/>
                    <a:pt x="753" y="16448"/>
                    <a:pt x="2298" y="16844"/>
                  </a:cubicBezTo>
                  <a:lnTo>
                    <a:pt x="3526" y="17201"/>
                  </a:lnTo>
                  <a:cubicBezTo>
                    <a:pt x="4398" y="17399"/>
                    <a:pt x="5031" y="18072"/>
                    <a:pt x="5269" y="18904"/>
                  </a:cubicBezTo>
                  <a:lnTo>
                    <a:pt x="5586" y="20132"/>
                  </a:lnTo>
                  <a:cubicBezTo>
                    <a:pt x="5871" y="21274"/>
                    <a:pt x="6876" y="21963"/>
                    <a:pt x="7934" y="21963"/>
                  </a:cubicBezTo>
                  <a:cubicBezTo>
                    <a:pt x="8345" y="21963"/>
                    <a:pt x="8763" y="21859"/>
                    <a:pt x="9151" y="21637"/>
                  </a:cubicBezTo>
                  <a:lnTo>
                    <a:pt x="10260" y="21004"/>
                  </a:lnTo>
                  <a:cubicBezTo>
                    <a:pt x="10637" y="20786"/>
                    <a:pt x="11053" y="20677"/>
                    <a:pt x="11468" y="20677"/>
                  </a:cubicBezTo>
                  <a:cubicBezTo>
                    <a:pt x="11884" y="20677"/>
                    <a:pt x="12300" y="20786"/>
                    <a:pt x="12677" y="21004"/>
                  </a:cubicBezTo>
                  <a:lnTo>
                    <a:pt x="13786" y="21637"/>
                  </a:lnTo>
                  <a:cubicBezTo>
                    <a:pt x="14173" y="21859"/>
                    <a:pt x="14592" y="21963"/>
                    <a:pt x="15003" y="21963"/>
                  </a:cubicBezTo>
                  <a:cubicBezTo>
                    <a:pt x="16061" y="21963"/>
                    <a:pt x="17066" y="21274"/>
                    <a:pt x="17351" y="20132"/>
                  </a:cubicBezTo>
                  <a:lnTo>
                    <a:pt x="17668" y="18904"/>
                  </a:lnTo>
                  <a:cubicBezTo>
                    <a:pt x="17905" y="18072"/>
                    <a:pt x="18579" y="17399"/>
                    <a:pt x="19411" y="17201"/>
                  </a:cubicBezTo>
                  <a:lnTo>
                    <a:pt x="20639" y="16844"/>
                  </a:lnTo>
                  <a:cubicBezTo>
                    <a:pt x="22223" y="16448"/>
                    <a:pt x="22936" y="14666"/>
                    <a:pt x="22144" y="13279"/>
                  </a:cubicBezTo>
                  <a:lnTo>
                    <a:pt x="21510" y="12210"/>
                  </a:lnTo>
                  <a:cubicBezTo>
                    <a:pt x="21035" y="11417"/>
                    <a:pt x="21035" y="10506"/>
                    <a:pt x="21510" y="9754"/>
                  </a:cubicBezTo>
                  <a:lnTo>
                    <a:pt x="22104" y="8684"/>
                  </a:lnTo>
                  <a:cubicBezTo>
                    <a:pt x="22936" y="7298"/>
                    <a:pt x="22184" y="5515"/>
                    <a:pt x="20639" y="5119"/>
                  </a:cubicBezTo>
                  <a:lnTo>
                    <a:pt x="19411" y="4802"/>
                  </a:lnTo>
                  <a:cubicBezTo>
                    <a:pt x="18539" y="4564"/>
                    <a:pt x="17905" y="3891"/>
                    <a:pt x="17668" y="3059"/>
                  </a:cubicBezTo>
                  <a:lnTo>
                    <a:pt x="17351" y="1831"/>
                  </a:lnTo>
                  <a:cubicBezTo>
                    <a:pt x="17066" y="690"/>
                    <a:pt x="16061" y="0"/>
                    <a:pt x="15003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30"/>
            <p:cNvSpPr/>
            <p:nvPr/>
          </p:nvSpPr>
          <p:spPr>
            <a:xfrm>
              <a:off x="5017175" y="4021100"/>
              <a:ext cx="271375" cy="271375"/>
            </a:xfrm>
            <a:custGeom>
              <a:avLst/>
              <a:gdLst/>
              <a:ahLst/>
              <a:cxnLst/>
              <a:rect l="l" t="t" r="r" b="b"/>
              <a:pathLst>
                <a:path w="10855" h="10855" extrusionOk="0">
                  <a:moveTo>
                    <a:pt x="5427" y="1"/>
                  </a:moveTo>
                  <a:cubicBezTo>
                    <a:pt x="2417" y="1"/>
                    <a:pt x="0" y="2457"/>
                    <a:pt x="0" y="5428"/>
                  </a:cubicBezTo>
                  <a:cubicBezTo>
                    <a:pt x="0" y="8438"/>
                    <a:pt x="2417" y="10854"/>
                    <a:pt x="5427" y="10854"/>
                  </a:cubicBezTo>
                  <a:cubicBezTo>
                    <a:pt x="8398" y="10854"/>
                    <a:pt x="10854" y="8438"/>
                    <a:pt x="10854" y="5428"/>
                  </a:cubicBezTo>
                  <a:cubicBezTo>
                    <a:pt x="10854" y="2457"/>
                    <a:pt x="8398" y="1"/>
                    <a:pt x="542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30"/>
            <p:cNvSpPr/>
            <p:nvPr/>
          </p:nvSpPr>
          <p:spPr>
            <a:xfrm>
              <a:off x="5311300" y="3402075"/>
              <a:ext cx="110925" cy="95175"/>
            </a:xfrm>
            <a:custGeom>
              <a:avLst/>
              <a:gdLst/>
              <a:ahLst/>
              <a:cxnLst/>
              <a:rect l="l" t="t" r="r" b="b"/>
              <a:pathLst>
                <a:path w="4437" h="3807" extrusionOk="0">
                  <a:moveTo>
                    <a:pt x="2548" y="1"/>
                  </a:moveTo>
                  <a:cubicBezTo>
                    <a:pt x="2085" y="1"/>
                    <a:pt x="1613" y="173"/>
                    <a:pt x="1228" y="558"/>
                  </a:cubicBezTo>
                  <a:cubicBezTo>
                    <a:pt x="0" y="1747"/>
                    <a:pt x="872" y="3807"/>
                    <a:pt x="2535" y="3807"/>
                  </a:cubicBezTo>
                  <a:cubicBezTo>
                    <a:pt x="3605" y="3807"/>
                    <a:pt x="4437" y="2935"/>
                    <a:pt x="4437" y="1905"/>
                  </a:cubicBezTo>
                  <a:cubicBezTo>
                    <a:pt x="4437" y="754"/>
                    <a:pt x="3514" y="1"/>
                    <a:pt x="254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30"/>
            <p:cNvSpPr/>
            <p:nvPr/>
          </p:nvSpPr>
          <p:spPr>
            <a:xfrm>
              <a:off x="4891400" y="3402075"/>
              <a:ext cx="110950" cy="95175"/>
            </a:xfrm>
            <a:custGeom>
              <a:avLst/>
              <a:gdLst/>
              <a:ahLst/>
              <a:cxnLst/>
              <a:rect l="l" t="t" r="r" b="b"/>
              <a:pathLst>
                <a:path w="4438" h="3807" extrusionOk="0">
                  <a:moveTo>
                    <a:pt x="1889" y="1"/>
                  </a:moveTo>
                  <a:cubicBezTo>
                    <a:pt x="924" y="1"/>
                    <a:pt x="1" y="754"/>
                    <a:pt x="1" y="1905"/>
                  </a:cubicBezTo>
                  <a:cubicBezTo>
                    <a:pt x="1" y="2935"/>
                    <a:pt x="832" y="3807"/>
                    <a:pt x="1902" y="3807"/>
                  </a:cubicBezTo>
                  <a:cubicBezTo>
                    <a:pt x="3566" y="3807"/>
                    <a:pt x="4437" y="1747"/>
                    <a:pt x="3209" y="558"/>
                  </a:cubicBezTo>
                  <a:cubicBezTo>
                    <a:pt x="2824" y="173"/>
                    <a:pt x="2352" y="1"/>
                    <a:pt x="1889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30"/>
            <p:cNvSpPr/>
            <p:nvPr/>
          </p:nvSpPr>
          <p:spPr>
            <a:xfrm>
              <a:off x="5109275" y="3285225"/>
              <a:ext cx="110925" cy="95175"/>
            </a:xfrm>
            <a:custGeom>
              <a:avLst/>
              <a:gdLst/>
              <a:ahLst/>
              <a:cxnLst/>
              <a:rect l="l" t="t" r="r" b="b"/>
              <a:pathLst>
                <a:path w="4437" h="3807" extrusionOk="0">
                  <a:moveTo>
                    <a:pt x="1919" y="0"/>
                  </a:moveTo>
                  <a:cubicBezTo>
                    <a:pt x="942" y="0"/>
                    <a:pt x="0" y="753"/>
                    <a:pt x="0" y="1905"/>
                  </a:cubicBezTo>
                  <a:cubicBezTo>
                    <a:pt x="0" y="2935"/>
                    <a:pt x="872" y="3806"/>
                    <a:pt x="1902" y="3806"/>
                  </a:cubicBezTo>
                  <a:cubicBezTo>
                    <a:pt x="3605" y="3806"/>
                    <a:pt x="4437" y="1747"/>
                    <a:pt x="3249" y="558"/>
                  </a:cubicBezTo>
                  <a:cubicBezTo>
                    <a:pt x="2864" y="173"/>
                    <a:pt x="2387" y="0"/>
                    <a:pt x="1919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30"/>
            <p:cNvSpPr/>
            <p:nvPr/>
          </p:nvSpPr>
          <p:spPr>
            <a:xfrm>
              <a:off x="5089650" y="3426700"/>
              <a:ext cx="122650" cy="218100"/>
            </a:xfrm>
            <a:custGeom>
              <a:avLst/>
              <a:gdLst/>
              <a:ahLst/>
              <a:cxnLst/>
              <a:rect l="l" t="t" r="r" b="b"/>
              <a:pathLst>
                <a:path w="4906" h="8724" extrusionOk="0">
                  <a:moveTo>
                    <a:pt x="2480" y="1"/>
                  </a:moveTo>
                  <a:cubicBezTo>
                    <a:pt x="1110" y="1"/>
                    <a:pt x="1" y="1368"/>
                    <a:pt x="508" y="2822"/>
                  </a:cubicBezTo>
                  <a:lnTo>
                    <a:pt x="2528" y="8724"/>
                  </a:lnTo>
                  <a:lnTo>
                    <a:pt x="4509" y="2822"/>
                  </a:lnTo>
                  <a:cubicBezTo>
                    <a:pt x="4905" y="1713"/>
                    <a:pt x="4311" y="485"/>
                    <a:pt x="3202" y="128"/>
                  </a:cubicBezTo>
                  <a:cubicBezTo>
                    <a:pt x="2958" y="41"/>
                    <a:pt x="2715" y="1"/>
                    <a:pt x="2480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30"/>
            <p:cNvSpPr/>
            <p:nvPr/>
          </p:nvSpPr>
          <p:spPr>
            <a:xfrm>
              <a:off x="4761675" y="345167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1902" y="0"/>
                  </a:moveTo>
                  <a:cubicBezTo>
                    <a:pt x="872" y="0"/>
                    <a:pt x="0" y="872"/>
                    <a:pt x="0" y="1902"/>
                  </a:cubicBezTo>
                  <a:cubicBezTo>
                    <a:pt x="0" y="2971"/>
                    <a:pt x="872" y="3803"/>
                    <a:pt x="1902" y="3803"/>
                  </a:cubicBezTo>
                  <a:cubicBezTo>
                    <a:pt x="2971" y="3803"/>
                    <a:pt x="3803" y="2971"/>
                    <a:pt x="3803" y="1902"/>
                  </a:cubicBezTo>
                  <a:cubicBezTo>
                    <a:pt x="3803" y="872"/>
                    <a:pt x="2971" y="0"/>
                    <a:pt x="190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30"/>
            <p:cNvSpPr/>
            <p:nvPr/>
          </p:nvSpPr>
          <p:spPr>
            <a:xfrm>
              <a:off x="4437850" y="3760650"/>
              <a:ext cx="126775" cy="94600"/>
            </a:xfrm>
            <a:custGeom>
              <a:avLst/>
              <a:gdLst/>
              <a:ahLst/>
              <a:cxnLst/>
              <a:rect l="l" t="t" r="r" b="b"/>
              <a:pathLst>
                <a:path w="5071" h="3784" extrusionOk="0">
                  <a:moveTo>
                    <a:pt x="2535" y="1"/>
                  </a:moveTo>
                  <a:cubicBezTo>
                    <a:pt x="832" y="1"/>
                    <a:pt x="0" y="2021"/>
                    <a:pt x="1189" y="3249"/>
                  </a:cubicBezTo>
                  <a:cubicBezTo>
                    <a:pt x="1565" y="3605"/>
                    <a:pt x="2050" y="3784"/>
                    <a:pt x="2535" y="3784"/>
                  </a:cubicBezTo>
                  <a:cubicBezTo>
                    <a:pt x="3021" y="3784"/>
                    <a:pt x="3506" y="3605"/>
                    <a:pt x="3882" y="3249"/>
                  </a:cubicBezTo>
                  <a:cubicBezTo>
                    <a:pt x="5071" y="2021"/>
                    <a:pt x="4199" y="1"/>
                    <a:pt x="253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30"/>
            <p:cNvSpPr/>
            <p:nvPr/>
          </p:nvSpPr>
          <p:spPr>
            <a:xfrm>
              <a:off x="4509150" y="3523975"/>
              <a:ext cx="126775" cy="95325"/>
            </a:xfrm>
            <a:custGeom>
              <a:avLst/>
              <a:gdLst/>
              <a:ahLst/>
              <a:cxnLst/>
              <a:rect l="l" t="t" r="r" b="b"/>
              <a:pathLst>
                <a:path w="5071" h="3813" extrusionOk="0">
                  <a:moveTo>
                    <a:pt x="2535" y="0"/>
                  </a:moveTo>
                  <a:cubicBezTo>
                    <a:pt x="832" y="0"/>
                    <a:pt x="0" y="2060"/>
                    <a:pt x="1189" y="3248"/>
                  </a:cubicBezTo>
                  <a:cubicBezTo>
                    <a:pt x="1565" y="3625"/>
                    <a:pt x="2050" y="3813"/>
                    <a:pt x="2535" y="3813"/>
                  </a:cubicBezTo>
                  <a:cubicBezTo>
                    <a:pt x="3021" y="3813"/>
                    <a:pt x="3506" y="3625"/>
                    <a:pt x="3882" y="3248"/>
                  </a:cubicBezTo>
                  <a:cubicBezTo>
                    <a:pt x="5071" y="2060"/>
                    <a:pt x="4239" y="0"/>
                    <a:pt x="2535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30"/>
            <p:cNvSpPr/>
            <p:nvPr/>
          </p:nvSpPr>
          <p:spPr>
            <a:xfrm>
              <a:off x="4604950" y="3624550"/>
              <a:ext cx="185475" cy="170800"/>
            </a:xfrm>
            <a:custGeom>
              <a:avLst/>
              <a:gdLst/>
              <a:ahLst/>
              <a:cxnLst/>
              <a:rect l="l" t="t" r="r" b="b"/>
              <a:pathLst>
                <a:path w="7419" h="6832" extrusionOk="0">
                  <a:moveTo>
                    <a:pt x="2801" y="0"/>
                  </a:moveTo>
                  <a:cubicBezTo>
                    <a:pt x="1397" y="0"/>
                    <a:pt x="0" y="1396"/>
                    <a:pt x="843" y="3107"/>
                  </a:cubicBezTo>
                  <a:cubicBezTo>
                    <a:pt x="1041" y="3504"/>
                    <a:pt x="1397" y="3860"/>
                    <a:pt x="1793" y="4058"/>
                  </a:cubicBezTo>
                  <a:lnTo>
                    <a:pt x="7418" y="6831"/>
                  </a:lnTo>
                  <a:lnTo>
                    <a:pt x="4645" y="1206"/>
                  </a:lnTo>
                  <a:cubicBezTo>
                    <a:pt x="4220" y="356"/>
                    <a:pt x="3510" y="0"/>
                    <a:pt x="2801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30"/>
            <p:cNvSpPr/>
            <p:nvPr/>
          </p:nvSpPr>
          <p:spPr>
            <a:xfrm>
              <a:off x="4397250" y="3886850"/>
              <a:ext cx="110925" cy="94675"/>
            </a:xfrm>
            <a:custGeom>
              <a:avLst/>
              <a:gdLst/>
              <a:ahLst/>
              <a:cxnLst/>
              <a:rect l="l" t="t" r="r" b="b"/>
              <a:pathLst>
                <a:path w="4437" h="3787" extrusionOk="0">
                  <a:moveTo>
                    <a:pt x="1912" y="1"/>
                  </a:moveTo>
                  <a:cubicBezTo>
                    <a:pt x="937" y="1"/>
                    <a:pt x="0" y="762"/>
                    <a:pt x="0" y="1885"/>
                  </a:cubicBezTo>
                  <a:cubicBezTo>
                    <a:pt x="0" y="2954"/>
                    <a:pt x="872" y="3786"/>
                    <a:pt x="1901" y="3786"/>
                  </a:cubicBezTo>
                  <a:cubicBezTo>
                    <a:pt x="3605" y="3786"/>
                    <a:pt x="4437" y="1766"/>
                    <a:pt x="3248" y="578"/>
                  </a:cubicBezTo>
                  <a:cubicBezTo>
                    <a:pt x="2862" y="178"/>
                    <a:pt x="2383" y="1"/>
                    <a:pt x="1912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30"/>
            <p:cNvSpPr/>
            <p:nvPr/>
          </p:nvSpPr>
          <p:spPr>
            <a:xfrm>
              <a:off x="4381400" y="4323275"/>
              <a:ext cx="110925" cy="94975"/>
            </a:xfrm>
            <a:custGeom>
              <a:avLst/>
              <a:gdLst/>
              <a:ahLst/>
              <a:cxnLst/>
              <a:rect l="l" t="t" r="r" b="b"/>
              <a:pathLst>
                <a:path w="4437" h="3799" extrusionOk="0">
                  <a:moveTo>
                    <a:pt x="2501" y="0"/>
                  </a:moveTo>
                  <a:cubicBezTo>
                    <a:pt x="2038" y="0"/>
                    <a:pt x="1569" y="170"/>
                    <a:pt x="1189" y="550"/>
                  </a:cubicBezTo>
                  <a:cubicBezTo>
                    <a:pt x="0" y="1778"/>
                    <a:pt x="832" y="3798"/>
                    <a:pt x="2535" y="3798"/>
                  </a:cubicBezTo>
                  <a:cubicBezTo>
                    <a:pt x="3605" y="3798"/>
                    <a:pt x="4437" y="2966"/>
                    <a:pt x="4437" y="1897"/>
                  </a:cubicBezTo>
                  <a:cubicBezTo>
                    <a:pt x="4437" y="765"/>
                    <a:pt x="3484" y="0"/>
                    <a:pt x="2501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30"/>
            <p:cNvSpPr/>
            <p:nvPr/>
          </p:nvSpPr>
          <p:spPr>
            <a:xfrm>
              <a:off x="4264550" y="4105275"/>
              <a:ext cx="110925" cy="95175"/>
            </a:xfrm>
            <a:custGeom>
              <a:avLst/>
              <a:gdLst/>
              <a:ahLst/>
              <a:cxnLst/>
              <a:rect l="l" t="t" r="r" b="b"/>
              <a:pathLst>
                <a:path w="4437" h="3807" extrusionOk="0">
                  <a:moveTo>
                    <a:pt x="2535" y="1"/>
                  </a:moveTo>
                  <a:cubicBezTo>
                    <a:pt x="872" y="1"/>
                    <a:pt x="0" y="2021"/>
                    <a:pt x="1188" y="3249"/>
                  </a:cubicBezTo>
                  <a:cubicBezTo>
                    <a:pt x="1573" y="3634"/>
                    <a:pt x="2050" y="3807"/>
                    <a:pt x="2518" y="3807"/>
                  </a:cubicBezTo>
                  <a:cubicBezTo>
                    <a:pt x="3495" y="3807"/>
                    <a:pt x="4437" y="3054"/>
                    <a:pt x="4437" y="1902"/>
                  </a:cubicBezTo>
                  <a:cubicBezTo>
                    <a:pt x="4437" y="833"/>
                    <a:pt x="3605" y="1"/>
                    <a:pt x="2535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30"/>
            <p:cNvSpPr/>
            <p:nvPr/>
          </p:nvSpPr>
          <p:spPr>
            <a:xfrm>
              <a:off x="4416050" y="4103675"/>
              <a:ext cx="225825" cy="106600"/>
            </a:xfrm>
            <a:custGeom>
              <a:avLst/>
              <a:gdLst/>
              <a:ahLst/>
              <a:cxnLst/>
              <a:rect l="l" t="t" r="r" b="b"/>
              <a:pathLst>
                <a:path w="9033" h="4264" extrusionOk="0">
                  <a:moveTo>
                    <a:pt x="2431" y="1"/>
                  </a:moveTo>
                  <a:cubicBezTo>
                    <a:pt x="1533" y="1"/>
                    <a:pt x="683" y="560"/>
                    <a:pt x="397" y="1451"/>
                  </a:cubicBezTo>
                  <a:cubicBezTo>
                    <a:pt x="1" y="2560"/>
                    <a:pt x="595" y="3749"/>
                    <a:pt x="1704" y="4145"/>
                  </a:cubicBezTo>
                  <a:cubicBezTo>
                    <a:pt x="1922" y="4224"/>
                    <a:pt x="2150" y="4264"/>
                    <a:pt x="2382" y="4264"/>
                  </a:cubicBezTo>
                  <a:cubicBezTo>
                    <a:pt x="2615" y="4264"/>
                    <a:pt x="2853" y="4224"/>
                    <a:pt x="3090" y="4145"/>
                  </a:cubicBezTo>
                  <a:lnTo>
                    <a:pt x="9032" y="2125"/>
                  </a:lnTo>
                  <a:lnTo>
                    <a:pt x="3090" y="104"/>
                  </a:lnTo>
                  <a:cubicBezTo>
                    <a:pt x="2873" y="34"/>
                    <a:pt x="2650" y="1"/>
                    <a:pt x="2431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30"/>
            <p:cNvSpPr/>
            <p:nvPr/>
          </p:nvSpPr>
          <p:spPr>
            <a:xfrm>
              <a:off x="4446750" y="4452875"/>
              <a:ext cx="95100" cy="94100"/>
            </a:xfrm>
            <a:custGeom>
              <a:avLst/>
              <a:gdLst/>
              <a:ahLst/>
              <a:cxnLst/>
              <a:rect l="l" t="t" r="r" b="b"/>
              <a:pathLst>
                <a:path w="3804" h="3764" extrusionOk="0">
                  <a:moveTo>
                    <a:pt x="1902" y="1"/>
                  </a:moveTo>
                  <a:cubicBezTo>
                    <a:pt x="872" y="1"/>
                    <a:pt x="1" y="833"/>
                    <a:pt x="1" y="1862"/>
                  </a:cubicBezTo>
                  <a:cubicBezTo>
                    <a:pt x="1" y="2932"/>
                    <a:pt x="872" y="3764"/>
                    <a:pt x="1902" y="3764"/>
                  </a:cubicBezTo>
                  <a:cubicBezTo>
                    <a:pt x="2972" y="3764"/>
                    <a:pt x="3803" y="2932"/>
                    <a:pt x="3803" y="1862"/>
                  </a:cubicBezTo>
                  <a:cubicBezTo>
                    <a:pt x="3803" y="833"/>
                    <a:pt x="2972" y="1"/>
                    <a:pt x="1902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30"/>
            <p:cNvSpPr/>
            <p:nvPr/>
          </p:nvSpPr>
          <p:spPr>
            <a:xfrm>
              <a:off x="4755725" y="47608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1902" y="0"/>
                  </a:moveTo>
                  <a:cubicBezTo>
                    <a:pt x="872" y="0"/>
                    <a:pt x="1" y="872"/>
                    <a:pt x="1" y="1902"/>
                  </a:cubicBezTo>
                  <a:cubicBezTo>
                    <a:pt x="1" y="2971"/>
                    <a:pt x="872" y="3803"/>
                    <a:pt x="1902" y="3803"/>
                  </a:cubicBezTo>
                  <a:cubicBezTo>
                    <a:pt x="2972" y="3803"/>
                    <a:pt x="3804" y="2971"/>
                    <a:pt x="3804" y="1902"/>
                  </a:cubicBezTo>
                  <a:cubicBezTo>
                    <a:pt x="3804" y="872"/>
                    <a:pt x="2972" y="0"/>
                    <a:pt x="190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30"/>
            <p:cNvSpPr/>
            <p:nvPr/>
          </p:nvSpPr>
          <p:spPr>
            <a:xfrm>
              <a:off x="4503200" y="4689325"/>
              <a:ext cx="126775" cy="95325"/>
            </a:xfrm>
            <a:custGeom>
              <a:avLst/>
              <a:gdLst/>
              <a:ahLst/>
              <a:cxnLst/>
              <a:rect l="l" t="t" r="r" b="b"/>
              <a:pathLst>
                <a:path w="5071" h="3813" extrusionOk="0">
                  <a:moveTo>
                    <a:pt x="2536" y="0"/>
                  </a:moveTo>
                  <a:cubicBezTo>
                    <a:pt x="2051" y="0"/>
                    <a:pt x="1565" y="188"/>
                    <a:pt x="1189" y="565"/>
                  </a:cubicBezTo>
                  <a:cubicBezTo>
                    <a:pt x="1" y="1753"/>
                    <a:pt x="832" y="3813"/>
                    <a:pt x="2536" y="3813"/>
                  </a:cubicBezTo>
                  <a:cubicBezTo>
                    <a:pt x="4239" y="3813"/>
                    <a:pt x="5071" y="1753"/>
                    <a:pt x="3883" y="565"/>
                  </a:cubicBezTo>
                  <a:cubicBezTo>
                    <a:pt x="3506" y="188"/>
                    <a:pt x="3021" y="0"/>
                    <a:pt x="253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30"/>
            <p:cNvSpPr/>
            <p:nvPr/>
          </p:nvSpPr>
          <p:spPr>
            <a:xfrm>
              <a:off x="4610150" y="4519225"/>
              <a:ext cx="180275" cy="170175"/>
            </a:xfrm>
            <a:custGeom>
              <a:avLst/>
              <a:gdLst/>
              <a:ahLst/>
              <a:cxnLst/>
              <a:rect l="l" t="t" r="r" b="b"/>
              <a:pathLst>
                <a:path w="7211" h="6807" extrusionOk="0">
                  <a:moveTo>
                    <a:pt x="7210" y="1"/>
                  </a:moveTo>
                  <a:lnTo>
                    <a:pt x="1585" y="2774"/>
                  </a:lnTo>
                  <a:cubicBezTo>
                    <a:pt x="278" y="3407"/>
                    <a:pt x="1" y="5150"/>
                    <a:pt x="1031" y="6180"/>
                  </a:cubicBezTo>
                  <a:cubicBezTo>
                    <a:pt x="1455" y="6605"/>
                    <a:pt x="2000" y="6807"/>
                    <a:pt x="2539" y="6807"/>
                  </a:cubicBezTo>
                  <a:cubicBezTo>
                    <a:pt x="3308" y="6807"/>
                    <a:pt x="4065" y="6394"/>
                    <a:pt x="4437" y="5626"/>
                  </a:cubicBezTo>
                  <a:lnTo>
                    <a:pt x="7210" y="1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30"/>
            <p:cNvSpPr/>
            <p:nvPr/>
          </p:nvSpPr>
          <p:spPr>
            <a:xfrm>
              <a:off x="4882500" y="4817325"/>
              <a:ext cx="110925" cy="94950"/>
            </a:xfrm>
            <a:custGeom>
              <a:avLst/>
              <a:gdLst/>
              <a:ahLst/>
              <a:cxnLst/>
              <a:rect l="l" t="t" r="r" b="b"/>
              <a:pathLst>
                <a:path w="4437" h="3798" extrusionOk="0">
                  <a:moveTo>
                    <a:pt x="1902" y="0"/>
                  </a:moveTo>
                  <a:cubicBezTo>
                    <a:pt x="832" y="0"/>
                    <a:pt x="0" y="832"/>
                    <a:pt x="0" y="1901"/>
                  </a:cubicBezTo>
                  <a:cubicBezTo>
                    <a:pt x="0" y="3033"/>
                    <a:pt x="953" y="3798"/>
                    <a:pt x="1936" y="3798"/>
                  </a:cubicBezTo>
                  <a:cubicBezTo>
                    <a:pt x="2399" y="3798"/>
                    <a:pt x="2868" y="3629"/>
                    <a:pt x="3248" y="3248"/>
                  </a:cubicBezTo>
                  <a:cubicBezTo>
                    <a:pt x="4437" y="2020"/>
                    <a:pt x="3565" y="0"/>
                    <a:pt x="190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30"/>
            <p:cNvSpPr/>
            <p:nvPr/>
          </p:nvSpPr>
          <p:spPr>
            <a:xfrm>
              <a:off x="5302375" y="4817325"/>
              <a:ext cx="110950" cy="94950"/>
            </a:xfrm>
            <a:custGeom>
              <a:avLst/>
              <a:gdLst/>
              <a:ahLst/>
              <a:cxnLst/>
              <a:rect l="l" t="t" r="r" b="b"/>
              <a:pathLst>
                <a:path w="4438" h="3798" extrusionOk="0">
                  <a:moveTo>
                    <a:pt x="2576" y="0"/>
                  </a:moveTo>
                  <a:cubicBezTo>
                    <a:pt x="872" y="0"/>
                    <a:pt x="1" y="2060"/>
                    <a:pt x="1229" y="3248"/>
                  </a:cubicBezTo>
                  <a:cubicBezTo>
                    <a:pt x="1609" y="3629"/>
                    <a:pt x="2074" y="3798"/>
                    <a:pt x="2531" y="3798"/>
                  </a:cubicBezTo>
                  <a:cubicBezTo>
                    <a:pt x="3503" y="3798"/>
                    <a:pt x="4437" y="3033"/>
                    <a:pt x="4437" y="1901"/>
                  </a:cubicBezTo>
                  <a:cubicBezTo>
                    <a:pt x="4437" y="832"/>
                    <a:pt x="3605" y="0"/>
                    <a:pt x="2576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30"/>
            <p:cNvSpPr/>
            <p:nvPr/>
          </p:nvSpPr>
          <p:spPr>
            <a:xfrm>
              <a:off x="5084525" y="4934175"/>
              <a:ext cx="110925" cy="94650"/>
            </a:xfrm>
            <a:custGeom>
              <a:avLst/>
              <a:gdLst/>
              <a:ahLst/>
              <a:cxnLst/>
              <a:rect l="l" t="t" r="r" b="b"/>
              <a:pathLst>
                <a:path w="4437" h="3786" extrusionOk="0">
                  <a:moveTo>
                    <a:pt x="2535" y="0"/>
                  </a:moveTo>
                  <a:cubicBezTo>
                    <a:pt x="872" y="0"/>
                    <a:pt x="0" y="2021"/>
                    <a:pt x="1188" y="3209"/>
                  </a:cubicBezTo>
                  <a:cubicBezTo>
                    <a:pt x="1575" y="3609"/>
                    <a:pt x="2054" y="3786"/>
                    <a:pt x="2524" y="3786"/>
                  </a:cubicBezTo>
                  <a:cubicBezTo>
                    <a:pt x="3499" y="3786"/>
                    <a:pt x="4437" y="3024"/>
                    <a:pt x="4437" y="1902"/>
                  </a:cubicBezTo>
                  <a:cubicBezTo>
                    <a:pt x="4437" y="832"/>
                    <a:pt x="3605" y="0"/>
                    <a:pt x="2535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30"/>
            <p:cNvSpPr/>
            <p:nvPr/>
          </p:nvSpPr>
          <p:spPr>
            <a:xfrm>
              <a:off x="5092425" y="4668775"/>
              <a:ext cx="113925" cy="218875"/>
            </a:xfrm>
            <a:custGeom>
              <a:avLst/>
              <a:gdLst/>
              <a:ahLst/>
              <a:cxnLst/>
              <a:rect l="l" t="t" r="r" b="b"/>
              <a:pathLst>
                <a:path w="4557" h="8755" extrusionOk="0">
                  <a:moveTo>
                    <a:pt x="2417" y="0"/>
                  </a:moveTo>
                  <a:lnTo>
                    <a:pt x="397" y="5942"/>
                  </a:lnTo>
                  <a:cubicBezTo>
                    <a:pt x="1" y="7051"/>
                    <a:pt x="595" y="8240"/>
                    <a:pt x="1704" y="8636"/>
                  </a:cubicBezTo>
                  <a:cubicBezTo>
                    <a:pt x="1930" y="8716"/>
                    <a:pt x="2160" y="8754"/>
                    <a:pt x="2388" y="8754"/>
                  </a:cubicBezTo>
                  <a:cubicBezTo>
                    <a:pt x="3277" y="8754"/>
                    <a:pt x="4114" y="8172"/>
                    <a:pt x="4398" y="7289"/>
                  </a:cubicBezTo>
                  <a:cubicBezTo>
                    <a:pt x="4556" y="6853"/>
                    <a:pt x="4556" y="6378"/>
                    <a:pt x="4398" y="5942"/>
                  </a:cubicBezTo>
                  <a:lnTo>
                    <a:pt x="2417" y="0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30"/>
            <p:cNvSpPr/>
            <p:nvPr/>
          </p:nvSpPr>
          <p:spPr>
            <a:xfrm>
              <a:off x="5447950" y="47668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1902" y="1"/>
                  </a:moveTo>
                  <a:cubicBezTo>
                    <a:pt x="833" y="1"/>
                    <a:pt x="1" y="872"/>
                    <a:pt x="1" y="1902"/>
                  </a:cubicBezTo>
                  <a:cubicBezTo>
                    <a:pt x="1" y="2972"/>
                    <a:pt x="833" y="3804"/>
                    <a:pt x="1902" y="3804"/>
                  </a:cubicBezTo>
                  <a:cubicBezTo>
                    <a:pt x="2932" y="3804"/>
                    <a:pt x="3804" y="2972"/>
                    <a:pt x="3804" y="1902"/>
                  </a:cubicBezTo>
                  <a:cubicBezTo>
                    <a:pt x="3804" y="872"/>
                    <a:pt x="2932" y="1"/>
                    <a:pt x="1902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30"/>
            <p:cNvSpPr/>
            <p:nvPr/>
          </p:nvSpPr>
          <p:spPr>
            <a:xfrm>
              <a:off x="5741075" y="4458575"/>
              <a:ext cx="126800" cy="95350"/>
            </a:xfrm>
            <a:custGeom>
              <a:avLst/>
              <a:gdLst/>
              <a:ahLst/>
              <a:cxnLst/>
              <a:rect l="l" t="t" r="r" b="b"/>
              <a:pathLst>
                <a:path w="5072" h="3814" extrusionOk="0">
                  <a:moveTo>
                    <a:pt x="2516" y="0"/>
                  </a:moveTo>
                  <a:cubicBezTo>
                    <a:pt x="2031" y="0"/>
                    <a:pt x="1546" y="189"/>
                    <a:pt x="1189" y="565"/>
                  </a:cubicBezTo>
                  <a:cubicBezTo>
                    <a:pt x="1" y="1753"/>
                    <a:pt x="833" y="3813"/>
                    <a:pt x="2536" y="3813"/>
                  </a:cubicBezTo>
                  <a:cubicBezTo>
                    <a:pt x="4200" y="3813"/>
                    <a:pt x="5071" y="1753"/>
                    <a:pt x="3843" y="565"/>
                  </a:cubicBezTo>
                  <a:cubicBezTo>
                    <a:pt x="3487" y="189"/>
                    <a:pt x="3002" y="0"/>
                    <a:pt x="2516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30"/>
            <p:cNvSpPr/>
            <p:nvPr/>
          </p:nvSpPr>
          <p:spPr>
            <a:xfrm>
              <a:off x="5668800" y="4695250"/>
              <a:ext cx="126775" cy="95350"/>
            </a:xfrm>
            <a:custGeom>
              <a:avLst/>
              <a:gdLst/>
              <a:ahLst/>
              <a:cxnLst/>
              <a:rect l="l" t="t" r="r" b="b"/>
              <a:pathLst>
                <a:path w="5071" h="3814" extrusionOk="0">
                  <a:moveTo>
                    <a:pt x="2535" y="1"/>
                  </a:moveTo>
                  <a:cubicBezTo>
                    <a:pt x="2050" y="1"/>
                    <a:pt x="1565" y="189"/>
                    <a:pt x="1189" y="565"/>
                  </a:cubicBezTo>
                  <a:cubicBezTo>
                    <a:pt x="0" y="1754"/>
                    <a:pt x="832" y="3814"/>
                    <a:pt x="2535" y="3814"/>
                  </a:cubicBezTo>
                  <a:cubicBezTo>
                    <a:pt x="4239" y="3814"/>
                    <a:pt x="5071" y="1754"/>
                    <a:pt x="3882" y="565"/>
                  </a:cubicBezTo>
                  <a:cubicBezTo>
                    <a:pt x="3506" y="189"/>
                    <a:pt x="3021" y="1"/>
                    <a:pt x="2535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30"/>
            <p:cNvSpPr/>
            <p:nvPr/>
          </p:nvSpPr>
          <p:spPr>
            <a:xfrm>
              <a:off x="5515300" y="4519225"/>
              <a:ext cx="180250" cy="170175"/>
            </a:xfrm>
            <a:custGeom>
              <a:avLst/>
              <a:gdLst/>
              <a:ahLst/>
              <a:cxnLst/>
              <a:rect l="l" t="t" r="r" b="b"/>
              <a:pathLst>
                <a:path w="7210" h="6807" extrusionOk="0">
                  <a:moveTo>
                    <a:pt x="0" y="1"/>
                  </a:moveTo>
                  <a:lnTo>
                    <a:pt x="2734" y="5626"/>
                  </a:lnTo>
                  <a:cubicBezTo>
                    <a:pt x="3106" y="6394"/>
                    <a:pt x="3863" y="6807"/>
                    <a:pt x="4632" y="6807"/>
                  </a:cubicBezTo>
                  <a:cubicBezTo>
                    <a:pt x="5171" y="6807"/>
                    <a:pt x="5716" y="6605"/>
                    <a:pt x="6140" y="6180"/>
                  </a:cubicBezTo>
                  <a:cubicBezTo>
                    <a:pt x="7210" y="5150"/>
                    <a:pt x="6893" y="3407"/>
                    <a:pt x="5586" y="277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30"/>
            <p:cNvSpPr/>
            <p:nvPr/>
          </p:nvSpPr>
          <p:spPr>
            <a:xfrm>
              <a:off x="5796550" y="4332050"/>
              <a:ext cx="110925" cy="95200"/>
            </a:xfrm>
            <a:custGeom>
              <a:avLst/>
              <a:gdLst/>
              <a:ahLst/>
              <a:cxnLst/>
              <a:rect l="l" t="t" r="r" b="b"/>
              <a:pathLst>
                <a:path w="4437" h="3808" extrusionOk="0">
                  <a:moveTo>
                    <a:pt x="2535" y="1"/>
                  </a:moveTo>
                  <a:cubicBezTo>
                    <a:pt x="832" y="1"/>
                    <a:pt x="0" y="2061"/>
                    <a:pt x="1189" y="3249"/>
                  </a:cubicBezTo>
                  <a:cubicBezTo>
                    <a:pt x="1574" y="3634"/>
                    <a:pt x="2050" y="3807"/>
                    <a:pt x="2518" y="3807"/>
                  </a:cubicBezTo>
                  <a:cubicBezTo>
                    <a:pt x="3495" y="3807"/>
                    <a:pt x="4437" y="3054"/>
                    <a:pt x="4437" y="1902"/>
                  </a:cubicBezTo>
                  <a:cubicBezTo>
                    <a:pt x="4437" y="872"/>
                    <a:pt x="3565" y="1"/>
                    <a:pt x="253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30"/>
            <p:cNvSpPr/>
            <p:nvPr/>
          </p:nvSpPr>
          <p:spPr>
            <a:xfrm>
              <a:off x="5796550" y="3895325"/>
              <a:ext cx="110925" cy="95200"/>
            </a:xfrm>
            <a:custGeom>
              <a:avLst/>
              <a:gdLst/>
              <a:ahLst/>
              <a:cxnLst/>
              <a:rect l="l" t="t" r="r" b="b"/>
              <a:pathLst>
                <a:path w="4437" h="3808" extrusionOk="0">
                  <a:moveTo>
                    <a:pt x="2535" y="1"/>
                  </a:moveTo>
                  <a:cubicBezTo>
                    <a:pt x="832" y="1"/>
                    <a:pt x="0" y="2061"/>
                    <a:pt x="1189" y="3249"/>
                  </a:cubicBezTo>
                  <a:cubicBezTo>
                    <a:pt x="1574" y="3634"/>
                    <a:pt x="2050" y="3807"/>
                    <a:pt x="2518" y="3807"/>
                  </a:cubicBezTo>
                  <a:cubicBezTo>
                    <a:pt x="3495" y="3807"/>
                    <a:pt x="4437" y="3054"/>
                    <a:pt x="4437" y="1902"/>
                  </a:cubicBezTo>
                  <a:cubicBezTo>
                    <a:pt x="4437" y="872"/>
                    <a:pt x="3565" y="1"/>
                    <a:pt x="2535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30"/>
            <p:cNvSpPr/>
            <p:nvPr/>
          </p:nvSpPr>
          <p:spPr>
            <a:xfrm>
              <a:off x="5913400" y="4114100"/>
              <a:ext cx="110950" cy="95200"/>
            </a:xfrm>
            <a:custGeom>
              <a:avLst/>
              <a:gdLst/>
              <a:ahLst/>
              <a:cxnLst/>
              <a:rect l="l" t="t" r="r" b="b"/>
              <a:pathLst>
                <a:path w="4438" h="3808" extrusionOk="0">
                  <a:moveTo>
                    <a:pt x="2519" y="1"/>
                  </a:moveTo>
                  <a:cubicBezTo>
                    <a:pt x="2050" y="1"/>
                    <a:pt x="1574" y="174"/>
                    <a:pt x="1189" y="559"/>
                  </a:cubicBezTo>
                  <a:cubicBezTo>
                    <a:pt x="1" y="1747"/>
                    <a:pt x="832" y="3807"/>
                    <a:pt x="2536" y="3807"/>
                  </a:cubicBezTo>
                  <a:cubicBezTo>
                    <a:pt x="3566" y="3767"/>
                    <a:pt x="4437" y="2936"/>
                    <a:pt x="4437" y="1906"/>
                  </a:cubicBezTo>
                  <a:cubicBezTo>
                    <a:pt x="4437" y="754"/>
                    <a:pt x="3496" y="1"/>
                    <a:pt x="251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30"/>
            <p:cNvSpPr/>
            <p:nvPr/>
          </p:nvSpPr>
          <p:spPr>
            <a:xfrm>
              <a:off x="5664825" y="4104050"/>
              <a:ext cx="241950" cy="106575"/>
            </a:xfrm>
            <a:custGeom>
              <a:avLst/>
              <a:gdLst/>
              <a:ahLst/>
              <a:cxnLst/>
              <a:rect l="l" t="t" r="r" b="b"/>
              <a:pathLst>
                <a:path w="9678" h="4263" extrusionOk="0">
                  <a:moveTo>
                    <a:pt x="6596" y="0"/>
                  </a:moveTo>
                  <a:cubicBezTo>
                    <a:pt x="6359" y="0"/>
                    <a:pt x="6121" y="30"/>
                    <a:pt x="5903" y="89"/>
                  </a:cubicBezTo>
                  <a:lnTo>
                    <a:pt x="1" y="2110"/>
                  </a:lnTo>
                  <a:lnTo>
                    <a:pt x="5903" y="4130"/>
                  </a:lnTo>
                  <a:cubicBezTo>
                    <a:pt x="6173" y="4221"/>
                    <a:pt x="6429" y="4263"/>
                    <a:pt x="6669" y="4263"/>
                  </a:cubicBezTo>
                  <a:cubicBezTo>
                    <a:pt x="8826" y="4263"/>
                    <a:pt x="9678" y="909"/>
                    <a:pt x="7290" y="89"/>
                  </a:cubicBezTo>
                  <a:cubicBezTo>
                    <a:pt x="7072" y="30"/>
                    <a:pt x="6834" y="0"/>
                    <a:pt x="6596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30"/>
            <p:cNvSpPr/>
            <p:nvPr/>
          </p:nvSpPr>
          <p:spPr>
            <a:xfrm>
              <a:off x="5757925" y="3766500"/>
              <a:ext cx="100050" cy="95275"/>
            </a:xfrm>
            <a:custGeom>
              <a:avLst/>
              <a:gdLst/>
              <a:ahLst/>
              <a:cxnLst/>
              <a:rect l="l" t="t" r="r" b="b"/>
              <a:pathLst>
                <a:path w="4002" h="3811" extrusionOk="0">
                  <a:moveTo>
                    <a:pt x="2083" y="1"/>
                  </a:moveTo>
                  <a:cubicBezTo>
                    <a:pt x="1614" y="1"/>
                    <a:pt x="1138" y="174"/>
                    <a:pt x="753" y="559"/>
                  </a:cubicBezTo>
                  <a:cubicBezTo>
                    <a:pt x="0" y="1311"/>
                    <a:pt x="0" y="2500"/>
                    <a:pt x="753" y="3252"/>
                  </a:cubicBezTo>
                  <a:cubicBezTo>
                    <a:pt x="1138" y="3637"/>
                    <a:pt x="1614" y="3810"/>
                    <a:pt x="2083" y="3810"/>
                  </a:cubicBezTo>
                  <a:cubicBezTo>
                    <a:pt x="3060" y="3810"/>
                    <a:pt x="4001" y="3057"/>
                    <a:pt x="4001" y="1906"/>
                  </a:cubicBezTo>
                  <a:cubicBezTo>
                    <a:pt x="4001" y="754"/>
                    <a:pt x="3060" y="1"/>
                    <a:pt x="2083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30"/>
            <p:cNvSpPr/>
            <p:nvPr/>
          </p:nvSpPr>
          <p:spPr>
            <a:xfrm>
              <a:off x="5438050" y="3458350"/>
              <a:ext cx="126775" cy="94350"/>
            </a:xfrm>
            <a:custGeom>
              <a:avLst/>
              <a:gdLst/>
              <a:ahLst/>
              <a:cxnLst/>
              <a:rect l="l" t="t" r="r" b="b"/>
              <a:pathLst>
                <a:path w="5071" h="3774" extrusionOk="0">
                  <a:moveTo>
                    <a:pt x="2536" y="1"/>
                  </a:moveTo>
                  <a:cubicBezTo>
                    <a:pt x="2051" y="1"/>
                    <a:pt x="1565" y="189"/>
                    <a:pt x="1189" y="565"/>
                  </a:cubicBezTo>
                  <a:cubicBezTo>
                    <a:pt x="1" y="1754"/>
                    <a:pt x="832" y="3774"/>
                    <a:pt x="2536" y="3774"/>
                  </a:cubicBezTo>
                  <a:cubicBezTo>
                    <a:pt x="4239" y="3774"/>
                    <a:pt x="5071" y="1754"/>
                    <a:pt x="3883" y="565"/>
                  </a:cubicBezTo>
                  <a:cubicBezTo>
                    <a:pt x="3506" y="189"/>
                    <a:pt x="3021" y="1"/>
                    <a:pt x="25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30"/>
            <p:cNvSpPr/>
            <p:nvPr/>
          </p:nvSpPr>
          <p:spPr>
            <a:xfrm>
              <a:off x="5690575" y="35299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1902" y="1"/>
                  </a:moveTo>
                  <a:cubicBezTo>
                    <a:pt x="872" y="1"/>
                    <a:pt x="1" y="833"/>
                    <a:pt x="1" y="1902"/>
                  </a:cubicBezTo>
                  <a:cubicBezTo>
                    <a:pt x="1" y="2932"/>
                    <a:pt x="872" y="3804"/>
                    <a:pt x="1902" y="3804"/>
                  </a:cubicBezTo>
                  <a:cubicBezTo>
                    <a:pt x="2972" y="3804"/>
                    <a:pt x="3804" y="2932"/>
                    <a:pt x="3804" y="1902"/>
                  </a:cubicBezTo>
                  <a:cubicBezTo>
                    <a:pt x="3804" y="833"/>
                    <a:pt x="2972" y="1"/>
                    <a:pt x="1902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30"/>
            <p:cNvSpPr/>
            <p:nvPr/>
          </p:nvSpPr>
          <p:spPr>
            <a:xfrm>
              <a:off x="5515300" y="3625150"/>
              <a:ext cx="179275" cy="170200"/>
            </a:xfrm>
            <a:custGeom>
              <a:avLst/>
              <a:gdLst/>
              <a:ahLst/>
              <a:cxnLst/>
              <a:rect l="l" t="t" r="r" b="b"/>
              <a:pathLst>
                <a:path w="7171" h="6808" extrusionOk="0">
                  <a:moveTo>
                    <a:pt x="4632" y="1"/>
                  </a:moveTo>
                  <a:cubicBezTo>
                    <a:pt x="3863" y="1"/>
                    <a:pt x="3106" y="413"/>
                    <a:pt x="2734" y="1182"/>
                  </a:cubicBezTo>
                  <a:lnTo>
                    <a:pt x="0" y="6807"/>
                  </a:lnTo>
                  <a:lnTo>
                    <a:pt x="0" y="6807"/>
                  </a:lnTo>
                  <a:lnTo>
                    <a:pt x="5586" y="4034"/>
                  </a:lnTo>
                  <a:cubicBezTo>
                    <a:pt x="6893" y="3361"/>
                    <a:pt x="7170" y="1657"/>
                    <a:pt x="6140" y="627"/>
                  </a:cubicBezTo>
                  <a:cubicBezTo>
                    <a:pt x="5716" y="203"/>
                    <a:pt x="5171" y="1"/>
                    <a:pt x="4632" y="1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30"/>
            <p:cNvSpPr/>
            <p:nvPr/>
          </p:nvSpPr>
          <p:spPr>
            <a:xfrm>
              <a:off x="4008050" y="3011975"/>
              <a:ext cx="454575" cy="454575"/>
            </a:xfrm>
            <a:custGeom>
              <a:avLst/>
              <a:gdLst/>
              <a:ahLst/>
              <a:cxnLst/>
              <a:rect l="l" t="t" r="r" b="b"/>
              <a:pathLst>
                <a:path w="18183" h="18183" extrusionOk="0">
                  <a:moveTo>
                    <a:pt x="10894" y="1"/>
                  </a:moveTo>
                  <a:cubicBezTo>
                    <a:pt x="10894" y="6061"/>
                    <a:pt x="6022" y="10934"/>
                    <a:pt x="0" y="10934"/>
                  </a:cubicBezTo>
                  <a:lnTo>
                    <a:pt x="0" y="18183"/>
                  </a:lnTo>
                  <a:cubicBezTo>
                    <a:pt x="2219" y="18183"/>
                    <a:pt x="4358" y="17390"/>
                    <a:pt x="6061" y="15925"/>
                  </a:cubicBezTo>
                  <a:cubicBezTo>
                    <a:pt x="6853" y="16242"/>
                    <a:pt x="7685" y="16361"/>
                    <a:pt x="8557" y="16361"/>
                  </a:cubicBezTo>
                  <a:cubicBezTo>
                    <a:pt x="8577" y="16361"/>
                    <a:pt x="8597" y="16361"/>
                    <a:pt x="8617" y="16361"/>
                  </a:cubicBezTo>
                  <a:cubicBezTo>
                    <a:pt x="13893" y="16361"/>
                    <a:pt x="17622" y="11152"/>
                    <a:pt x="15964" y="6140"/>
                  </a:cubicBezTo>
                  <a:cubicBezTo>
                    <a:pt x="17390" y="4437"/>
                    <a:pt x="18183" y="2258"/>
                    <a:pt x="18183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30"/>
            <p:cNvSpPr/>
            <p:nvPr/>
          </p:nvSpPr>
          <p:spPr>
            <a:xfrm>
              <a:off x="4008050" y="4847025"/>
              <a:ext cx="454575" cy="454575"/>
            </a:xfrm>
            <a:custGeom>
              <a:avLst/>
              <a:gdLst/>
              <a:ahLst/>
              <a:cxnLst/>
              <a:rect l="l" t="t" r="r" b="b"/>
              <a:pathLst>
                <a:path w="18183" h="18183" extrusionOk="0">
                  <a:moveTo>
                    <a:pt x="0" y="0"/>
                  </a:moveTo>
                  <a:lnTo>
                    <a:pt x="0" y="7289"/>
                  </a:lnTo>
                  <a:cubicBezTo>
                    <a:pt x="6022" y="7289"/>
                    <a:pt x="10894" y="12162"/>
                    <a:pt x="10894" y="18183"/>
                  </a:cubicBezTo>
                  <a:lnTo>
                    <a:pt x="18183" y="18183"/>
                  </a:lnTo>
                  <a:cubicBezTo>
                    <a:pt x="18143" y="15964"/>
                    <a:pt x="17351" y="13825"/>
                    <a:pt x="15925" y="12122"/>
                  </a:cubicBezTo>
                  <a:cubicBezTo>
                    <a:pt x="16202" y="11330"/>
                    <a:pt x="16360" y="10458"/>
                    <a:pt x="16360" y="9626"/>
                  </a:cubicBezTo>
                  <a:cubicBezTo>
                    <a:pt x="16360" y="5182"/>
                    <a:pt x="12723" y="1821"/>
                    <a:pt x="8586" y="1821"/>
                  </a:cubicBezTo>
                  <a:cubicBezTo>
                    <a:pt x="7782" y="1821"/>
                    <a:pt x="6959" y="1948"/>
                    <a:pt x="6140" y="2219"/>
                  </a:cubicBezTo>
                  <a:cubicBezTo>
                    <a:pt x="4397" y="793"/>
                    <a:pt x="2219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30"/>
            <p:cNvSpPr/>
            <p:nvPr/>
          </p:nvSpPr>
          <p:spPr>
            <a:xfrm>
              <a:off x="5843100" y="4847025"/>
              <a:ext cx="454575" cy="454575"/>
            </a:xfrm>
            <a:custGeom>
              <a:avLst/>
              <a:gdLst/>
              <a:ahLst/>
              <a:cxnLst/>
              <a:rect l="l" t="t" r="r" b="b"/>
              <a:pathLst>
                <a:path w="18183" h="18183" extrusionOk="0">
                  <a:moveTo>
                    <a:pt x="18182" y="0"/>
                  </a:moveTo>
                  <a:cubicBezTo>
                    <a:pt x="15964" y="40"/>
                    <a:pt x="13825" y="832"/>
                    <a:pt x="12121" y="2258"/>
                  </a:cubicBezTo>
                  <a:cubicBezTo>
                    <a:pt x="11290" y="1981"/>
                    <a:pt x="10458" y="1823"/>
                    <a:pt x="9586" y="1823"/>
                  </a:cubicBezTo>
                  <a:cubicBezTo>
                    <a:pt x="4278" y="1823"/>
                    <a:pt x="555" y="7012"/>
                    <a:pt x="2218" y="12043"/>
                  </a:cubicBezTo>
                  <a:cubicBezTo>
                    <a:pt x="792" y="13786"/>
                    <a:pt x="0" y="15964"/>
                    <a:pt x="0" y="18183"/>
                  </a:cubicBezTo>
                  <a:lnTo>
                    <a:pt x="7249" y="18183"/>
                  </a:lnTo>
                  <a:cubicBezTo>
                    <a:pt x="7249" y="12162"/>
                    <a:pt x="12121" y="7289"/>
                    <a:pt x="18182" y="7289"/>
                  </a:cubicBezTo>
                  <a:lnTo>
                    <a:pt x="18182" y="0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30"/>
            <p:cNvSpPr/>
            <p:nvPr/>
          </p:nvSpPr>
          <p:spPr>
            <a:xfrm>
              <a:off x="5843100" y="3011975"/>
              <a:ext cx="453575" cy="454575"/>
            </a:xfrm>
            <a:custGeom>
              <a:avLst/>
              <a:gdLst/>
              <a:ahLst/>
              <a:cxnLst/>
              <a:rect l="l" t="t" r="r" b="b"/>
              <a:pathLst>
                <a:path w="18143" h="18183" extrusionOk="0">
                  <a:moveTo>
                    <a:pt x="0" y="1"/>
                  </a:moveTo>
                  <a:cubicBezTo>
                    <a:pt x="0" y="2219"/>
                    <a:pt x="792" y="4358"/>
                    <a:pt x="2218" y="6061"/>
                  </a:cubicBezTo>
                  <a:cubicBezTo>
                    <a:pt x="409" y="11320"/>
                    <a:pt x="4456" y="16373"/>
                    <a:pt x="9516" y="16373"/>
                  </a:cubicBezTo>
                  <a:cubicBezTo>
                    <a:pt x="10325" y="16373"/>
                    <a:pt x="11161" y="16243"/>
                    <a:pt x="12003" y="15964"/>
                  </a:cubicBezTo>
                  <a:cubicBezTo>
                    <a:pt x="13746" y="17390"/>
                    <a:pt x="15924" y="18183"/>
                    <a:pt x="18142" y="18183"/>
                  </a:cubicBezTo>
                  <a:lnTo>
                    <a:pt x="18142" y="10934"/>
                  </a:lnTo>
                  <a:cubicBezTo>
                    <a:pt x="12121" y="10934"/>
                    <a:pt x="7249" y="6022"/>
                    <a:pt x="724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30"/>
            <p:cNvSpPr/>
            <p:nvPr/>
          </p:nvSpPr>
          <p:spPr>
            <a:xfrm>
              <a:off x="4008050" y="3011975"/>
              <a:ext cx="272350" cy="273350"/>
            </a:xfrm>
            <a:custGeom>
              <a:avLst/>
              <a:gdLst/>
              <a:ahLst/>
              <a:cxnLst/>
              <a:rect l="l" t="t" r="r" b="b"/>
              <a:pathLst>
                <a:path w="10894" h="10934" extrusionOk="0">
                  <a:moveTo>
                    <a:pt x="0" y="1"/>
                  </a:moveTo>
                  <a:lnTo>
                    <a:pt x="0" y="10934"/>
                  </a:lnTo>
                  <a:cubicBezTo>
                    <a:pt x="6022" y="10934"/>
                    <a:pt x="10894" y="6061"/>
                    <a:pt x="10894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30"/>
            <p:cNvSpPr/>
            <p:nvPr/>
          </p:nvSpPr>
          <p:spPr>
            <a:xfrm>
              <a:off x="6024325" y="3011975"/>
              <a:ext cx="273350" cy="273350"/>
            </a:xfrm>
            <a:custGeom>
              <a:avLst/>
              <a:gdLst/>
              <a:ahLst/>
              <a:cxnLst/>
              <a:rect l="l" t="t" r="r" b="b"/>
              <a:pathLst>
                <a:path w="10934" h="10934" extrusionOk="0">
                  <a:moveTo>
                    <a:pt x="0" y="1"/>
                  </a:moveTo>
                  <a:cubicBezTo>
                    <a:pt x="0" y="6061"/>
                    <a:pt x="4872" y="10934"/>
                    <a:pt x="10933" y="10934"/>
                  </a:cubicBezTo>
                  <a:lnTo>
                    <a:pt x="10933" y="1"/>
                  </a:ln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30"/>
            <p:cNvSpPr/>
            <p:nvPr/>
          </p:nvSpPr>
          <p:spPr>
            <a:xfrm>
              <a:off x="4008050" y="5029250"/>
              <a:ext cx="272350" cy="272350"/>
            </a:xfrm>
            <a:custGeom>
              <a:avLst/>
              <a:gdLst/>
              <a:ahLst/>
              <a:cxnLst/>
              <a:rect l="l" t="t" r="r" b="b"/>
              <a:pathLst>
                <a:path w="10894" h="10894" extrusionOk="0">
                  <a:moveTo>
                    <a:pt x="0" y="0"/>
                  </a:moveTo>
                  <a:lnTo>
                    <a:pt x="0" y="10894"/>
                  </a:lnTo>
                  <a:lnTo>
                    <a:pt x="10894" y="10894"/>
                  </a:lnTo>
                  <a:cubicBezTo>
                    <a:pt x="10894" y="4873"/>
                    <a:pt x="6022" y="0"/>
                    <a:pt x="0" y="0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30"/>
            <p:cNvSpPr/>
            <p:nvPr/>
          </p:nvSpPr>
          <p:spPr>
            <a:xfrm>
              <a:off x="6024325" y="5029225"/>
              <a:ext cx="273350" cy="272375"/>
            </a:xfrm>
            <a:custGeom>
              <a:avLst/>
              <a:gdLst/>
              <a:ahLst/>
              <a:cxnLst/>
              <a:rect l="l" t="t" r="r" b="b"/>
              <a:pathLst>
                <a:path w="10934" h="10895" extrusionOk="0">
                  <a:moveTo>
                    <a:pt x="10860" y="1"/>
                  </a:moveTo>
                  <a:cubicBezTo>
                    <a:pt x="4833" y="1"/>
                    <a:pt x="0" y="4898"/>
                    <a:pt x="0" y="10895"/>
                  </a:cubicBezTo>
                  <a:lnTo>
                    <a:pt x="10933" y="10895"/>
                  </a:lnTo>
                  <a:lnTo>
                    <a:pt x="10933" y="1"/>
                  </a:lnTo>
                  <a:cubicBezTo>
                    <a:pt x="10909" y="1"/>
                    <a:pt x="10885" y="1"/>
                    <a:pt x="10860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30"/>
            <p:cNvSpPr/>
            <p:nvPr/>
          </p:nvSpPr>
          <p:spPr>
            <a:xfrm>
              <a:off x="4771575" y="3148650"/>
              <a:ext cx="334750" cy="159450"/>
            </a:xfrm>
            <a:custGeom>
              <a:avLst/>
              <a:gdLst/>
              <a:ahLst/>
              <a:cxnLst/>
              <a:rect l="l" t="t" r="r" b="b"/>
              <a:pathLst>
                <a:path w="13390" h="6378" extrusionOk="0">
                  <a:moveTo>
                    <a:pt x="13390" y="0"/>
                  </a:moveTo>
                  <a:cubicBezTo>
                    <a:pt x="11528" y="872"/>
                    <a:pt x="9626" y="1664"/>
                    <a:pt x="7685" y="2298"/>
                  </a:cubicBezTo>
                  <a:cubicBezTo>
                    <a:pt x="6735" y="2614"/>
                    <a:pt x="5784" y="2852"/>
                    <a:pt x="4833" y="3050"/>
                  </a:cubicBezTo>
                  <a:lnTo>
                    <a:pt x="4120" y="3169"/>
                  </a:lnTo>
                  <a:lnTo>
                    <a:pt x="3447" y="3209"/>
                  </a:lnTo>
                  <a:lnTo>
                    <a:pt x="2853" y="3209"/>
                  </a:lnTo>
                  <a:cubicBezTo>
                    <a:pt x="2655" y="3209"/>
                    <a:pt x="2575" y="3129"/>
                    <a:pt x="2417" y="3129"/>
                  </a:cubicBezTo>
                  <a:lnTo>
                    <a:pt x="2140" y="3090"/>
                  </a:lnTo>
                  <a:lnTo>
                    <a:pt x="1823" y="3090"/>
                  </a:lnTo>
                  <a:cubicBezTo>
                    <a:pt x="1" y="3486"/>
                    <a:pt x="119" y="6140"/>
                    <a:pt x="2021" y="6378"/>
                  </a:cubicBezTo>
                  <a:cubicBezTo>
                    <a:pt x="2377" y="6378"/>
                    <a:pt x="2734" y="6338"/>
                    <a:pt x="3090" y="6298"/>
                  </a:cubicBezTo>
                  <a:cubicBezTo>
                    <a:pt x="3407" y="6219"/>
                    <a:pt x="3764" y="6180"/>
                    <a:pt x="4041" y="6061"/>
                  </a:cubicBezTo>
                  <a:lnTo>
                    <a:pt x="4873" y="5744"/>
                  </a:lnTo>
                  <a:lnTo>
                    <a:pt x="5625" y="5427"/>
                  </a:lnTo>
                  <a:cubicBezTo>
                    <a:pt x="6616" y="4912"/>
                    <a:pt x="7527" y="4397"/>
                    <a:pt x="8438" y="3763"/>
                  </a:cubicBezTo>
                  <a:cubicBezTo>
                    <a:pt x="10141" y="2614"/>
                    <a:pt x="11805" y="1347"/>
                    <a:pt x="13390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30"/>
            <p:cNvSpPr/>
            <p:nvPr/>
          </p:nvSpPr>
          <p:spPr>
            <a:xfrm>
              <a:off x="5207300" y="3148650"/>
              <a:ext cx="346100" cy="160200"/>
            </a:xfrm>
            <a:custGeom>
              <a:avLst/>
              <a:gdLst/>
              <a:ahLst/>
              <a:cxnLst/>
              <a:rect l="l" t="t" r="r" b="b"/>
              <a:pathLst>
                <a:path w="13844" h="6408" extrusionOk="0">
                  <a:moveTo>
                    <a:pt x="1" y="0"/>
                  </a:moveTo>
                  <a:lnTo>
                    <a:pt x="1" y="0"/>
                  </a:lnTo>
                  <a:cubicBezTo>
                    <a:pt x="1585" y="1347"/>
                    <a:pt x="3249" y="2614"/>
                    <a:pt x="4992" y="3803"/>
                  </a:cubicBezTo>
                  <a:cubicBezTo>
                    <a:pt x="5903" y="4397"/>
                    <a:pt x="6814" y="4952"/>
                    <a:pt x="7805" y="5427"/>
                  </a:cubicBezTo>
                  <a:lnTo>
                    <a:pt x="8557" y="5783"/>
                  </a:lnTo>
                  <a:lnTo>
                    <a:pt x="9389" y="6100"/>
                  </a:lnTo>
                  <a:cubicBezTo>
                    <a:pt x="9666" y="6180"/>
                    <a:pt x="10023" y="6259"/>
                    <a:pt x="10340" y="6298"/>
                  </a:cubicBezTo>
                  <a:cubicBezTo>
                    <a:pt x="10696" y="6378"/>
                    <a:pt x="11053" y="6378"/>
                    <a:pt x="11449" y="6378"/>
                  </a:cubicBezTo>
                  <a:cubicBezTo>
                    <a:pt x="11489" y="6397"/>
                    <a:pt x="11528" y="6407"/>
                    <a:pt x="11573" y="6407"/>
                  </a:cubicBezTo>
                  <a:cubicBezTo>
                    <a:pt x="11617" y="6407"/>
                    <a:pt x="11667" y="6397"/>
                    <a:pt x="11726" y="6378"/>
                  </a:cubicBezTo>
                  <a:cubicBezTo>
                    <a:pt x="13844" y="6113"/>
                    <a:pt x="13543" y="3069"/>
                    <a:pt x="11581" y="3069"/>
                  </a:cubicBezTo>
                  <a:cubicBezTo>
                    <a:pt x="11488" y="3069"/>
                    <a:pt x="11391" y="3075"/>
                    <a:pt x="11290" y="3090"/>
                  </a:cubicBezTo>
                  <a:lnTo>
                    <a:pt x="10974" y="3129"/>
                  </a:lnTo>
                  <a:cubicBezTo>
                    <a:pt x="10855" y="3129"/>
                    <a:pt x="10736" y="3209"/>
                    <a:pt x="10538" y="3209"/>
                  </a:cubicBezTo>
                  <a:cubicBezTo>
                    <a:pt x="10459" y="3228"/>
                    <a:pt x="10369" y="3238"/>
                    <a:pt x="10270" y="3238"/>
                  </a:cubicBezTo>
                  <a:cubicBezTo>
                    <a:pt x="10171" y="3238"/>
                    <a:pt x="10062" y="3228"/>
                    <a:pt x="9944" y="3209"/>
                  </a:cubicBezTo>
                  <a:lnTo>
                    <a:pt x="9310" y="3169"/>
                  </a:lnTo>
                  <a:lnTo>
                    <a:pt x="8597" y="3050"/>
                  </a:lnTo>
                  <a:cubicBezTo>
                    <a:pt x="7607" y="2852"/>
                    <a:pt x="6656" y="2614"/>
                    <a:pt x="5745" y="2298"/>
                  </a:cubicBezTo>
                  <a:cubicBezTo>
                    <a:pt x="3764" y="1624"/>
                    <a:pt x="1863" y="872"/>
                    <a:pt x="1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30"/>
            <p:cNvSpPr/>
            <p:nvPr/>
          </p:nvSpPr>
          <p:spPr>
            <a:xfrm>
              <a:off x="4144700" y="4203325"/>
              <a:ext cx="161500" cy="328850"/>
            </a:xfrm>
            <a:custGeom>
              <a:avLst/>
              <a:gdLst/>
              <a:ahLst/>
              <a:cxnLst/>
              <a:rect l="l" t="t" r="r" b="b"/>
              <a:pathLst>
                <a:path w="6460" h="13154" extrusionOk="0">
                  <a:moveTo>
                    <a:pt x="1" y="0"/>
                  </a:moveTo>
                  <a:lnTo>
                    <a:pt x="1" y="0"/>
                  </a:lnTo>
                  <a:cubicBezTo>
                    <a:pt x="872" y="1862"/>
                    <a:pt x="1625" y="3764"/>
                    <a:pt x="2259" y="5705"/>
                  </a:cubicBezTo>
                  <a:cubicBezTo>
                    <a:pt x="2576" y="6655"/>
                    <a:pt x="2853" y="7606"/>
                    <a:pt x="3051" y="8557"/>
                  </a:cubicBezTo>
                  <a:lnTo>
                    <a:pt x="3130" y="9270"/>
                  </a:lnTo>
                  <a:lnTo>
                    <a:pt x="3210" y="9943"/>
                  </a:lnTo>
                  <a:lnTo>
                    <a:pt x="3210" y="10537"/>
                  </a:lnTo>
                  <a:cubicBezTo>
                    <a:pt x="3210" y="10735"/>
                    <a:pt x="3130" y="10815"/>
                    <a:pt x="3091" y="10933"/>
                  </a:cubicBezTo>
                  <a:lnTo>
                    <a:pt x="3051" y="11250"/>
                  </a:lnTo>
                  <a:cubicBezTo>
                    <a:pt x="3051" y="11369"/>
                    <a:pt x="3051" y="11448"/>
                    <a:pt x="3051" y="11567"/>
                  </a:cubicBezTo>
                  <a:cubicBezTo>
                    <a:pt x="3089" y="12637"/>
                    <a:pt x="3892" y="13154"/>
                    <a:pt x="4704" y="13154"/>
                  </a:cubicBezTo>
                  <a:cubicBezTo>
                    <a:pt x="5576" y="13154"/>
                    <a:pt x="6459" y="12557"/>
                    <a:pt x="6418" y="11409"/>
                  </a:cubicBezTo>
                  <a:cubicBezTo>
                    <a:pt x="6418" y="11052"/>
                    <a:pt x="6379" y="10656"/>
                    <a:pt x="6339" y="10300"/>
                  </a:cubicBezTo>
                  <a:cubicBezTo>
                    <a:pt x="6220" y="9983"/>
                    <a:pt x="6141" y="9666"/>
                    <a:pt x="6062" y="9389"/>
                  </a:cubicBezTo>
                  <a:lnTo>
                    <a:pt x="5745" y="8557"/>
                  </a:lnTo>
                  <a:lnTo>
                    <a:pt x="5388" y="7764"/>
                  </a:lnTo>
                  <a:cubicBezTo>
                    <a:pt x="4913" y="6814"/>
                    <a:pt x="4358" y="5863"/>
                    <a:pt x="3764" y="4992"/>
                  </a:cubicBezTo>
                  <a:cubicBezTo>
                    <a:pt x="2615" y="3249"/>
                    <a:pt x="1348" y="1585"/>
                    <a:pt x="1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30"/>
            <p:cNvSpPr/>
            <p:nvPr/>
          </p:nvSpPr>
          <p:spPr>
            <a:xfrm>
              <a:off x="4143725" y="3772625"/>
              <a:ext cx="160450" cy="329700"/>
            </a:xfrm>
            <a:custGeom>
              <a:avLst/>
              <a:gdLst/>
              <a:ahLst/>
              <a:cxnLst/>
              <a:rect l="l" t="t" r="r" b="b"/>
              <a:pathLst>
                <a:path w="6418" h="13188" extrusionOk="0">
                  <a:moveTo>
                    <a:pt x="4760" y="1"/>
                  </a:moveTo>
                  <a:cubicBezTo>
                    <a:pt x="3839" y="1"/>
                    <a:pt x="2916" y="681"/>
                    <a:pt x="3090" y="1898"/>
                  </a:cubicBezTo>
                  <a:lnTo>
                    <a:pt x="3130" y="2215"/>
                  </a:lnTo>
                  <a:cubicBezTo>
                    <a:pt x="3130" y="2334"/>
                    <a:pt x="3209" y="2453"/>
                    <a:pt x="3249" y="2651"/>
                  </a:cubicBezTo>
                  <a:cubicBezTo>
                    <a:pt x="3249" y="2809"/>
                    <a:pt x="3249" y="3007"/>
                    <a:pt x="3249" y="3245"/>
                  </a:cubicBezTo>
                  <a:lnTo>
                    <a:pt x="3169" y="3879"/>
                  </a:lnTo>
                  <a:lnTo>
                    <a:pt x="3050" y="4592"/>
                  </a:lnTo>
                  <a:cubicBezTo>
                    <a:pt x="2852" y="5543"/>
                    <a:pt x="2615" y="6533"/>
                    <a:pt x="2298" y="7444"/>
                  </a:cubicBezTo>
                  <a:cubicBezTo>
                    <a:pt x="1664" y="9425"/>
                    <a:pt x="872" y="11326"/>
                    <a:pt x="0" y="13188"/>
                  </a:cubicBezTo>
                  <a:cubicBezTo>
                    <a:pt x="1387" y="11603"/>
                    <a:pt x="2654" y="9940"/>
                    <a:pt x="3803" y="8197"/>
                  </a:cubicBezTo>
                  <a:cubicBezTo>
                    <a:pt x="4397" y="7286"/>
                    <a:pt x="4952" y="6375"/>
                    <a:pt x="5427" y="5384"/>
                  </a:cubicBezTo>
                  <a:lnTo>
                    <a:pt x="5784" y="4632"/>
                  </a:lnTo>
                  <a:lnTo>
                    <a:pt x="6101" y="3800"/>
                  </a:lnTo>
                  <a:cubicBezTo>
                    <a:pt x="6180" y="3522"/>
                    <a:pt x="6259" y="3166"/>
                    <a:pt x="6338" y="2849"/>
                  </a:cubicBezTo>
                  <a:cubicBezTo>
                    <a:pt x="6378" y="2493"/>
                    <a:pt x="6418" y="2136"/>
                    <a:pt x="6418" y="1740"/>
                  </a:cubicBezTo>
                  <a:cubicBezTo>
                    <a:pt x="6418" y="1661"/>
                    <a:pt x="6418" y="1542"/>
                    <a:pt x="6418" y="1463"/>
                  </a:cubicBezTo>
                  <a:cubicBezTo>
                    <a:pt x="6275" y="461"/>
                    <a:pt x="5518" y="1"/>
                    <a:pt x="476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30"/>
            <p:cNvSpPr/>
            <p:nvPr/>
          </p:nvSpPr>
          <p:spPr>
            <a:xfrm>
              <a:off x="5198400" y="5004450"/>
              <a:ext cx="344000" cy="160500"/>
            </a:xfrm>
            <a:custGeom>
              <a:avLst/>
              <a:gdLst/>
              <a:ahLst/>
              <a:cxnLst/>
              <a:rect l="l" t="t" r="r" b="b"/>
              <a:pathLst>
                <a:path w="13760" h="6420" extrusionOk="0">
                  <a:moveTo>
                    <a:pt x="11526" y="0"/>
                  </a:moveTo>
                  <a:cubicBezTo>
                    <a:pt x="11500" y="0"/>
                    <a:pt x="11474" y="1"/>
                    <a:pt x="11448" y="2"/>
                  </a:cubicBezTo>
                  <a:lnTo>
                    <a:pt x="11409" y="41"/>
                  </a:lnTo>
                  <a:cubicBezTo>
                    <a:pt x="11052" y="41"/>
                    <a:pt x="10696" y="81"/>
                    <a:pt x="10300" y="121"/>
                  </a:cubicBezTo>
                  <a:cubicBezTo>
                    <a:pt x="10022" y="200"/>
                    <a:pt x="9666" y="279"/>
                    <a:pt x="9389" y="358"/>
                  </a:cubicBezTo>
                  <a:lnTo>
                    <a:pt x="8557" y="675"/>
                  </a:lnTo>
                  <a:lnTo>
                    <a:pt x="7764" y="1032"/>
                  </a:lnTo>
                  <a:cubicBezTo>
                    <a:pt x="6814" y="1507"/>
                    <a:pt x="5903" y="2062"/>
                    <a:pt x="4992" y="2656"/>
                  </a:cubicBezTo>
                  <a:cubicBezTo>
                    <a:pt x="3249" y="3805"/>
                    <a:pt x="1585" y="5072"/>
                    <a:pt x="0" y="6419"/>
                  </a:cubicBezTo>
                  <a:cubicBezTo>
                    <a:pt x="1862" y="5548"/>
                    <a:pt x="3764" y="4795"/>
                    <a:pt x="5744" y="4161"/>
                  </a:cubicBezTo>
                  <a:cubicBezTo>
                    <a:pt x="6655" y="3844"/>
                    <a:pt x="7606" y="3567"/>
                    <a:pt x="8596" y="3369"/>
                  </a:cubicBezTo>
                  <a:lnTo>
                    <a:pt x="9309" y="3250"/>
                  </a:lnTo>
                  <a:lnTo>
                    <a:pt x="9943" y="3210"/>
                  </a:lnTo>
                  <a:lnTo>
                    <a:pt x="10537" y="3210"/>
                  </a:lnTo>
                  <a:cubicBezTo>
                    <a:pt x="10735" y="3210"/>
                    <a:pt x="10854" y="3290"/>
                    <a:pt x="10973" y="3329"/>
                  </a:cubicBezTo>
                  <a:lnTo>
                    <a:pt x="11290" y="3369"/>
                  </a:lnTo>
                  <a:lnTo>
                    <a:pt x="11567" y="3369"/>
                  </a:lnTo>
                  <a:cubicBezTo>
                    <a:pt x="13759" y="3251"/>
                    <a:pt x="13669" y="0"/>
                    <a:pt x="11526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30"/>
            <p:cNvSpPr/>
            <p:nvPr/>
          </p:nvSpPr>
          <p:spPr>
            <a:xfrm>
              <a:off x="4751025" y="5005475"/>
              <a:ext cx="346375" cy="159475"/>
            </a:xfrm>
            <a:custGeom>
              <a:avLst/>
              <a:gdLst/>
              <a:ahLst/>
              <a:cxnLst/>
              <a:rect l="l" t="t" r="r" b="b"/>
              <a:pathLst>
                <a:path w="13855" h="6379" extrusionOk="0">
                  <a:moveTo>
                    <a:pt x="2130" y="0"/>
                  </a:moveTo>
                  <a:cubicBezTo>
                    <a:pt x="0" y="267"/>
                    <a:pt x="353" y="3344"/>
                    <a:pt x="2348" y="3344"/>
                  </a:cubicBezTo>
                  <a:cubicBezTo>
                    <a:pt x="2431" y="3344"/>
                    <a:pt x="2517" y="3339"/>
                    <a:pt x="2605" y="3328"/>
                  </a:cubicBezTo>
                  <a:lnTo>
                    <a:pt x="2882" y="3288"/>
                  </a:lnTo>
                  <a:cubicBezTo>
                    <a:pt x="3041" y="3288"/>
                    <a:pt x="3160" y="3209"/>
                    <a:pt x="3318" y="3169"/>
                  </a:cubicBezTo>
                  <a:cubicBezTo>
                    <a:pt x="3450" y="3169"/>
                    <a:pt x="3582" y="3152"/>
                    <a:pt x="3714" y="3152"/>
                  </a:cubicBezTo>
                  <a:cubicBezTo>
                    <a:pt x="3780" y="3152"/>
                    <a:pt x="3846" y="3156"/>
                    <a:pt x="3912" y="3169"/>
                  </a:cubicBezTo>
                  <a:lnTo>
                    <a:pt x="4586" y="3249"/>
                  </a:lnTo>
                  <a:lnTo>
                    <a:pt x="5259" y="3328"/>
                  </a:lnTo>
                  <a:cubicBezTo>
                    <a:pt x="6249" y="3526"/>
                    <a:pt x="7200" y="3803"/>
                    <a:pt x="8151" y="4120"/>
                  </a:cubicBezTo>
                  <a:cubicBezTo>
                    <a:pt x="10092" y="4754"/>
                    <a:pt x="11993" y="5507"/>
                    <a:pt x="13855" y="6378"/>
                  </a:cubicBezTo>
                  <a:cubicBezTo>
                    <a:pt x="12271" y="5031"/>
                    <a:pt x="10607" y="3764"/>
                    <a:pt x="8864" y="2575"/>
                  </a:cubicBezTo>
                  <a:cubicBezTo>
                    <a:pt x="7953" y="1981"/>
                    <a:pt x="7042" y="1466"/>
                    <a:pt x="6091" y="991"/>
                  </a:cubicBezTo>
                  <a:lnTo>
                    <a:pt x="5299" y="634"/>
                  </a:lnTo>
                  <a:lnTo>
                    <a:pt x="4467" y="317"/>
                  </a:lnTo>
                  <a:cubicBezTo>
                    <a:pt x="4190" y="238"/>
                    <a:pt x="3873" y="159"/>
                    <a:pt x="3556" y="80"/>
                  </a:cubicBezTo>
                  <a:cubicBezTo>
                    <a:pt x="3160" y="40"/>
                    <a:pt x="2803" y="0"/>
                    <a:pt x="24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30"/>
            <p:cNvSpPr/>
            <p:nvPr/>
          </p:nvSpPr>
          <p:spPr>
            <a:xfrm>
              <a:off x="5999025" y="3781925"/>
              <a:ext cx="160975" cy="329325"/>
            </a:xfrm>
            <a:custGeom>
              <a:avLst/>
              <a:gdLst/>
              <a:ahLst/>
              <a:cxnLst/>
              <a:rect l="l" t="t" r="r" b="b"/>
              <a:pathLst>
                <a:path w="6439" h="13173" extrusionOk="0">
                  <a:moveTo>
                    <a:pt x="1718" y="0"/>
                  </a:moveTo>
                  <a:cubicBezTo>
                    <a:pt x="858" y="0"/>
                    <a:pt x="0" y="586"/>
                    <a:pt x="61" y="1724"/>
                  </a:cubicBezTo>
                  <a:cubicBezTo>
                    <a:pt x="61" y="2121"/>
                    <a:pt x="61" y="2477"/>
                    <a:pt x="141" y="2834"/>
                  </a:cubicBezTo>
                  <a:cubicBezTo>
                    <a:pt x="180" y="3150"/>
                    <a:pt x="259" y="3467"/>
                    <a:pt x="378" y="3784"/>
                  </a:cubicBezTo>
                  <a:lnTo>
                    <a:pt x="656" y="4616"/>
                  </a:lnTo>
                  <a:lnTo>
                    <a:pt x="1012" y="5369"/>
                  </a:lnTo>
                  <a:cubicBezTo>
                    <a:pt x="1487" y="6359"/>
                    <a:pt x="2042" y="7270"/>
                    <a:pt x="2636" y="8181"/>
                  </a:cubicBezTo>
                  <a:cubicBezTo>
                    <a:pt x="3825" y="9924"/>
                    <a:pt x="5092" y="11588"/>
                    <a:pt x="6439" y="13172"/>
                  </a:cubicBezTo>
                  <a:cubicBezTo>
                    <a:pt x="5568" y="11311"/>
                    <a:pt x="4775" y="9409"/>
                    <a:pt x="4141" y="7468"/>
                  </a:cubicBezTo>
                  <a:cubicBezTo>
                    <a:pt x="3825" y="6518"/>
                    <a:pt x="3587" y="5567"/>
                    <a:pt x="3428" y="4576"/>
                  </a:cubicBezTo>
                  <a:lnTo>
                    <a:pt x="3310" y="3863"/>
                  </a:lnTo>
                  <a:lnTo>
                    <a:pt x="3230" y="3230"/>
                  </a:lnTo>
                  <a:cubicBezTo>
                    <a:pt x="3230" y="3032"/>
                    <a:pt x="3230" y="2834"/>
                    <a:pt x="3230" y="2635"/>
                  </a:cubicBezTo>
                  <a:cubicBezTo>
                    <a:pt x="3230" y="2437"/>
                    <a:pt x="3349" y="2358"/>
                    <a:pt x="3349" y="2200"/>
                  </a:cubicBezTo>
                  <a:lnTo>
                    <a:pt x="3389" y="1883"/>
                  </a:lnTo>
                  <a:cubicBezTo>
                    <a:pt x="3389" y="1804"/>
                    <a:pt x="3389" y="1685"/>
                    <a:pt x="3389" y="1606"/>
                  </a:cubicBezTo>
                  <a:cubicBezTo>
                    <a:pt x="3350" y="526"/>
                    <a:pt x="2533" y="0"/>
                    <a:pt x="1718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30"/>
            <p:cNvSpPr/>
            <p:nvPr/>
          </p:nvSpPr>
          <p:spPr>
            <a:xfrm>
              <a:off x="6000550" y="4212225"/>
              <a:ext cx="160450" cy="328875"/>
            </a:xfrm>
            <a:custGeom>
              <a:avLst/>
              <a:gdLst/>
              <a:ahLst/>
              <a:cxnLst/>
              <a:rect l="l" t="t" r="r" b="b"/>
              <a:pathLst>
                <a:path w="6418" h="13155" extrusionOk="0">
                  <a:moveTo>
                    <a:pt x="6418" y="1"/>
                  </a:moveTo>
                  <a:lnTo>
                    <a:pt x="6418" y="1"/>
                  </a:lnTo>
                  <a:cubicBezTo>
                    <a:pt x="5031" y="1546"/>
                    <a:pt x="3764" y="3209"/>
                    <a:pt x="2615" y="4952"/>
                  </a:cubicBezTo>
                  <a:cubicBezTo>
                    <a:pt x="2021" y="5864"/>
                    <a:pt x="1466" y="6814"/>
                    <a:pt x="991" y="7765"/>
                  </a:cubicBezTo>
                  <a:lnTo>
                    <a:pt x="634" y="8557"/>
                  </a:lnTo>
                  <a:lnTo>
                    <a:pt x="317" y="9389"/>
                  </a:lnTo>
                  <a:cubicBezTo>
                    <a:pt x="238" y="9666"/>
                    <a:pt x="159" y="9983"/>
                    <a:pt x="119" y="10300"/>
                  </a:cubicBezTo>
                  <a:cubicBezTo>
                    <a:pt x="40" y="10657"/>
                    <a:pt x="0" y="11053"/>
                    <a:pt x="0" y="11409"/>
                  </a:cubicBezTo>
                  <a:cubicBezTo>
                    <a:pt x="0" y="11528"/>
                    <a:pt x="0" y="11607"/>
                    <a:pt x="0" y="11726"/>
                  </a:cubicBezTo>
                  <a:cubicBezTo>
                    <a:pt x="143" y="12704"/>
                    <a:pt x="891" y="13155"/>
                    <a:pt x="1644" y="13155"/>
                  </a:cubicBezTo>
                  <a:cubicBezTo>
                    <a:pt x="2570" y="13155"/>
                    <a:pt x="3503" y="12474"/>
                    <a:pt x="3328" y="11251"/>
                  </a:cubicBezTo>
                  <a:lnTo>
                    <a:pt x="3288" y="10974"/>
                  </a:lnTo>
                  <a:cubicBezTo>
                    <a:pt x="3288" y="10815"/>
                    <a:pt x="3209" y="10696"/>
                    <a:pt x="3209" y="10538"/>
                  </a:cubicBezTo>
                  <a:cubicBezTo>
                    <a:pt x="3169" y="10340"/>
                    <a:pt x="3169" y="10142"/>
                    <a:pt x="3209" y="9944"/>
                  </a:cubicBezTo>
                  <a:lnTo>
                    <a:pt x="3249" y="9270"/>
                  </a:lnTo>
                  <a:lnTo>
                    <a:pt x="3367" y="8597"/>
                  </a:lnTo>
                  <a:cubicBezTo>
                    <a:pt x="3566" y="7606"/>
                    <a:pt x="3803" y="6656"/>
                    <a:pt x="4120" y="5705"/>
                  </a:cubicBezTo>
                  <a:cubicBezTo>
                    <a:pt x="4754" y="3764"/>
                    <a:pt x="5546" y="1863"/>
                    <a:pt x="641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ONE_COLUMN_TEXT_1_1">
    <p:spTree>
      <p:nvGrpSpPr>
        <p:cNvPr id="1" name="Shape 8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2" name="Google Shape;8822;p35"/>
          <p:cNvSpPr/>
          <p:nvPr/>
        </p:nvSpPr>
        <p:spPr>
          <a:xfrm>
            <a:off x="-74175" y="2702400"/>
            <a:ext cx="1600" cy="1600"/>
          </a:xfrm>
          <a:custGeom>
            <a:avLst/>
            <a:gdLst/>
            <a:ahLst/>
            <a:cxnLst/>
            <a:rect l="l" t="t" r="r" b="b"/>
            <a:pathLst>
              <a:path w="64" h="64" extrusionOk="0">
                <a:moveTo>
                  <a:pt x="63" y="0"/>
                </a:moveTo>
                <a:cubicBezTo>
                  <a:pt x="21" y="21"/>
                  <a:pt x="0" y="21"/>
                  <a:pt x="0" y="63"/>
                </a:cubicBezTo>
                <a:cubicBezTo>
                  <a:pt x="42" y="63"/>
                  <a:pt x="63" y="21"/>
                  <a:pt x="63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3" name="Google Shape;8823;p35"/>
          <p:cNvSpPr/>
          <p:nvPr/>
        </p:nvSpPr>
        <p:spPr>
          <a:xfrm>
            <a:off x="-72600" y="27024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4" name="Google Shape;8824;p35"/>
          <p:cNvGrpSpPr/>
          <p:nvPr/>
        </p:nvGrpSpPr>
        <p:grpSpPr>
          <a:xfrm>
            <a:off x="8409105" y="292"/>
            <a:ext cx="734741" cy="734741"/>
            <a:chOff x="4008050" y="324275"/>
            <a:chExt cx="2289625" cy="2289625"/>
          </a:xfrm>
        </p:grpSpPr>
        <p:sp>
          <p:nvSpPr>
            <p:cNvPr id="8825" name="Google Shape;8825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3" name="Google Shape;8853;p35"/>
          <p:cNvGrpSpPr/>
          <p:nvPr/>
        </p:nvGrpSpPr>
        <p:grpSpPr>
          <a:xfrm>
            <a:off x="8409105" y="735076"/>
            <a:ext cx="734741" cy="734741"/>
            <a:chOff x="4008050" y="324275"/>
            <a:chExt cx="2289625" cy="2289625"/>
          </a:xfrm>
        </p:grpSpPr>
        <p:sp>
          <p:nvSpPr>
            <p:cNvPr id="8854" name="Google Shape;8854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2" name="Google Shape;8882;p35"/>
          <p:cNvGrpSpPr/>
          <p:nvPr/>
        </p:nvGrpSpPr>
        <p:grpSpPr>
          <a:xfrm>
            <a:off x="8409105" y="1469860"/>
            <a:ext cx="734741" cy="734741"/>
            <a:chOff x="4008050" y="324275"/>
            <a:chExt cx="2289625" cy="2289625"/>
          </a:xfrm>
        </p:grpSpPr>
        <p:sp>
          <p:nvSpPr>
            <p:cNvPr id="8883" name="Google Shape;8883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1" name="Google Shape;8911;p35"/>
          <p:cNvGrpSpPr/>
          <p:nvPr/>
        </p:nvGrpSpPr>
        <p:grpSpPr>
          <a:xfrm>
            <a:off x="8409105" y="2204644"/>
            <a:ext cx="734741" cy="734741"/>
            <a:chOff x="4008050" y="324275"/>
            <a:chExt cx="2289625" cy="2289625"/>
          </a:xfrm>
        </p:grpSpPr>
        <p:sp>
          <p:nvSpPr>
            <p:cNvPr id="8912" name="Google Shape;8912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0" name="Google Shape;8940;p35"/>
          <p:cNvGrpSpPr/>
          <p:nvPr/>
        </p:nvGrpSpPr>
        <p:grpSpPr>
          <a:xfrm>
            <a:off x="8409105" y="2939428"/>
            <a:ext cx="734741" cy="734741"/>
            <a:chOff x="4008050" y="324275"/>
            <a:chExt cx="2289625" cy="2289625"/>
          </a:xfrm>
        </p:grpSpPr>
        <p:sp>
          <p:nvSpPr>
            <p:cNvPr id="8941" name="Google Shape;8941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9" name="Google Shape;8969;p35"/>
          <p:cNvGrpSpPr/>
          <p:nvPr/>
        </p:nvGrpSpPr>
        <p:grpSpPr>
          <a:xfrm>
            <a:off x="8409105" y="3674212"/>
            <a:ext cx="734741" cy="734741"/>
            <a:chOff x="4008050" y="324275"/>
            <a:chExt cx="2289625" cy="2289625"/>
          </a:xfrm>
        </p:grpSpPr>
        <p:sp>
          <p:nvSpPr>
            <p:cNvPr id="8970" name="Google Shape;8970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8" name="Google Shape;8998;p35"/>
          <p:cNvGrpSpPr/>
          <p:nvPr/>
        </p:nvGrpSpPr>
        <p:grpSpPr>
          <a:xfrm>
            <a:off x="8409105" y="4408996"/>
            <a:ext cx="734741" cy="734741"/>
            <a:chOff x="4008050" y="324275"/>
            <a:chExt cx="2289625" cy="2289625"/>
          </a:xfrm>
        </p:grpSpPr>
        <p:sp>
          <p:nvSpPr>
            <p:cNvPr id="8999" name="Google Shape;8999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7" name="Google Shape;9027;p35"/>
          <p:cNvGrpSpPr/>
          <p:nvPr/>
        </p:nvGrpSpPr>
        <p:grpSpPr>
          <a:xfrm>
            <a:off x="7674314" y="292"/>
            <a:ext cx="734741" cy="734741"/>
            <a:chOff x="4008050" y="324275"/>
            <a:chExt cx="2289625" cy="2289625"/>
          </a:xfrm>
        </p:grpSpPr>
        <p:sp>
          <p:nvSpPr>
            <p:cNvPr id="9028" name="Google Shape;9028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6" name="Google Shape;9056;p35"/>
          <p:cNvGrpSpPr/>
          <p:nvPr/>
        </p:nvGrpSpPr>
        <p:grpSpPr>
          <a:xfrm>
            <a:off x="7674314" y="4408996"/>
            <a:ext cx="734741" cy="734741"/>
            <a:chOff x="4008050" y="324275"/>
            <a:chExt cx="2289625" cy="2289625"/>
          </a:xfrm>
        </p:grpSpPr>
        <p:sp>
          <p:nvSpPr>
            <p:cNvPr id="9057" name="Google Shape;9057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5" name="Google Shape;9085;p35"/>
          <p:cNvGrpSpPr/>
          <p:nvPr/>
        </p:nvGrpSpPr>
        <p:grpSpPr>
          <a:xfrm>
            <a:off x="734654" y="285"/>
            <a:ext cx="734741" cy="734741"/>
            <a:chOff x="4008050" y="324275"/>
            <a:chExt cx="2289625" cy="2289625"/>
          </a:xfrm>
        </p:grpSpPr>
        <p:sp>
          <p:nvSpPr>
            <p:cNvPr id="9086" name="Google Shape;9086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4" name="Google Shape;9114;p35"/>
          <p:cNvGrpSpPr/>
          <p:nvPr/>
        </p:nvGrpSpPr>
        <p:grpSpPr>
          <a:xfrm>
            <a:off x="734654" y="4409301"/>
            <a:ext cx="734741" cy="734741"/>
            <a:chOff x="4008050" y="324275"/>
            <a:chExt cx="2289625" cy="2289625"/>
          </a:xfrm>
        </p:grpSpPr>
        <p:sp>
          <p:nvSpPr>
            <p:cNvPr id="9115" name="Google Shape;9115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3" name="Google Shape;9143;p35"/>
          <p:cNvGrpSpPr/>
          <p:nvPr/>
        </p:nvGrpSpPr>
        <p:grpSpPr>
          <a:xfrm>
            <a:off x="-179" y="285"/>
            <a:ext cx="734741" cy="734741"/>
            <a:chOff x="4008050" y="324275"/>
            <a:chExt cx="2289625" cy="2289625"/>
          </a:xfrm>
        </p:grpSpPr>
        <p:sp>
          <p:nvSpPr>
            <p:cNvPr id="9144" name="Google Shape;9144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2" name="Google Shape;9172;p35"/>
          <p:cNvGrpSpPr/>
          <p:nvPr/>
        </p:nvGrpSpPr>
        <p:grpSpPr>
          <a:xfrm>
            <a:off x="-179" y="735121"/>
            <a:ext cx="734741" cy="734741"/>
            <a:chOff x="4008050" y="324275"/>
            <a:chExt cx="2289625" cy="2289625"/>
          </a:xfrm>
        </p:grpSpPr>
        <p:sp>
          <p:nvSpPr>
            <p:cNvPr id="9173" name="Google Shape;9173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1" name="Google Shape;9201;p35"/>
          <p:cNvGrpSpPr/>
          <p:nvPr/>
        </p:nvGrpSpPr>
        <p:grpSpPr>
          <a:xfrm>
            <a:off x="-179" y="1469957"/>
            <a:ext cx="734741" cy="734741"/>
            <a:chOff x="4008050" y="324275"/>
            <a:chExt cx="2289625" cy="2289625"/>
          </a:xfrm>
        </p:grpSpPr>
        <p:sp>
          <p:nvSpPr>
            <p:cNvPr id="9202" name="Google Shape;9202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0" name="Google Shape;9230;p35"/>
          <p:cNvGrpSpPr/>
          <p:nvPr/>
        </p:nvGrpSpPr>
        <p:grpSpPr>
          <a:xfrm>
            <a:off x="-179" y="2204793"/>
            <a:ext cx="734741" cy="734741"/>
            <a:chOff x="4008050" y="324275"/>
            <a:chExt cx="2289625" cy="2289625"/>
          </a:xfrm>
        </p:grpSpPr>
        <p:sp>
          <p:nvSpPr>
            <p:cNvPr id="9231" name="Google Shape;9231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9" name="Google Shape;9259;p35"/>
          <p:cNvGrpSpPr/>
          <p:nvPr/>
        </p:nvGrpSpPr>
        <p:grpSpPr>
          <a:xfrm>
            <a:off x="-179" y="2939629"/>
            <a:ext cx="734741" cy="734741"/>
            <a:chOff x="4008050" y="324275"/>
            <a:chExt cx="2289625" cy="2289625"/>
          </a:xfrm>
        </p:grpSpPr>
        <p:sp>
          <p:nvSpPr>
            <p:cNvPr id="9260" name="Google Shape;9260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8" name="Google Shape;9288;p35"/>
          <p:cNvGrpSpPr/>
          <p:nvPr/>
        </p:nvGrpSpPr>
        <p:grpSpPr>
          <a:xfrm>
            <a:off x="-179" y="3674465"/>
            <a:ext cx="734741" cy="734741"/>
            <a:chOff x="4008050" y="324275"/>
            <a:chExt cx="2289625" cy="2289625"/>
          </a:xfrm>
        </p:grpSpPr>
        <p:sp>
          <p:nvSpPr>
            <p:cNvPr id="9289" name="Google Shape;9289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7" name="Google Shape;9317;p35"/>
          <p:cNvGrpSpPr/>
          <p:nvPr/>
        </p:nvGrpSpPr>
        <p:grpSpPr>
          <a:xfrm>
            <a:off x="-179" y="4409301"/>
            <a:ext cx="734741" cy="734741"/>
            <a:chOff x="4008050" y="324275"/>
            <a:chExt cx="2289625" cy="2289625"/>
          </a:xfrm>
        </p:grpSpPr>
        <p:sp>
          <p:nvSpPr>
            <p:cNvPr id="9318" name="Google Shape;9318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6" name="Google Shape;9346;p35"/>
          <p:cNvGrpSpPr/>
          <p:nvPr/>
        </p:nvGrpSpPr>
        <p:grpSpPr>
          <a:xfrm>
            <a:off x="7674314" y="735076"/>
            <a:ext cx="734741" cy="734741"/>
            <a:chOff x="4008050" y="324275"/>
            <a:chExt cx="2289625" cy="2289625"/>
          </a:xfrm>
        </p:grpSpPr>
        <p:sp>
          <p:nvSpPr>
            <p:cNvPr id="9347" name="Google Shape;9347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5" name="Google Shape;9375;p35"/>
          <p:cNvGrpSpPr/>
          <p:nvPr/>
        </p:nvGrpSpPr>
        <p:grpSpPr>
          <a:xfrm>
            <a:off x="7674314" y="1469860"/>
            <a:ext cx="734741" cy="734741"/>
            <a:chOff x="4008050" y="324275"/>
            <a:chExt cx="2289625" cy="2289625"/>
          </a:xfrm>
        </p:grpSpPr>
        <p:sp>
          <p:nvSpPr>
            <p:cNvPr id="9376" name="Google Shape;9376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4" name="Google Shape;9404;p35"/>
          <p:cNvGrpSpPr/>
          <p:nvPr/>
        </p:nvGrpSpPr>
        <p:grpSpPr>
          <a:xfrm>
            <a:off x="7674314" y="2204644"/>
            <a:ext cx="734741" cy="734741"/>
            <a:chOff x="4008050" y="324275"/>
            <a:chExt cx="2289625" cy="2289625"/>
          </a:xfrm>
        </p:grpSpPr>
        <p:sp>
          <p:nvSpPr>
            <p:cNvPr id="9405" name="Google Shape;9405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3" name="Google Shape;9433;p35"/>
          <p:cNvGrpSpPr/>
          <p:nvPr/>
        </p:nvGrpSpPr>
        <p:grpSpPr>
          <a:xfrm>
            <a:off x="7674314" y="2939428"/>
            <a:ext cx="734741" cy="734741"/>
            <a:chOff x="4008050" y="324275"/>
            <a:chExt cx="2289625" cy="2289625"/>
          </a:xfrm>
        </p:grpSpPr>
        <p:sp>
          <p:nvSpPr>
            <p:cNvPr id="9434" name="Google Shape;9434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2" name="Google Shape;9462;p35"/>
          <p:cNvGrpSpPr/>
          <p:nvPr/>
        </p:nvGrpSpPr>
        <p:grpSpPr>
          <a:xfrm>
            <a:off x="7674314" y="3674212"/>
            <a:ext cx="734741" cy="734741"/>
            <a:chOff x="4008050" y="324275"/>
            <a:chExt cx="2289625" cy="2289625"/>
          </a:xfrm>
        </p:grpSpPr>
        <p:sp>
          <p:nvSpPr>
            <p:cNvPr id="9463" name="Google Shape;9463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1" name="Google Shape;9491;p35"/>
          <p:cNvGrpSpPr/>
          <p:nvPr/>
        </p:nvGrpSpPr>
        <p:grpSpPr>
          <a:xfrm>
            <a:off x="734654" y="735121"/>
            <a:ext cx="734741" cy="734741"/>
            <a:chOff x="4008050" y="324275"/>
            <a:chExt cx="2289625" cy="2289625"/>
          </a:xfrm>
        </p:grpSpPr>
        <p:sp>
          <p:nvSpPr>
            <p:cNvPr id="9492" name="Google Shape;9492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0" name="Google Shape;9520;p35"/>
          <p:cNvGrpSpPr/>
          <p:nvPr/>
        </p:nvGrpSpPr>
        <p:grpSpPr>
          <a:xfrm>
            <a:off x="734654" y="1469957"/>
            <a:ext cx="734741" cy="734741"/>
            <a:chOff x="4008050" y="324275"/>
            <a:chExt cx="2289625" cy="2289625"/>
          </a:xfrm>
        </p:grpSpPr>
        <p:sp>
          <p:nvSpPr>
            <p:cNvPr id="9521" name="Google Shape;9521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9" name="Google Shape;9549;p35"/>
          <p:cNvGrpSpPr/>
          <p:nvPr/>
        </p:nvGrpSpPr>
        <p:grpSpPr>
          <a:xfrm>
            <a:off x="734654" y="2204793"/>
            <a:ext cx="734741" cy="734741"/>
            <a:chOff x="4008050" y="324275"/>
            <a:chExt cx="2289625" cy="2289625"/>
          </a:xfrm>
        </p:grpSpPr>
        <p:sp>
          <p:nvSpPr>
            <p:cNvPr id="9550" name="Google Shape;9550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8" name="Google Shape;9578;p35"/>
          <p:cNvGrpSpPr/>
          <p:nvPr/>
        </p:nvGrpSpPr>
        <p:grpSpPr>
          <a:xfrm>
            <a:off x="734654" y="2939629"/>
            <a:ext cx="734741" cy="734741"/>
            <a:chOff x="4008050" y="324275"/>
            <a:chExt cx="2289625" cy="2289625"/>
          </a:xfrm>
        </p:grpSpPr>
        <p:sp>
          <p:nvSpPr>
            <p:cNvPr id="9579" name="Google Shape;9579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7" name="Google Shape;9607;p35"/>
          <p:cNvGrpSpPr/>
          <p:nvPr/>
        </p:nvGrpSpPr>
        <p:grpSpPr>
          <a:xfrm>
            <a:off x="734654" y="3674465"/>
            <a:ext cx="734741" cy="734741"/>
            <a:chOff x="4008050" y="324275"/>
            <a:chExt cx="2289625" cy="2289625"/>
          </a:xfrm>
        </p:grpSpPr>
        <p:sp>
          <p:nvSpPr>
            <p:cNvPr id="9608" name="Google Shape;9608;p35"/>
            <p:cNvSpPr/>
            <p:nvPr/>
          </p:nvSpPr>
          <p:spPr>
            <a:xfrm>
              <a:off x="4008050" y="324275"/>
              <a:ext cx="2289625" cy="2289625"/>
            </a:xfrm>
            <a:custGeom>
              <a:avLst/>
              <a:gdLst/>
              <a:ahLst/>
              <a:cxnLst/>
              <a:rect l="l" t="t" r="r" b="b"/>
              <a:pathLst>
                <a:path w="91585" h="91585" extrusionOk="0">
                  <a:moveTo>
                    <a:pt x="60563" y="4762"/>
                  </a:moveTo>
                  <a:cubicBezTo>
                    <a:pt x="61992" y="4762"/>
                    <a:pt x="63446" y="5835"/>
                    <a:pt x="63182" y="7725"/>
                  </a:cubicBezTo>
                  <a:cubicBezTo>
                    <a:pt x="63103" y="8081"/>
                    <a:pt x="62944" y="8477"/>
                    <a:pt x="62746" y="8794"/>
                  </a:cubicBezTo>
                  <a:lnTo>
                    <a:pt x="56805" y="17509"/>
                  </a:lnTo>
                  <a:cubicBezTo>
                    <a:pt x="56765" y="17549"/>
                    <a:pt x="56716" y="17566"/>
                    <a:pt x="56670" y="17566"/>
                  </a:cubicBezTo>
                  <a:cubicBezTo>
                    <a:pt x="56576" y="17566"/>
                    <a:pt x="56488" y="17496"/>
                    <a:pt x="56488" y="17390"/>
                  </a:cubicBezTo>
                  <a:lnTo>
                    <a:pt x="58072" y="6972"/>
                  </a:lnTo>
                  <a:cubicBezTo>
                    <a:pt x="58284" y="5455"/>
                    <a:pt x="59415" y="4762"/>
                    <a:pt x="60563" y="4762"/>
                  </a:cubicBezTo>
                  <a:close/>
                  <a:moveTo>
                    <a:pt x="29004" y="5365"/>
                  </a:moveTo>
                  <a:cubicBezTo>
                    <a:pt x="30183" y="5365"/>
                    <a:pt x="31324" y="6169"/>
                    <a:pt x="31571" y="7487"/>
                  </a:cubicBezTo>
                  <a:lnTo>
                    <a:pt x="33552" y="17866"/>
                  </a:lnTo>
                  <a:cubicBezTo>
                    <a:pt x="33552" y="17945"/>
                    <a:pt x="33473" y="18024"/>
                    <a:pt x="33394" y="18064"/>
                  </a:cubicBezTo>
                  <a:cubicBezTo>
                    <a:pt x="33314" y="18064"/>
                    <a:pt x="33275" y="18024"/>
                    <a:pt x="33235" y="17984"/>
                  </a:cubicBezTo>
                  <a:lnTo>
                    <a:pt x="26937" y="9507"/>
                  </a:lnTo>
                  <a:cubicBezTo>
                    <a:pt x="26105" y="8359"/>
                    <a:pt x="26343" y="6734"/>
                    <a:pt x="27491" y="5863"/>
                  </a:cubicBezTo>
                  <a:cubicBezTo>
                    <a:pt x="27953" y="5523"/>
                    <a:pt x="28482" y="5365"/>
                    <a:pt x="29004" y="5365"/>
                  </a:cubicBezTo>
                  <a:close/>
                  <a:moveTo>
                    <a:pt x="83383" y="26651"/>
                  </a:moveTo>
                  <a:cubicBezTo>
                    <a:pt x="84173" y="26651"/>
                    <a:pt x="84949" y="27021"/>
                    <a:pt x="85444" y="27729"/>
                  </a:cubicBezTo>
                  <a:lnTo>
                    <a:pt x="85444" y="27689"/>
                  </a:lnTo>
                  <a:lnTo>
                    <a:pt x="85444" y="27689"/>
                  </a:lnTo>
                  <a:cubicBezTo>
                    <a:pt x="86593" y="29195"/>
                    <a:pt x="85721" y="31413"/>
                    <a:pt x="83860" y="31769"/>
                  </a:cubicBezTo>
                  <a:lnTo>
                    <a:pt x="73521" y="33750"/>
                  </a:lnTo>
                  <a:cubicBezTo>
                    <a:pt x="73402" y="33750"/>
                    <a:pt x="73323" y="33671"/>
                    <a:pt x="73323" y="33592"/>
                  </a:cubicBezTo>
                  <a:cubicBezTo>
                    <a:pt x="73283" y="33512"/>
                    <a:pt x="73323" y="33473"/>
                    <a:pt x="73362" y="33433"/>
                  </a:cubicBezTo>
                  <a:lnTo>
                    <a:pt x="81839" y="27174"/>
                  </a:lnTo>
                  <a:cubicBezTo>
                    <a:pt x="82304" y="26822"/>
                    <a:pt x="82847" y="26651"/>
                    <a:pt x="83383" y="26651"/>
                  </a:cubicBezTo>
                  <a:close/>
                  <a:moveTo>
                    <a:pt x="7121" y="28139"/>
                  </a:moveTo>
                  <a:cubicBezTo>
                    <a:pt x="7242" y="28139"/>
                    <a:pt x="7364" y="28147"/>
                    <a:pt x="7487" y="28165"/>
                  </a:cubicBezTo>
                  <a:cubicBezTo>
                    <a:pt x="7883" y="28244"/>
                    <a:pt x="8240" y="28363"/>
                    <a:pt x="8557" y="28600"/>
                  </a:cubicBezTo>
                  <a:lnTo>
                    <a:pt x="17271" y="34542"/>
                  </a:lnTo>
                  <a:cubicBezTo>
                    <a:pt x="17351" y="34582"/>
                    <a:pt x="17390" y="34701"/>
                    <a:pt x="17311" y="34780"/>
                  </a:cubicBezTo>
                  <a:cubicBezTo>
                    <a:pt x="17271" y="34820"/>
                    <a:pt x="17232" y="34859"/>
                    <a:pt x="17153" y="34859"/>
                  </a:cubicBezTo>
                  <a:lnTo>
                    <a:pt x="6735" y="33275"/>
                  </a:lnTo>
                  <a:cubicBezTo>
                    <a:pt x="5309" y="33077"/>
                    <a:pt x="4358" y="31769"/>
                    <a:pt x="4556" y="30343"/>
                  </a:cubicBezTo>
                  <a:cubicBezTo>
                    <a:pt x="4736" y="29044"/>
                    <a:pt x="5871" y="28139"/>
                    <a:pt x="7121" y="28139"/>
                  </a:cubicBezTo>
                  <a:close/>
                  <a:moveTo>
                    <a:pt x="73957" y="56686"/>
                  </a:moveTo>
                  <a:lnTo>
                    <a:pt x="84375" y="58270"/>
                  </a:lnTo>
                  <a:cubicBezTo>
                    <a:pt x="85801" y="58468"/>
                    <a:pt x="86791" y="59815"/>
                    <a:pt x="86553" y="61241"/>
                  </a:cubicBezTo>
                  <a:lnTo>
                    <a:pt x="86553" y="61202"/>
                  </a:lnTo>
                  <a:cubicBezTo>
                    <a:pt x="86356" y="62528"/>
                    <a:pt x="85213" y="63392"/>
                    <a:pt x="83999" y="63392"/>
                  </a:cubicBezTo>
                  <a:cubicBezTo>
                    <a:pt x="83509" y="63392"/>
                    <a:pt x="83008" y="63252"/>
                    <a:pt x="82552" y="62945"/>
                  </a:cubicBezTo>
                  <a:lnTo>
                    <a:pt x="73838" y="57003"/>
                  </a:lnTo>
                  <a:cubicBezTo>
                    <a:pt x="73679" y="56884"/>
                    <a:pt x="73798" y="56686"/>
                    <a:pt x="73957" y="56686"/>
                  </a:cubicBezTo>
                  <a:close/>
                  <a:moveTo>
                    <a:pt x="17628" y="57795"/>
                  </a:moveTo>
                  <a:cubicBezTo>
                    <a:pt x="17707" y="57795"/>
                    <a:pt x="17786" y="57835"/>
                    <a:pt x="17826" y="57953"/>
                  </a:cubicBezTo>
                  <a:cubicBezTo>
                    <a:pt x="17826" y="57993"/>
                    <a:pt x="17786" y="58072"/>
                    <a:pt x="17747" y="58112"/>
                  </a:cubicBezTo>
                  <a:lnTo>
                    <a:pt x="9270" y="64410"/>
                  </a:lnTo>
                  <a:cubicBezTo>
                    <a:pt x="8807" y="64737"/>
                    <a:pt x="8279" y="64890"/>
                    <a:pt x="7760" y="64890"/>
                  </a:cubicBezTo>
                  <a:cubicBezTo>
                    <a:pt x="6766" y="64890"/>
                    <a:pt x="5804" y="64329"/>
                    <a:pt x="5388" y="63341"/>
                  </a:cubicBezTo>
                  <a:cubicBezTo>
                    <a:pt x="4714" y="61835"/>
                    <a:pt x="5625" y="60092"/>
                    <a:pt x="7250" y="59776"/>
                  </a:cubicBezTo>
                  <a:lnTo>
                    <a:pt x="17628" y="57795"/>
                  </a:lnTo>
                  <a:close/>
                  <a:moveTo>
                    <a:pt x="45812" y="10795"/>
                  </a:moveTo>
                  <a:cubicBezTo>
                    <a:pt x="45990" y="10795"/>
                    <a:pt x="46169" y="10854"/>
                    <a:pt x="46307" y="10973"/>
                  </a:cubicBezTo>
                  <a:cubicBezTo>
                    <a:pt x="47931" y="12597"/>
                    <a:pt x="49397" y="14419"/>
                    <a:pt x="50625" y="16360"/>
                  </a:cubicBezTo>
                  <a:cubicBezTo>
                    <a:pt x="51655" y="17945"/>
                    <a:pt x="52526" y="19648"/>
                    <a:pt x="53279" y="21391"/>
                  </a:cubicBezTo>
                  <a:cubicBezTo>
                    <a:pt x="55225" y="20277"/>
                    <a:pt x="57363" y="19735"/>
                    <a:pt x="59485" y="19735"/>
                  </a:cubicBezTo>
                  <a:cubicBezTo>
                    <a:pt x="62719" y="19735"/>
                    <a:pt x="65916" y="20995"/>
                    <a:pt x="68332" y="23411"/>
                  </a:cubicBezTo>
                  <a:cubicBezTo>
                    <a:pt x="72333" y="27373"/>
                    <a:pt x="73164" y="33512"/>
                    <a:pt x="70392" y="38424"/>
                  </a:cubicBezTo>
                  <a:cubicBezTo>
                    <a:pt x="71976" y="39137"/>
                    <a:pt x="73521" y="39969"/>
                    <a:pt x="75026" y="40920"/>
                  </a:cubicBezTo>
                  <a:cubicBezTo>
                    <a:pt x="76967" y="42148"/>
                    <a:pt x="78789" y="43614"/>
                    <a:pt x="80413" y="45277"/>
                  </a:cubicBezTo>
                  <a:cubicBezTo>
                    <a:pt x="80651" y="45555"/>
                    <a:pt x="80651" y="45990"/>
                    <a:pt x="80413" y="46268"/>
                  </a:cubicBezTo>
                  <a:cubicBezTo>
                    <a:pt x="78789" y="47892"/>
                    <a:pt x="76967" y="49357"/>
                    <a:pt x="75026" y="50585"/>
                  </a:cubicBezTo>
                  <a:cubicBezTo>
                    <a:pt x="73362" y="51655"/>
                    <a:pt x="71659" y="52566"/>
                    <a:pt x="69837" y="53358"/>
                  </a:cubicBezTo>
                  <a:cubicBezTo>
                    <a:pt x="70982" y="55254"/>
                    <a:pt x="71576" y="57465"/>
                    <a:pt x="71580" y="59716"/>
                  </a:cubicBezTo>
                  <a:lnTo>
                    <a:pt x="71580" y="59716"/>
                  </a:lnTo>
                  <a:cubicBezTo>
                    <a:pt x="71569" y="66999"/>
                    <a:pt x="65583" y="72254"/>
                    <a:pt x="59025" y="72254"/>
                  </a:cubicBezTo>
                  <a:cubicBezTo>
                    <a:pt x="57033" y="72254"/>
                    <a:pt x="54988" y="71769"/>
                    <a:pt x="53041" y="70709"/>
                  </a:cubicBezTo>
                  <a:cubicBezTo>
                    <a:pt x="52368" y="72253"/>
                    <a:pt x="51536" y="73759"/>
                    <a:pt x="50625" y="75185"/>
                  </a:cubicBezTo>
                  <a:cubicBezTo>
                    <a:pt x="49397" y="77126"/>
                    <a:pt x="47931" y="78948"/>
                    <a:pt x="46268" y="80572"/>
                  </a:cubicBezTo>
                  <a:cubicBezTo>
                    <a:pt x="46129" y="80691"/>
                    <a:pt x="45951" y="80750"/>
                    <a:pt x="45772" y="80750"/>
                  </a:cubicBezTo>
                  <a:cubicBezTo>
                    <a:pt x="45594" y="80750"/>
                    <a:pt x="45416" y="80691"/>
                    <a:pt x="45277" y="80572"/>
                  </a:cubicBezTo>
                  <a:cubicBezTo>
                    <a:pt x="43653" y="78948"/>
                    <a:pt x="42188" y="77165"/>
                    <a:pt x="40960" y="75185"/>
                  </a:cubicBezTo>
                  <a:cubicBezTo>
                    <a:pt x="39890" y="73521"/>
                    <a:pt x="38979" y="71778"/>
                    <a:pt x="38187" y="69956"/>
                  </a:cubicBezTo>
                  <a:cubicBezTo>
                    <a:pt x="36155" y="71211"/>
                    <a:pt x="33882" y="71826"/>
                    <a:pt x="31624" y="71826"/>
                  </a:cubicBezTo>
                  <a:cubicBezTo>
                    <a:pt x="28466" y="71826"/>
                    <a:pt x="25338" y="70625"/>
                    <a:pt x="22936" y="68292"/>
                  </a:cubicBezTo>
                  <a:cubicBezTo>
                    <a:pt x="18816" y="64331"/>
                    <a:pt x="17905" y="58112"/>
                    <a:pt x="20718" y="53121"/>
                  </a:cubicBezTo>
                  <a:cubicBezTo>
                    <a:pt x="19094" y="52408"/>
                    <a:pt x="17549" y="51576"/>
                    <a:pt x="16043" y="50585"/>
                  </a:cubicBezTo>
                  <a:cubicBezTo>
                    <a:pt x="14102" y="49357"/>
                    <a:pt x="12280" y="47892"/>
                    <a:pt x="10656" y="46268"/>
                  </a:cubicBezTo>
                  <a:cubicBezTo>
                    <a:pt x="10419" y="45990"/>
                    <a:pt x="10419" y="45555"/>
                    <a:pt x="10656" y="45277"/>
                  </a:cubicBezTo>
                  <a:cubicBezTo>
                    <a:pt x="12280" y="43614"/>
                    <a:pt x="14102" y="42148"/>
                    <a:pt x="16043" y="40920"/>
                  </a:cubicBezTo>
                  <a:cubicBezTo>
                    <a:pt x="17707" y="39850"/>
                    <a:pt x="19450" y="38939"/>
                    <a:pt x="21272" y="38147"/>
                  </a:cubicBezTo>
                  <a:cubicBezTo>
                    <a:pt x="18381" y="33235"/>
                    <a:pt x="19173" y="26976"/>
                    <a:pt x="23213" y="22976"/>
                  </a:cubicBezTo>
                  <a:cubicBezTo>
                    <a:pt x="25629" y="20559"/>
                    <a:pt x="28839" y="19305"/>
                    <a:pt x="32079" y="19305"/>
                  </a:cubicBezTo>
                  <a:cubicBezTo>
                    <a:pt x="34257" y="19305"/>
                    <a:pt x="36450" y="19872"/>
                    <a:pt x="38424" y="21035"/>
                  </a:cubicBezTo>
                  <a:cubicBezTo>
                    <a:pt x="39137" y="19410"/>
                    <a:pt x="40009" y="17866"/>
                    <a:pt x="40960" y="16360"/>
                  </a:cubicBezTo>
                  <a:cubicBezTo>
                    <a:pt x="42188" y="14419"/>
                    <a:pt x="43653" y="12597"/>
                    <a:pt x="45317" y="10973"/>
                  </a:cubicBezTo>
                  <a:cubicBezTo>
                    <a:pt x="45456" y="10854"/>
                    <a:pt x="45634" y="10795"/>
                    <a:pt x="45812" y="10795"/>
                  </a:cubicBezTo>
                  <a:close/>
                  <a:moveTo>
                    <a:pt x="57739" y="73525"/>
                  </a:moveTo>
                  <a:cubicBezTo>
                    <a:pt x="57786" y="73525"/>
                    <a:pt x="57834" y="73547"/>
                    <a:pt x="57874" y="73600"/>
                  </a:cubicBezTo>
                  <a:lnTo>
                    <a:pt x="64172" y="82077"/>
                  </a:lnTo>
                  <a:cubicBezTo>
                    <a:pt x="65004" y="83226"/>
                    <a:pt x="64767" y="84811"/>
                    <a:pt x="63618" y="85682"/>
                  </a:cubicBezTo>
                  <a:cubicBezTo>
                    <a:pt x="63154" y="86024"/>
                    <a:pt x="62623" y="86181"/>
                    <a:pt x="62099" y="86181"/>
                  </a:cubicBezTo>
                  <a:cubicBezTo>
                    <a:pt x="60923" y="86181"/>
                    <a:pt x="59784" y="85386"/>
                    <a:pt x="59538" y="84098"/>
                  </a:cubicBezTo>
                  <a:lnTo>
                    <a:pt x="57557" y="73719"/>
                  </a:lnTo>
                  <a:cubicBezTo>
                    <a:pt x="57557" y="73613"/>
                    <a:pt x="57645" y="73525"/>
                    <a:pt x="57739" y="73525"/>
                  </a:cubicBezTo>
                  <a:close/>
                  <a:moveTo>
                    <a:pt x="34441" y="73993"/>
                  </a:moveTo>
                  <a:cubicBezTo>
                    <a:pt x="34476" y="73993"/>
                    <a:pt x="34512" y="74006"/>
                    <a:pt x="34542" y="74036"/>
                  </a:cubicBezTo>
                  <a:cubicBezTo>
                    <a:pt x="34582" y="74036"/>
                    <a:pt x="34622" y="74115"/>
                    <a:pt x="34622" y="74194"/>
                  </a:cubicBezTo>
                  <a:lnTo>
                    <a:pt x="33037" y="84613"/>
                  </a:lnTo>
                  <a:cubicBezTo>
                    <a:pt x="32847" y="85913"/>
                    <a:pt x="31717" y="86807"/>
                    <a:pt x="30482" y="86807"/>
                  </a:cubicBezTo>
                  <a:cubicBezTo>
                    <a:pt x="30174" y="86807"/>
                    <a:pt x="29859" y="86751"/>
                    <a:pt x="29551" y="86633"/>
                  </a:cubicBezTo>
                  <a:cubicBezTo>
                    <a:pt x="28006" y="86039"/>
                    <a:pt x="27412" y="84137"/>
                    <a:pt x="28363" y="82790"/>
                  </a:cubicBezTo>
                  <a:lnTo>
                    <a:pt x="34305" y="74076"/>
                  </a:lnTo>
                  <a:cubicBezTo>
                    <a:pt x="34329" y="74027"/>
                    <a:pt x="34384" y="73993"/>
                    <a:pt x="34441" y="73993"/>
                  </a:cubicBezTo>
                  <a:close/>
                  <a:moveTo>
                    <a:pt x="19212" y="0"/>
                  </a:moveTo>
                  <a:cubicBezTo>
                    <a:pt x="19212" y="10616"/>
                    <a:pt x="10617" y="19212"/>
                    <a:pt x="0" y="19212"/>
                  </a:cubicBezTo>
                  <a:lnTo>
                    <a:pt x="0" y="72372"/>
                  </a:lnTo>
                  <a:cubicBezTo>
                    <a:pt x="10577" y="72372"/>
                    <a:pt x="19212" y="80968"/>
                    <a:pt x="19212" y="91584"/>
                  </a:cubicBezTo>
                  <a:lnTo>
                    <a:pt x="73442" y="91584"/>
                  </a:lnTo>
                  <a:cubicBezTo>
                    <a:pt x="73442" y="81404"/>
                    <a:pt x="81404" y="72966"/>
                    <a:pt x="91584" y="72372"/>
                  </a:cubicBezTo>
                  <a:lnTo>
                    <a:pt x="91584" y="19173"/>
                  </a:lnTo>
                  <a:cubicBezTo>
                    <a:pt x="81404" y="18579"/>
                    <a:pt x="73442" y="10181"/>
                    <a:pt x="7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35"/>
            <p:cNvSpPr/>
            <p:nvPr/>
          </p:nvSpPr>
          <p:spPr>
            <a:xfrm>
              <a:off x="4008050" y="21335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0" y="0"/>
                  </a:moveTo>
                  <a:lnTo>
                    <a:pt x="0" y="9666"/>
                  </a:lnTo>
                  <a:cubicBezTo>
                    <a:pt x="5269" y="9666"/>
                    <a:pt x="9547" y="13944"/>
                    <a:pt x="9547" y="19212"/>
                  </a:cubicBezTo>
                  <a:lnTo>
                    <a:pt x="19212" y="19212"/>
                  </a:lnTo>
                  <a:cubicBezTo>
                    <a:pt x="19212" y="8596"/>
                    <a:pt x="10577" y="0"/>
                    <a:pt x="0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35"/>
            <p:cNvSpPr/>
            <p:nvPr/>
          </p:nvSpPr>
          <p:spPr>
            <a:xfrm>
              <a:off x="4008050" y="2375200"/>
              <a:ext cx="238700" cy="238700"/>
            </a:xfrm>
            <a:custGeom>
              <a:avLst/>
              <a:gdLst/>
              <a:ahLst/>
              <a:cxnLst/>
              <a:rect l="l" t="t" r="r" b="b"/>
              <a:pathLst>
                <a:path w="9548" h="9548" extrusionOk="0">
                  <a:moveTo>
                    <a:pt x="0" y="1"/>
                  </a:moveTo>
                  <a:lnTo>
                    <a:pt x="0" y="9547"/>
                  </a:lnTo>
                  <a:lnTo>
                    <a:pt x="9547" y="9547"/>
                  </a:lnTo>
                  <a:cubicBezTo>
                    <a:pt x="9547" y="4279"/>
                    <a:pt x="5269" y="1"/>
                    <a:pt x="0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35"/>
            <p:cNvSpPr/>
            <p:nvPr/>
          </p:nvSpPr>
          <p:spPr>
            <a:xfrm>
              <a:off x="5844075" y="2134550"/>
              <a:ext cx="453600" cy="479350"/>
            </a:xfrm>
            <a:custGeom>
              <a:avLst/>
              <a:gdLst/>
              <a:ahLst/>
              <a:cxnLst/>
              <a:rect l="l" t="t" r="r" b="b"/>
              <a:pathLst>
                <a:path w="18144" h="19174" extrusionOk="0">
                  <a:moveTo>
                    <a:pt x="18143" y="1"/>
                  </a:moveTo>
                  <a:cubicBezTo>
                    <a:pt x="7963" y="555"/>
                    <a:pt x="1" y="8993"/>
                    <a:pt x="1" y="19173"/>
                  </a:cubicBezTo>
                  <a:lnTo>
                    <a:pt x="9666" y="19173"/>
                  </a:lnTo>
                  <a:cubicBezTo>
                    <a:pt x="9666" y="14301"/>
                    <a:pt x="13310" y="10221"/>
                    <a:pt x="18143" y="9706"/>
                  </a:cubicBezTo>
                  <a:lnTo>
                    <a:pt x="18143" y="1"/>
                  </a:ln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35"/>
            <p:cNvSpPr/>
            <p:nvPr/>
          </p:nvSpPr>
          <p:spPr>
            <a:xfrm>
              <a:off x="6085725" y="2377175"/>
              <a:ext cx="211950" cy="236725"/>
            </a:xfrm>
            <a:custGeom>
              <a:avLst/>
              <a:gdLst/>
              <a:ahLst/>
              <a:cxnLst/>
              <a:rect l="l" t="t" r="r" b="b"/>
              <a:pathLst>
                <a:path w="8478" h="9469" extrusionOk="0">
                  <a:moveTo>
                    <a:pt x="8477" y="1"/>
                  </a:moveTo>
                  <a:cubicBezTo>
                    <a:pt x="3644" y="516"/>
                    <a:pt x="0" y="4596"/>
                    <a:pt x="0" y="9468"/>
                  </a:cubicBezTo>
                  <a:lnTo>
                    <a:pt x="8477" y="9468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35"/>
            <p:cNvSpPr/>
            <p:nvPr/>
          </p:nvSpPr>
          <p:spPr>
            <a:xfrm>
              <a:off x="5844075" y="324275"/>
              <a:ext cx="453600" cy="479325"/>
            </a:xfrm>
            <a:custGeom>
              <a:avLst/>
              <a:gdLst/>
              <a:ahLst/>
              <a:cxnLst/>
              <a:rect l="l" t="t" r="r" b="b"/>
              <a:pathLst>
                <a:path w="18144" h="19173" extrusionOk="0">
                  <a:moveTo>
                    <a:pt x="1" y="0"/>
                  </a:moveTo>
                  <a:cubicBezTo>
                    <a:pt x="1" y="10181"/>
                    <a:pt x="7963" y="18579"/>
                    <a:pt x="18143" y="19173"/>
                  </a:cubicBezTo>
                  <a:lnTo>
                    <a:pt x="18143" y="9468"/>
                  </a:lnTo>
                  <a:cubicBezTo>
                    <a:pt x="13310" y="8913"/>
                    <a:pt x="9666" y="4833"/>
                    <a:pt x="9666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35"/>
            <p:cNvSpPr/>
            <p:nvPr/>
          </p:nvSpPr>
          <p:spPr>
            <a:xfrm>
              <a:off x="6085725" y="324275"/>
              <a:ext cx="211950" cy="236700"/>
            </a:xfrm>
            <a:custGeom>
              <a:avLst/>
              <a:gdLst/>
              <a:ahLst/>
              <a:cxnLst/>
              <a:rect l="l" t="t" r="r" b="b"/>
              <a:pathLst>
                <a:path w="8478" h="9468" extrusionOk="0">
                  <a:moveTo>
                    <a:pt x="0" y="0"/>
                  </a:moveTo>
                  <a:cubicBezTo>
                    <a:pt x="0" y="4833"/>
                    <a:pt x="3644" y="8913"/>
                    <a:pt x="8477" y="9468"/>
                  </a:cubicBezTo>
                  <a:lnTo>
                    <a:pt x="8477" y="0"/>
                  </a:ln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35"/>
            <p:cNvSpPr/>
            <p:nvPr/>
          </p:nvSpPr>
          <p:spPr>
            <a:xfrm>
              <a:off x="4008050" y="324275"/>
              <a:ext cx="480325" cy="480325"/>
            </a:xfrm>
            <a:custGeom>
              <a:avLst/>
              <a:gdLst/>
              <a:ahLst/>
              <a:cxnLst/>
              <a:rect l="l" t="t" r="r" b="b"/>
              <a:pathLst>
                <a:path w="19213" h="19213" extrusionOk="0">
                  <a:moveTo>
                    <a:pt x="9547" y="0"/>
                  </a:moveTo>
                  <a:cubicBezTo>
                    <a:pt x="9547" y="5269"/>
                    <a:pt x="5269" y="9547"/>
                    <a:pt x="0" y="9547"/>
                  </a:cubicBezTo>
                  <a:lnTo>
                    <a:pt x="0" y="19212"/>
                  </a:lnTo>
                  <a:cubicBezTo>
                    <a:pt x="10617" y="19212"/>
                    <a:pt x="19212" y="10616"/>
                    <a:pt x="1921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35"/>
            <p:cNvSpPr/>
            <p:nvPr/>
          </p:nvSpPr>
          <p:spPr>
            <a:xfrm>
              <a:off x="4008050" y="324275"/>
              <a:ext cx="238700" cy="238675"/>
            </a:xfrm>
            <a:custGeom>
              <a:avLst/>
              <a:gdLst/>
              <a:ahLst/>
              <a:cxnLst/>
              <a:rect l="l" t="t" r="r" b="b"/>
              <a:pathLst>
                <a:path w="9548" h="9547" extrusionOk="0">
                  <a:moveTo>
                    <a:pt x="0" y="0"/>
                  </a:moveTo>
                  <a:lnTo>
                    <a:pt x="0" y="9547"/>
                  </a:lnTo>
                  <a:cubicBezTo>
                    <a:pt x="5269" y="9547"/>
                    <a:pt x="9547" y="5269"/>
                    <a:pt x="9547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35"/>
            <p:cNvSpPr/>
            <p:nvPr/>
          </p:nvSpPr>
          <p:spPr>
            <a:xfrm>
              <a:off x="4467550" y="808150"/>
              <a:ext cx="500125" cy="470800"/>
            </a:xfrm>
            <a:custGeom>
              <a:avLst/>
              <a:gdLst/>
              <a:ahLst/>
              <a:cxnLst/>
              <a:rect l="l" t="t" r="r" b="b"/>
              <a:pathLst>
                <a:path w="20005" h="18832" extrusionOk="0">
                  <a:moveTo>
                    <a:pt x="13702" y="1"/>
                  </a:moveTo>
                  <a:cubicBezTo>
                    <a:pt x="10464" y="1"/>
                    <a:pt x="7257" y="1261"/>
                    <a:pt x="4833" y="3660"/>
                  </a:cubicBezTo>
                  <a:cubicBezTo>
                    <a:pt x="832" y="7661"/>
                    <a:pt x="1" y="13920"/>
                    <a:pt x="2892" y="18832"/>
                  </a:cubicBezTo>
                  <a:lnTo>
                    <a:pt x="3051" y="18752"/>
                  </a:lnTo>
                  <a:cubicBezTo>
                    <a:pt x="3922" y="18356"/>
                    <a:pt x="4833" y="18039"/>
                    <a:pt x="5744" y="17762"/>
                  </a:cubicBezTo>
                  <a:cubicBezTo>
                    <a:pt x="6616" y="17406"/>
                    <a:pt x="7527" y="17208"/>
                    <a:pt x="8438" y="17089"/>
                  </a:cubicBezTo>
                  <a:cubicBezTo>
                    <a:pt x="8549" y="17084"/>
                    <a:pt x="8659" y="17081"/>
                    <a:pt x="8770" y="17081"/>
                  </a:cubicBezTo>
                  <a:cubicBezTo>
                    <a:pt x="9570" y="17081"/>
                    <a:pt x="10366" y="17211"/>
                    <a:pt x="11132" y="17525"/>
                  </a:cubicBezTo>
                  <a:cubicBezTo>
                    <a:pt x="11607" y="17723"/>
                    <a:pt x="12043" y="18000"/>
                    <a:pt x="12439" y="18317"/>
                  </a:cubicBezTo>
                  <a:cubicBezTo>
                    <a:pt x="12558" y="18396"/>
                    <a:pt x="12637" y="18475"/>
                    <a:pt x="12756" y="18554"/>
                  </a:cubicBezTo>
                  <a:lnTo>
                    <a:pt x="10973" y="12929"/>
                  </a:lnTo>
                  <a:cubicBezTo>
                    <a:pt x="10496" y="11462"/>
                    <a:pt x="11605" y="10083"/>
                    <a:pt x="13010" y="10083"/>
                  </a:cubicBezTo>
                  <a:cubicBezTo>
                    <a:pt x="13236" y="10083"/>
                    <a:pt x="13470" y="10119"/>
                    <a:pt x="13706" y="10196"/>
                  </a:cubicBezTo>
                  <a:lnTo>
                    <a:pt x="19411" y="12058"/>
                  </a:lnTo>
                  <a:lnTo>
                    <a:pt x="19411" y="12058"/>
                  </a:lnTo>
                  <a:lnTo>
                    <a:pt x="19252" y="11820"/>
                  </a:lnTo>
                  <a:cubicBezTo>
                    <a:pt x="18935" y="11385"/>
                    <a:pt x="18698" y="10949"/>
                    <a:pt x="18500" y="10473"/>
                  </a:cubicBezTo>
                  <a:cubicBezTo>
                    <a:pt x="18143" y="9642"/>
                    <a:pt x="18024" y="8691"/>
                    <a:pt x="18064" y="7780"/>
                  </a:cubicBezTo>
                  <a:cubicBezTo>
                    <a:pt x="18183" y="6869"/>
                    <a:pt x="18381" y="5958"/>
                    <a:pt x="18698" y="5086"/>
                  </a:cubicBezTo>
                  <a:cubicBezTo>
                    <a:pt x="19014" y="4215"/>
                    <a:pt x="19331" y="3304"/>
                    <a:pt x="19688" y="2432"/>
                  </a:cubicBezTo>
                  <a:cubicBezTo>
                    <a:pt x="19807" y="2194"/>
                    <a:pt x="19926" y="1957"/>
                    <a:pt x="20005" y="1719"/>
                  </a:cubicBezTo>
                  <a:cubicBezTo>
                    <a:pt x="18039" y="562"/>
                    <a:pt x="15864" y="1"/>
                    <a:pt x="13702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35"/>
            <p:cNvSpPr/>
            <p:nvPr/>
          </p:nvSpPr>
          <p:spPr>
            <a:xfrm>
              <a:off x="4455675" y="1654250"/>
              <a:ext cx="507050" cy="466950"/>
            </a:xfrm>
            <a:custGeom>
              <a:avLst/>
              <a:gdLst/>
              <a:ahLst/>
              <a:cxnLst/>
              <a:rect l="l" t="t" r="r" b="b"/>
              <a:pathLst>
                <a:path w="20282" h="18678" extrusionOk="0">
                  <a:moveTo>
                    <a:pt x="2813" y="1"/>
                  </a:moveTo>
                  <a:lnTo>
                    <a:pt x="2813" y="1"/>
                  </a:lnTo>
                  <a:cubicBezTo>
                    <a:pt x="0" y="4952"/>
                    <a:pt x="911" y="11211"/>
                    <a:pt x="5031" y="15172"/>
                  </a:cubicBezTo>
                  <a:cubicBezTo>
                    <a:pt x="7437" y="17485"/>
                    <a:pt x="10571" y="18678"/>
                    <a:pt x="13734" y="18678"/>
                  </a:cubicBezTo>
                  <a:cubicBezTo>
                    <a:pt x="15987" y="18678"/>
                    <a:pt x="18254" y="18072"/>
                    <a:pt x="20282" y="16836"/>
                  </a:cubicBezTo>
                  <a:cubicBezTo>
                    <a:pt x="20282" y="16797"/>
                    <a:pt x="20242" y="16717"/>
                    <a:pt x="20202" y="16678"/>
                  </a:cubicBezTo>
                  <a:cubicBezTo>
                    <a:pt x="19806" y="15727"/>
                    <a:pt x="19489" y="14816"/>
                    <a:pt x="19173" y="13944"/>
                  </a:cubicBezTo>
                  <a:cubicBezTo>
                    <a:pt x="18856" y="13073"/>
                    <a:pt x="18658" y="12162"/>
                    <a:pt x="18539" y="11251"/>
                  </a:cubicBezTo>
                  <a:cubicBezTo>
                    <a:pt x="18499" y="10340"/>
                    <a:pt x="18618" y="9389"/>
                    <a:pt x="18975" y="8557"/>
                  </a:cubicBezTo>
                  <a:cubicBezTo>
                    <a:pt x="19173" y="8082"/>
                    <a:pt x="19410" y="7646"/>
                    <a:pt x="19727" y="7210"/>
                  </a:cubicBezTo>
                  <a:cubicBezTo>
                    <a:pt x="19806" y="7131"/>
                    <a:pt x="19886" y="7012"/>
                    <a:pt x="19925" y="6933"/>
                  </a:cubicBezTo>
                  <a:lnTo>
                    <a:pt x="19925" y="6933"/>
                  </a:lnTo>
                  <a:lnTo>
                    <a:pt x="14142" y="8795"/>
                  </a:lnTo>
                  <a:cubicBezTo>
                    <a:pt x="13924" y="8862"/>
                    <a:pt x="13708" y="8894"/>
                    <a:pt x="13497" y="8894"/>
                  </a:cubicBezTo>
                  <a:cubicBezTo>
                    <a:pt x="12099" y="8894"/>
                    <a:pt x="10961" y="7508"/>
                    <a:pt x="11409" y="6062"/>
                  </a:cubicBezTo>
                  <a:lnTo>
                    <a:pt x="13191" y="516"/>
                  </a:lnTo>
                  <a:lnTo>
                    <a:pt x="12914" y="714"/>
                  </a:lnTo>
                  <a:cubicBezTo>
                    <a:pt x="12518" y="1031"/>
                    <a:pt x="12082" y="1268"/>
                    <a:pt x="11607" y="1467"/>
                  </a:cubicBezTo>
                  <a:cubicBezTo>
                    <a:pt x="10882" y="1763"/>
                    <a:pt x="10131" y="1922"/>
                    <a:pt x="9375" y="1922"/>
                  </a:cubicBezTo>
                  <a:cubicBezTo>
                    <a:pt x="9221" y="1922"/>
                    <a:pt x="9067" y="1916"/>
                    <a:pt x="8913" y="1902"/>
                  </a:cubicBezTo>
                  <a:cubicBezTo>
                    <a:pt x="8002" y="1823"/>
                    <a:pt x="7091" y="1625"/>
                    <a:pt x="6219" y="1308"/>
                  </a:cubicBezTo>
                  <a:cubicBezTo>
                    <a:pt x="5308" y="991"/>
                    <a:pt x="4437" y="674"/>
                    <a:pt x="3526" y="318"/>
                  </a:cubicBezTo>
                  <a:lnTo>
                    <a:pt x="2813" y="1"/>
                  </a:ln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35"/>
            <p:cNvSpPr/>
            <p:nvPr/>
          </p:nvSpPr>
          <p:spPr>
            <a:xfrm>
              <a:off x="5335050" y="1658225"/>
              <a:ext cx="491225" cy="471850"/>
            </a:xfrm>
            <a:custGeom>
              <a:avLst/>
              <a:gdLst/>
              <a:ahLst/>
              <a:cxnLst/>
              <a:rect l="l" t="t" r="r" b="b"/>
              <a:pathLst>
                <a:path w="19649" h="18874" extrusionOk="0">
                  <a:moveTo>
                    <a:pt x="16797" y="0"/>
                  </a:moveTo>
                  <a:lnTo>
                    <a:pt x="16598" y="119"/>
                  </a:lnTo>
                  <a:cubicBezTo>
                    <a:pt x="15687" y="476"/>
                    <a:pt x="14776" y="832"/>
                    <a:pt x="13865" y="1149"/>
                  </a:cubicBezTo>
                  <a:cubicBezTo>
                    <a:pt x="13033" y="1466"/>
                    <a:pt x="12122" y="1664"/>
                    <a:pt x="11211" y="1783"/>
                  </a:cubicBezTo>
                  <a:cubicBezTo>
                    <a:pt x="11096" y="1788"/>
                    <a:pt x="10981" y="1790"/>
                    <a:pt x="10867" y="1790"/>
                  </a:cubicBezTo>
                  <a:cubicBezTo>
                    <a:pt x="10041" y="1790"/>
                    <a:pt x="9249" y="1660"/>
                    <a:pt x="8518" y="1347"/>
                  </a:cubicBezTo>
                  <a:cubicBezTo>
                    <a:pt x="8042" y="1149"/>
                    <a:pt x="7567" y="872"/>
                    <a:pt x="7171" y="594"/>
                  </a:cubicBezTo>
                  <a:lnTo>
                    <a:pt x="6893" y="396"/>
                  </a:lnTo>
                  <a:lnTo>
                    <a:pt x="8676" y="5942"/>
                  </a:lnTo>
                  <a:cubicBezTo>
                    <a:pt x="9122" y="7419"/>
                    <a:pt x="7991" y="8776"/>
                    <a:pt x="6599" y="8776"/>
                  </a:cubicBezTo>
                  <a:cubicBezTo>
                    <a:pt x="6385" y="8776"/>
                    <a:pt x="6164" y="8744"/>
                    <a:pt x="5943" y="8675"/>
                  </a:cubicBezTo>
                  <a:lnTo>
                    <a:pt x="793" y="7012"/>
                  </a:lnTo>
                  <a:lnTo>
                    <a:pt x="833" y="7051"/>
                  </a:lnTo>
                  <a:cubicBezTo>
                    <a:pt x="1150" y="7487"/>
                    <a:pt x="1387" y="7923"/>
                    <a:pt x="1585" y="8398"/>
                  </a:cubicBezTo>
                  <a:cubicBezTo>
                    <a:pt x="1942" y="9230"/>
                    <a:pt x="2100" y="10181"/>
                    <a:pt x="2021" y="11092"/>
                  </a:cubicBezTo>
                  <a:cubicBezTo>
                    <a:pt x="1942" y="12003"/>
                    <a:pt x="1704" y="12914"/>
                    <a:pt x="1387" y="13785"/>
                  </a:cubicBezTo>
                  <a:cubicBezTo>
                    <a:pt x="1070" y="14657"/>
                    <a:pt x="754" y="15568"/>
                    <a:pt x="397" y="16479"/>
                  </a:cubicBezTo>
                  <a:cubicBezTo>
                    <a:pt x="278" y="16756"/>
                    <a:pt x="120" y="17034"/>
                    <a:pt x="1" y="17351"/>
                  </a:cubicBezTo>
                  <a:cubicBezTo>
                    <a:pt x="1870" y="18376"/>
                    <a:pt x="3918" y="18873"/>
                    <a:pt x="5953" y="18873"/>
                  </a:cubicBezTo>
                  <a:cubicBezTo>
                    <a:pt x="9265" y="18873"/>
                    <a:pt x="12545" y="17556"/>
                    <a:pt x="14974" y="15053"/>
                  </a:cubicBezTo>
                  <a:cubicBezTo>
                    <a:pt x="18896" y="11013"/>
                    <a:pt x="19649" y="4873"/>
                    <a:pt x="16797" y="0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35"/>
            <p:cNvSpPr/>
            <p:nvPr/>
          </p:nvSpPr>
          <p:spPr>
            <a:xfrm>
              <a:off x="5340025" y="817625"/>
              <a:ext cx="497150" cy="467275"/>
            </a:xfrm>
            <a:custGeom>
              <a:avLst/>
              <a:gdLst/>
              <a:ahLst/>
              <a:cxnLst/>
              <a:rect l="l" t="t" r="r" b="b"/>
              <a:pathLst>
                <a:path w="19886" h="18691" extrusionOk="0">
                  <a:moveTo>
                    <a:pt x="6206" y="1"/>
                  </a:moveTo>
                  <a:cubicBezTo>
                    <a:pt x="4084" y="1"/>
                    <a:pt x="1946" y="543"/>
                    <a:pt x="0" y="1657"/>
                  </a:cubicBezTo>
                  <a:cubicBezTo>
                    <a:pt x="79" y="1776"/>
                    <a:pt x="119" y="1895"/>
                    <a:pt x="158" y="2014"/>
                  </a:cubicBezTo>
                  <a:cubicBezTo>
                    <a:pt x="555" y="2925"/>
                    <a:pt x="911" y="3836"/>
                    <a:pt x="1188" y="4707"/>
                  </a:cubicBezTo>
                  <a:cubicBezTo>
                    <a:pt x="1505" y="5579"/>
                    <a:pt x="1743" y="6490"/>
                    <a:pt x="1822" y="7401"/>
                  </a:cubicBezTo>
                  <a:cubicBezTo>
                    <a:pt x="1901" y="8312"/>
                    <a:pt x="1743" y="9223"/>
                    <a:pt x="1386" y="10094"/>
                  </a:cubicBezTo>
                  <a:cubicBezTo>
                    <a:pt x="1188" y="10570"/>
                    <a:pt x="951" y="11006"/>
                    <a:pt x="634" y="11441"/>
                  </a:cubicBezTo>
                  <a:cubicBezTo>
                    <a:pt x="634" y="11441"/>
                    <a:pt x="594" y="11481"/>
                    <a:pt x="594" y="11521"/>
                  </a:cubicBezTo>
                  <a:lnTo>
                    <a:pt x="5783" y="9857"/>
                  </a:lnTo>
                  <a:cubicBezTo>
                    <a:pt x="6020" y="9780"/>
                    <a:pt x="6254" y="9744"/>
                    <a:pt x="6480" y="9744"/>
                  </a:cubicBezTo>
                  <a:cubicBezTo>
                    <a:pt x="7885" y="9744"/>
                    <a:pt x="8994" y="11123"/>
                    <a:pt x="8517" y="12590"/>
                  </a:cubicBezTo>
                  <a:lnTo>
                    <a:pt x="6734" y="18057"/>
                  </a:lnTo>
                  <a:lnTo>
                    <a:pt x="6972" y="17898"/>
                  </a:lnTo>
                  <a:cubicBezTo>
                    <a:pt x="7368" y="17621"/>
                    <a:pt x="7843" y="17344"/>
                    <a:pt x="8319" y="17146"/>
                  </a:cubicBezTo>
                  <a:cubicBezTo>
                    <a:pt x="9050" y="16832"/>
                    <a:pt x="9842" y="16702"/>
                    <a:pt x="10668" y="16702"/>
                  </a:cubicBezTo>
                  <a:cubicBezTo>
                    <a:pt x="10782" y="16702"/>
                    <a:pt x="10897" y="16705"/>
                    <a:pt x="11012" y="16710"/>
                  </a:cubicBezTo>
                  <a:cubicBezTo>
                    <a:pt x="11923" y="16829"/>
                    <a:pt x="12834" y="17027"/>
                    <a:pt x="13666" y="17383"/>
                  </a:cubicBezTo>
                  <a:cubicBezTo>
                    <a:pt x="14577" y="17660"/>
                    <a:pt x="15488" y="17977"/>
                    <a:pt x="16360" y="18373"/>
                  </a:cubicBezTo>
                  <a:cubicBezTo>
                    <a:pt x="16598" y="18453"/>
                    <a:pt x="16875" y="18572"/>
                    <a:pt x="17113" y="18690"/>
                  </a:cubicBezTo>
                  <a:cubicBezTo>
                    <a:pt x="19885" y="13778"/>
                    <a:pt x="19054" y="7639"/>
                    <a:pt x="15053" y="3677"/>
                  </a:cubicBezTo>
                  <a:cubicBezTo>
                    <a:pt x="12637" y="1261"/>
                    <a:pt x="9440" y="1"/>
                    <a:pt x="6206" y="1"/>
                  </a:cubicBezTo>
                  <a:close/>
                </a:path>
              </a:pathLst>
            </a:custGeom>
            <a:solidFill>
              <a:srgbClr val="FFE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35"/>
            <p:cNvSpPr/>
            <p:nvPr/>
          </p:nvSpPr>
          <p:spPr>
            <a:xfrm>
              <a:off x="4918150" y="594125"/>
              <a:ext cx="469425" cy="521025"/>
            </a:xfrm>
            <a:custGeom>
              <a:avLst/>
              <a:gdLst/>
              <a:ahLst/>
              <a:cxnLst/>
              <a:rect l="l" t="t" r="r" b="b"/>
              <a:pathLst>
                <a:path w="18777" h="20841" extrusionOk="0">
                  <a:moveTo>
                    <a:pt x="9368" y="1"/>
                  </a:moveTo>
                  <a:cubicBezTo>
                    <a:pt x="9190" y="1"/>
                    <a:pt x="9012" y="60"/>
                    <a:pt x="8873" y="179"/>
                  </a:cubicBezTo>
                  <a:cubicBezTo>
                    <a:pt x="7249" y="1803"/>
                    <a:pt x="5784" y="3625"/>
                    <a:pt x="4556" y="5566"/>
                  </a:cubicBezTo>
                  <a:cubicBezTo>
                    <a:pt x="3605" y="7072"/>
                    <a:pt x="2733" y="8616"/>
                    <a:pt x="2020" y="10241"/>
                  </a:cubicBezTo>
                  <a:cubicBezTo>
                    <a:pt x="1941" y="10478"/>
                    <a:pt x="1822" y="10716"/>
                    <a:pt x="1703" y="10954"/>
                  </a:cubicBezTo>
                  <a:cubicBezTo>
                    <a:pt x="1307" y="11865"/>
                    <a:pt x="990" y="12776"/>
                    <a:pt x="674" y="13647"/>
                  </a:cubicBezTo>
                  <a:cubicBezTo>
                    <a:pt x="357" y="14519"/>
                    <a:pt x="159" y="15430"/>
                    <a:pt x="40" y="16341"/>
                  </a:cubicBezTo>
                  <a:cubicBezTo>
                    <a:pt x="0" y="17252"/>
                    <a:pt x="119" y="18163"/>
                    <a:pt x="476" y="19034"/>
                  </a:cubicBezTo>
                  <a:cubicBezTo>
                    <a:pt x="674" y="19510"/>
                    <a:pt x="911" y="19946"/>
                    <a:pt x="1228" y="20381"/>
                  </a:cubicBezTo>
                  <a:lnTo>
                    <a:pt x="1387" y="20579"/>
                  </a:lnTo>
                  <a:lnTo>
                    <a:pt x="1743" y="20698"/>
                  </a:lnTo>
                  <a:cubicBezTo>
                    <a:pt x="1959" y="20767"/>
                    <a:pt x="2181" y="20801"/>
                    <a:pt x="2400" y="20801"/>
                  </a:cubicBezTo>
                  <a:cubicBezTo>
                    <a:pt x="3187" y="20801"/>
                    <a:pt x="3946" y="20372"/>
                    <a:pt x="4318" y="19629"/>
                  </a:cubicBezTo>
                  <a:lnTo>
                    <a:pt x="7249" y="14004"/>
                  </a:lnTo>
                  <a:cubicBezTo>
                    <a:pt x="7665" y="13211"/>
                    <a:pt x="8428" y="12815"/>
                    <a:pt x="9185" y="12815"/>
                  </a:cubicBezTo>
                  <a:cubicBezTo>
                    <a:pt x="9943" y="12815"/>
                    <a:pt x="10695" y="13211"/>
                    <a:pt x="11092" y="14004"/>
                  </a:cubicBezTo>
                  <a:lnTo>
                    <a:pt x="14023" y="19668"/>
                  </a:lnTo>
                  <a:cubicBezTo>
                    <a:pt x="14395" y="20412"/>
                    <a:pt x="15154" y="20840"/>
                    <a:pt x="15941" y="20840"/>
                  </a:cubicBezTo>
                  <a:cubicBezTo>
                    <a:pt x="16160" y="20840"/>
                    <a:pt x="16382" y="20807"/>
                    <a:pt x="16598" y="20738"/>
                  </a:cubicBezTo>
                  <a:lnTo>
                    <a:pt x="17469" y="20461"/>
                  </a:lnTo>
                  <a:cubicBezTo>
                    <a:pt x="17469" y="20421"/>
                    <a:pt x="17509" y="20421"/>
                    <a:pt x="17509" y="20381"/>
                  </a:cubicBezTo>
                  <a:cubicBezTo>
                    <a:pt x="17826" y="19985"/>
                    <a:pt x="18063" y="19510"/>
                    <a:pt x="18261" y="19034"/>
                  </a:cubicBezTo>
                  <a:cubicBezTo>
                    <a:pt x="18618" y="18203"/>
                    <a:pt x="18776" y="17252"/>
                    <a:pt x="18697" y="16341"/>
                  </a:cubicBezTo>
                  <a:cubicBezTo>
                    <a:pt x="18618" y="15430"/>
                    <a:pt x="18380" y="14519"/>
                    <a:pt x="18063" y="13687"/>
                  </a:cubicBezTo>
                  <a:cubicBezTo>
                    <a:pt x="17786" y="12776"/>
                    <a:pt x="17430" y="11865"/>
                    <a:pt x="17073" y="10993"/>
                  </a:cubicBezTo>
                  <a:cubicBezTo>
                    <a:pt x="17033" y="10874"/>
                    <a:pt x="16954" y="10755"/>
                    <a:pt x="16915" y="10637"/>
                  </a:cubicBezTo>
                  <a:cubicBezTo>
                    <a:pt x="16162" y="8854"/>
                    <a:pt x="15251" y="7190"/>
                    <a:pt x="14221" y="5566"/>
                  </a:cubicBezTo>
                  <a:cubicBezTo>
                    <a:pt x="12993" y="3625"/>
                    <a:pt x="11527" y="1803"/>
                    <a:pt x="9864" y="179"/>
                  </a:cubicBezTo>
                  <a:cubicBezTo>
                    <a:pt x="9725" y="60"/>
                    <a:pt x="9547" y="1"/>
                    <a:pt x="9368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35"/>
            <p:cNvSpPr/>
            <p:nvPr/>
          </p:nvSpPr>
          <p:spPr>
            <a:xfrm>
              <a:off x="4918150" y="1823125"/>
              <a:ext cx="469425" cy="520675"/>
            </a:xfrm>
            <a:custGeom>
              <a:avLst/>
              <a:gdLst/>
              <a:ahLst/>
              <a:cxnLst/>
              <a:rect l="l" t="t" r="r" b="b"/>
              <a:pathLst>
                <a:path w="18777" h="20827" extrusionOk="0">
                  <a:moveTo>
                    <a:pt x="2336" y="1"/>
                  </a:moveTo>
                  <a:cubicBezTo>
                    <a:pt x="2124" y="1"/>
                    <a:pt x="1911" y="32"/>
                    <a:pt x="1703" y="99"/>
                  </a:cubicBezTo>
                  <a:lnTo>
                    <a:pt x="1426" y="178"/>
                  </a:lnTo>
                  <a:cubicBezTo>
                    <a:pt x="1387" y="297"/>
                    <a:pt x="1307" y="376"/>
                    <a:pt x="1228" y="455"/>
                  </a:cubicBezTo>
                  <a:cubicBezTo>
                    <a:pt x="911" y="891"/>
                    <a:pt x="674" y="1327"/>
                    <a:pt x="476" y="1802"/>
                  </a:cubicBezTo>
                  <a:cubicBezTo>
                    <a:pt x="119" y="2674"/>
                    <a:pt x="0" y="3585"/>
                    <a:pt x="40" y="4496"/>
                  </a:cubicBezTo>
                  <a:cubicBezTo>
                    <a:pt x="159" y="5407"/>
                    <a:pt x="357" y="6318"/>
                    <a:pt x="674" y="7189"/>
                  </a:cubicBezTo>
                  <a:cubicBezTo>
                    <a:pt x="990" y="8101"/>
                    <a:pt x="1307" y="8972"/>
                    <a:pt x="1664" y="9883"/>
                  </a:cubicBezTo>
                  <a:cubicBezTo>
                    <a:pt x="1664" y="9923"/>
                    <a:pt x="1703" y="9962"/>
                    <a:pt x="1743" y="10002"/>
                  </a:cubicBezTo>
                  <a:cubicBezTo>
                    <a:pt x="2535" y="11824"/>
                    <a:pt x="3486" y="13567"/>
                    <a:pt x="4556" y="15231"/>
                  </a:cubicBezTo>
                  <a:cubicBezTo>
                    <a:pt x="5784" y="17211"/>
                    <a:pt x="7249" y="18994"/>
                    <a:pt x="8913" y="20618"/>
                  </a:cubicBezTo>
                  <a:cubicBezTo>
                    <a:pt x="9052" y="20757"/>
                    <a:pt x="9230" y="20826"/>
                    <a:pt x="9408" y="20826"/>
                  </a:cubicBezTo>
                  <a:cubicBezTo>
                    <a:pt x="9586" y="20826"/>
                    <a:pt x="9765" y="20757"/>
                    <a:pt x="9903" y="20618"/>
                  </a:cubicBezTo>
                  <a:cubicBezTo>
                    <a:pt x="11527" y="18994"/>
                    <a:pt x="12993" y="17211"/>
                    <a:pt x="14221" y="15231"/>
                  </a:cubicBezTo>
                  <a:cubicBezTo>
                    <a:pt x="15172" y="13805"/>
                    <a:pt x="15964" y="12299"/>
                    <a:pt x="16677" y="10755"/>
                  </a:cubicBezTo>
                  <a:cubicBezTo>
                    <a:pt x="16796" y="10438"/>
                    <a:pt x="16954" y="10160"/>
                    <a:pt x="17073" y="9883"/>
                  </a:cubicBezTo>
                  <a:cubicBezTo>
                    <a:pt x="17430" y="8972"/>
                    <a:pt x="17786" y="8061"/>
                    <a:pt x="18063" y="7189"/>
                  </a:cubicBezTo>
                  <a:cubicBezTo>
                    <a:pt x="18380" y="6318"/>
                    <a:pt x="18618" y="5407"/>
                    <a:pt x="18697" y="4496"/>
                  </a:cubicBezTo>
                  <a:cubicBezTo>
                    <a:pt x="18776" y="3585"/>
                    <a:pt x="18618" y="2634"/>
                    <a:pt x="18261" y="1802"/>
                  </a:cubicBezTo>
                  <a:cubicBezTo>
                    <a:pt x="18063" y="1327"/>
                    <a:pt x="17826" y="891"/>
                    <a:pt x="17509" y="455"/>
                  </a:cubicBezTo>
                  <a:lnTo>
                    <a:pt x="17469" y="416"/>
                  </a:lnTo>
                  <a:lnTo>
                    <a:pt x="16558" y="138"/>
                  </a:lnTo>
                  <a:cubicBezTo>
                    <a:pt x="16334" y="58"/>
                    <a:pt x="16103" y="20"/>
                    <a:pt x="15876" y="20"/>
                  </a:cubicBezTo>
                  <a:cubicBezTo>
                    <a:pt x="15098" y="20"/>
                    <a:pt x="14351" y="464"/>
                    <a:pt x="13983" y="1168"/>
                  </a:cubicBezTo>
                  <a:lnTo>
                    <a:pt x="11052" y="6833"/>
                  </a:lnTo>
                  <a:cubicBezTo>
                    <a:pt x="10636" y="7625"/>
                    <a:pt x="9874" y="8021"/>
                    <a:pt x="9116" y="8021"/>
                  </a:cubicBezTo>
                  <a:cubicBezTo>
                    <a:pt x="8358" y="8021"/>
                    <a:pt x="7606" y="7625"/>
                    <a:pt x="7210" y="6833"/>
                  </a:cubicBezTo>
                  <a:lnTo>
                    <a:pt x="4278" y="1168"/>
                  </a:lnTo>
                  <a:cubicBezTo>
                    <a:pt x="3903" y="449"/>
                    <a:pt x="3132" y="1"/>
                    <a:pt x="2336" y="1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35"/>
            <p:cNvSpPr/>
            <p:nvPr/>
          </p:nvSpPr>
          <p:spPr>
            <a:xfrm>
              <a:off x="4268500" y="1235850"/>
              <a:ext cx="529850" cy="467150"/>
            </a:xfrm>
            <a:custGeom>
              <a:avLst/>
              <a:gdLst/>
              <a:ahLst/>
              <a:cxnLst/>
              <a:rect l="l" t="t" r="r" b="b"/>
              <a:pathLst>
                <a:path w="21194" h="18686" extrusionOk="0">
                  <a:moveTo>
                    <a:pt x="16862" y="0"/>
                  </a:moveTo>
                  <a:cubicBezTo>
                    <a:pt x="16708" y="0"/>
                    <a:pt x="16554" y="7"/>
                    <a:pt x="16400" y="20"/>
                  </a:cubicBezTo>
                  <a:cubicBezTo>
                    <a:pt x="15489" y="100"/>
                    <a:pt x="14578" y="337"/>
                    <a:pt x="13706" y="654"/>
                  </a:cubicBezTo>
                  <a:cubicBezTo>
                    <a:pt x="12795" y="971"/>
                    <a:pt x="11924" y="1288"/>
                    <a:pt x="11013" y="1644"/>
                  </a:cubicBezTo>
                  <a:lnTo>
                    <a:pt x="10854" y="1724"/>
                  </a:lnTo>
                  <a:cubicBezTo>
                    <a:pt x="9032" y="2516"/>
                    <a:pt x="7289" y="3427"/>
                    <a:pt x="5625" y="4497"/>
                  </a:cubicBezTo>
                  <a:cubicBezTo>
                    <a:pt x="3684" y="5725"/>
                    <a:pt x="1862" y="7190"/>
                    <a:pt x="238" y="8854"/>
                  </a:cubicBezTo>
                  <a:cubicBezTo>
                    <a:pt x="1" y="9092"/>
                    <a:pt x="1" y="9567"/>
                    <a:pt x="238" y="9844"/>
                  </a:cubicBezTo>
                  <a:cubicBezTo>
                    <a:pt x="1862" y="11468"/>
                    <a:pt x="3684" y="12934"/>
                    <a:pt x="5625" y="14162"/>
                  </a:cubicBezTo>
                  <a:cubicBezTo>
                    <a:pt x="7131" y="15113"/>
                    <a:pt x="8676" y="15984"/>
                    <a:pt x="10300" y="16697"/>
                  </a:cubicBezTo>
                  <a:lnTo>
                    <a:pt x="11013" y="17014"/>
                  </a:lnTo>
                  <a:cubicBezTo>
                    <a:pt x="11884" y="17371"/>
                    <a:pt x="12795" y="17727"/>
                    <a:pt x="13706" y="18044"/>
                  </a:cubicBezTo>
                  <a:cubicBezTo>
                    <a:pt x="14578" y="18361"/>
                    <a:pt x="15489" y="18559"/>
                    <a:pt x="16400" y="18678"/>
                  </a:cubicBezTo>
                  <a:cubicBezTo>
                    <a:pt x="16511" y="18683"/>
                    <a:pt x="16621" y="18685"/>
                    <a:pt x="16732" y="18685"/>
                  </a:cubicBezTo>
                  <a:cubicBezTo>
                    <a:pt x="17532" y="18685"/>
                    <a:pt x="18328" y="18555"/>
                    <a:pt x="19094" y="18242"/>
                  </a:cubicBezTo>
                  <a:cubicBezTo>
                    <a:pt x="19569" y="18044"/>
                    <a:pt x="20005" y="17767"/>
                    <a:pt x="20440" y="17489"/>
                  </a:cubicBezTo>
                  <a:lnTo>
                    <a:pt x="20718" y="17252"/>
                  </a:lnTo>
                  <a:lnTo>
                    <a:pt x="20876" y="16776"/>
                  </a:lnTo>
                  <a:cubicBezTo>
                    <a:pt x="21193" y="15747"/>
                    <a:pt x="20757" y="14677"/>
                    <a:pt x="19807" y="14162"/>
                  </a:cubicBezTo>
                  <a:lnTo>
                    <a:pt x="14142" y="11231"/>
                  </a:lnTo>
                  <a:cubicBezTo>
                    <a:pt x="12558" y="10438"/>
                    <a:pt x="12558" y="8220"/>
                    <a:pt x="14142" y="7388"/>
                  </a:cubicBezTo>
                  <a:lnTo>
                    <a:pt x="19807" y="4497"/>
                  </a:lnTo>
                  <a:cubicBezTo>
                    <a:pt x="20757" y="3982"/>
                    <a:pt x="21193" y="2912"/>
                    <a:pt x="20876" y="1922"/>
                  </a:cubicBezTo>
                  <a:lnTo>
                    <a:pt x="20757" y="1486"/>
                  </a:lnTo>
                  <a:cubicBezTo>
                    <a:pt x="20639" y="1367"/>
                    <a:pt x="20520" y="1288"/>
                    <a:pt x="20401" y="1209"/>
                  </a:cubicBezTo>
                  <a:cubicBezTo>
                    <a:pt x="20005" y="892"/>
                    <a:pt x="19569" y="654"/>
                    <a:pt x="19094" y="456"/>
                  </a:cubicBezTo>
                  <a:cubicBezTo>
                    <a:pt x="18369" y="160"/>
                    <a:pt x="17618" y="0"/>
                    <a:pt x="1686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35"/>
            <p:cNvSpPr/>
            <p:nvPr/>
          </p:nvSpPr>
          <p:spPr>
            <a:xfrm>
              <a:off x="5495500" y="1235850"/>
              <a:ext cx="528850" cy="467150"/>
            </a:xfrm>
            <a:custGeom>
              <a:avLst/>
              <a:gdLst/>
              <a:ahLst/>
              <a:cxnLst/>
              <a:rect l="l" t="t" r="r" b="b"/>
              <a:pathLst>
                <a:path w="21154" h="18686" extrusionOk="0">
                  <a:moveTo>
                    <a:pt x="4292" y="0"/>
                  </a:moveTo>
                  <a:cubicBezTo>
                    <a:pt x="3537" y="0"/>
                    <a:pt x="2791" y="160"/>
                    <a:pt x="2100" y="456"/>
                  </a:cubicBezTo>
                  <a:cubicBezTo>
                    <a:pt x="1624" y="654"/>
                    <a:pt x="1149" y="892"/>
                    <a:pt x="753" y="1209"/>
                  </a:cubicBezTo>
                  <a:lnTo>
                    <a:pt x="515" y="1367"/>
                  </a:lnTo>
                  <a:lnTo>
                    <a:pt x="357" y="1922"/>
                  </a:lnTo>
                  <a:cubicBezTo>
                    <a:pt x="40" y="2912"/>
                    <a:pt x="475" y="4021"/>
                    <a:pt x="1426" y="4497"/>
                  </a:cubicBezTo>
                  <a:lnTo>
                    <a:pt x="7091" y="7428"/>
                  </a:lnTo>
                  <a:cubicBezTo>
                    <a:pt x="8636" y="8260"/>
                    <a:pt x="8636" y="10478"/>
                    <a:pt x="7091" y="11270"/>
                  </a:cubicBezTo>
                  <a:lnTo>
                    <a:pt x="1426" y="14202"/>
                  </a:lnTo>
                  <a:cubicBezTo>
                    <a:pt x="475" y="14677"/>
                    <a:pt x="0" y="15786"/>
                    <a:pt x="317" y="16776"/>
                  </a:cubicBezTo>
                  <a:lnTo>
                    <a:pt x="475" y="17291"/>
                  </a:lnTo>
                  <a:lnTo>
                    <a:pt x="753" y="17489"/>
                  </a:lnTo>
                  <a:cubicBezTo>
                    <a:pt x="1149" y="17767"/>
                    <a:pt x="1624" y="18044"/>
                    <a:pt x="2100" y="18242"/>
                  </a:cubicBezTo>
                  <a:cubicBezTo>
                    <a:pt x="2831" y="18555"/>
                    <a:pt x="3623" y="18685"/>
                    <a:pt x="4449" y="18685"/>
                  </a:cubicBezTo>
                  <a:cubicBezTo>
                    <a:pt x="4563" y="18685"/>
                    <a:pt x="4678" y="18683"/>
                    <a:pt x="4793" y="18678"/>
                  </a:cubicBezTo>
                  <a:cubicBezTo>
                    <a:pt x="5704" y="18559"/>
                    <a:pt x="6615" y="18361"/>
                    <a:pt x="7447" y="18044"/>
                  </a:cubicBezTo>
                  <a:cubicBezTo>
                    <a:pt x="8358" y="17727"/>
                    <a:pt x="9269" y="17410"/>
                    <a:pt x="10141" y="17054"/>
                  </a:cubicBezTo>
                  <a:lnTo>
                    <a:pt x="10339" y="16935"/>
                  </a:lnTo>
                  <a:cubicBezTo>
                    <a:pt x="12161" y="16182"/>
                    <a:pt x="13864" y="15271"/>
                    <a:pt x="15528" y="14202"/>
                  </a:cubicBezTo>
                  <a:cubicBezTo>
                    <a:pt x="17469" y="12934"/>
                    <a:pt x="19291" y="11468"/>
                    <a:pt x="20915" y="9805"/>
                  </a:cubicBezTo>
                  <a:cubicBezTo>
                    <a:pt x="21153" y="9527"/>
                    <a:pt x="21153" y="9092"/>
                    <a:pt x="20915" y="8814"/>
                  </a:cubicBezTo>
                  <a:cubicBezTo>
                    <a:pt x="19291" y="7190"/>
                    <a:pt x="17469" y="5725"/>
                    <a:pt x="15528" y="4497"/>
                  </a:cubicBezTo>
                  <a:cubicBezTo>
                    <a:pt x="14023" y="3546"/>
                    <a:pt x="12478" y="2714"/>
                    <a:pt x="10894" y="1961"/>
                  </a:cubicBezTo>
                  <a:cubicBezTo>
                    <a:pt x="10656" y="1882"/>
                    <a:pt x="10379" y="1763"/>
                    <a:pt x="10141" y="1644"/>
                  </a:cubicBezTo>
                  <a:cubicBezTo>
                    <a:pt x="9269" y="1248"/>
                    <a:pt x="8358" y="931"/>
                    <a:pt x="7447" y="654"/>
                  </a:cubicBezTo>
                  <a:cubicBezTo>
                    <a:pt x="6615" y="337"/>
                    <a:pt x="5704" y="100"/>
                    <a:pt x="4754" y="20"/>
                  </a:cubicBezTo>
                  <a:cubicBezTo>
                    <a:pt x="4600" y="7"/>
                    <a:pt x="4446" y="0"/>
                    <a:pt x="4292" y="0"/>
                  </a:cubicBezTo>
                  <a:close/>
                </a:path>
              </a:pathLst>
            </a:custGeom>
            <a:solidFill>
              <a:srgbClr val="003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35"/>
            <p:cNvSpPr/>
            <p:nvPr/>
          </p:nvSpPr>
          <p:spPr>
            <a:xfrm>
              <a:off x="4582425" y="914500"/>
              <a:ext cx="1128975" cy="1108425"/>
            </a:xfrm>
            <a:custGeom>
              <a:avLst/>
              <a:gdLst/>
              <a:ahLst/>
              <a:cxnLst/>
              <a:rect l="l" t="t" r="r" b="b"/>
              <a:pathLst>
                <a:path w="45159" h="44337" extrusionOk="0">
                  <a:moveTo>
                    <a:pt x="22522" y="14045"/>
                  </a:moveTo>
                  <a:cubicBezTo>
                    <a:pt x="26696" y="14045"/>
                    <a:pt x="30700" y="17280"/>
                    <a:pt x="30700" y="22183"/>
                  </a:cubicBezTo>
                  <a:cubicBezTo>
                    <a:pt x="30700" y="26660"/>
                    <a:pt x="27056" y="30304"/>
                    <a:pt x="22580" y="30304"/>
                  </a:cubicBezTo>
                  <a:cubicBezTo>
                    <a:pt x="15331" y="30304"/>
                    <a:pt x="11726" y="21550"/>
                    <a:pt x="16836" y="16440"/>
                  </a:cubicBezTo>
                  <a:cubicBezTo>
                    <a:pt x="18490" y="14786"/>
                    <a:pt x="20525" y="14045"/>
                    <a:pt x="22522" y="14045"/>
                  </a:cubicBezTo>
                  <a:close/>
                  <a:moveTo>
                    <a:pt x="22614" y="0"/>
                  </a:moveTo>
                  <a:cubicBezTo>
                    <a:pt x="21857" y="0"/>
                    <a:pt x="21094" y="396"/>
                    <a:pt x="20678" y="1189"/>
                  </a:cubicBezTo>
                  <a:lnTo>
                    <a:pt x="17747" y="6814"/>
                  </a:lnTo>
                  <a:cubicBezTo>
                    <a:pt x="17375" y="7557"/>
                    <a:pt x="16616" y="7986"/>
                    <a:pt x="15829" y="7986"/>
                  </a:cubicBezTo>
                  <a:cubicBezTo>
                    <a:pt x="15610" y="7986"/>
                    <a:pt x="15388" y="7952"/>
                    <a:pt x="15172" y="7883"/>
                  </a:cubicBezTo>
                  <a:lnTo>
                    <a:pt x="14816" y="7764"/>
                  </a:lnTo>
                  <a:lnTo>
                    <a:pt x="9111" y="5942"/>
                  </a:lnTo>
                  <a:cubicBezTo>
                    <a:pt x="8875" y="5865"/>
                    <a:pt x="8640" y="5829"/>
                    <a:pt x="8414" y="5829"/>
                  </a:cubicBezTo>
                  <a:cubicBezTo>
                    <a:pt x="7009" y="5829"/>
                    <a:pt x="5901" y="7203"/>
                    <a:pt x="6378" y="8636"/>
                  </a:cubicBezTo>
                  <a:lnTo>
                    <a:pt x="8161" y="14300"/>
                  </a:lnTo>
                  <a:lnTo>
                    <a:pt x="8319" y="14736"/>
                  </a:lnTo>
                  <a:cubicBezTo>
                    <a:pt x="8636" y="15726"/>
                    <a:pt x="8161" y="16836"/>
                    <a:pt x="7250" y="17311"/>
                  </a:cubicBezTo>
                  <a:lnTo>
                    <a:pt x="1545" y="20203"/>
                  </a:lnTo>
                  <a:cubicBezTo>
                    <a:pt x="1" y="21035"/>
                    <a:pt x="1" y="23253"/>
                    <a:pt x="1545" y="24085"/>
                  </a:cubicBezTo>
                  <a:lnTo>
                    <a:pt x="7210" y="26976"/>
                  </a:lnTo>
                  <a:cubicBezTo>
                    <a:pt x="8161" y="27491"/>
                    <a:pt x="8596" y="28561"/>
                    <a:pt x="8280" y="29591"/>
                  </a:cubicBezTo>
                  <a:lnTo>
                    <a:pt x="8121" y="30066"/>
                  </a:lnTo>
                  <a:lnTo>
                    <a:pt x="6339" y="35652"/>
                  </a:lnTo>
                  <a:cubicBezTo>
                    <a:pt x="5891" y="37098"/>
                    <a:pt x="6999" y="38484"/>
                    <a:pt x="8415" y="38484"/>
                  </a:cubicBezTo>
                  <a:cubicBezTo>
                    <a:pt x="8629" y="38484"/>
                    <a:pt x="8849" y="38452"/>
                    <a:pt x="9072" y="38385"/>
                  </a:cubicBezTo>
                  <a:lnTo>
                    <a:pt x="14895" y="36523"/>
                  </a:lnTo>
                  <a:lnTo>
                    <a:pt x="15132" y="36444"/>
                  </a:lnTo>
                  <a:cubicBezTo>
                    <a:pt x="15348" y="36375"/>
                    <a:pt x="15570" y="36341"/>
                    <a:pt x="15789" y="36341"/>
                  </a:cubicBezTo>
                  <a:cubicBezTo>
                    <a:pt x="16576" y="36341"/>
                    <a:pt x="17336" y="36770"/>
                    <a:pt x="17707" y="37513"/>
                  </a:cubicBezTo>
                  <a:lnTo>
                    <a:pt x="20639" y="43178"/>
                  </a:lnTo>
                  <a:cubicBezTo>
                    <a:pt x="21035" y="43950"/>
                    <a:pt x="21797" y="44337"/>
                    <a:pt x="22560" y="44337"/>
                  </a:cubicBezTo>
                  <a:cubicBezTo>
                    <a:pt x="23322" y="44337"/>
                    <a:pt x="24085" y="43950"/>
                    <a:pt x="24481" y="43178"/>
                  </a:cubicBezTo>
                  <a:lnTo>
                    <a:pt x="27412" y="37553"/>
                  </a:lnTo>
                  <a:cubicBezTo>
                    <a:pt x="27781" y="36816"/>
                    <a:pt x="28506" y="36365"/>
                    <a:pt x="29293" y="36365"/>
                  </a:cubicBezTo>
                  <a:cubicBezTo>
                    <a:pt x="29521" y="36365"/>
                    <a:pt x="29755" y="36403"/>
                    <a:pt x="29987" y="36483"/>
                  </a:cubicBezTo>
                  <a:lnTo>
                    <a:pt x="30898" y="36761"/>
                  </a:lnTo>
                  <a:lnTo>
                    <a:pt x="36048" y="38424"/>
                  </a:lnTo>
                  <a:cubicBezTo>
                    <a:pt x="36269" y="38493"/>
                    <a:pt x="36490" y="38525"/>
                    <a:pt x="36704" y="38525"/>
                  </a:cubicBezTo>
                  <a:cubicBezTo>
                    <a:pt x="38096" y="38525"/>
                    <a:pt x="39227" y="37168"/>
                    <a:pt x="38781" y="35691"/>
                  </a:cubicBezTo>
                  <a:lnTo>
                    <a:pt x="36998" y="30106"/>
                  </a:lnTo>
                  <a:lnTo>
                    <a:pt x="36840" y="29630"/>
                  </a:lnTo>
                  <a:cubicBezTo>
                    <a:pt x="36523" y="28601"/>
                    <a:pt x="36959" y="27531"/>
                    <a:pt x="37910" y="27056"/>
                  </a:cubicBezTo>
                  <a:lnTo>
                    <a:pt x="43574" y="24124"/>
                  </a:lnTo>
                  <a:cubicBezTo>
                    <a:pt x="45159" y="23332"/>
                    <a:pt x="45159" y="21074"/>
                    <a:pt x="43574" y="20282"/>
                  </a:cubicBezTo>
                  <a:lnTo>
                    <a:pt x="37949" y="17351"/>
                  </a:lnTo>
                  <a:cubicBezTo>
                    <a:pt x="36998" y="16875"/>
                    <a:pt x="36563" y="15766"/>
                    <a:pt x="36880" y="14776"/>
                  </a:cubicBezTo>
                  <a:lnTo>
                    <a:pt x="37038" y="14182"/>
                  </a:lnTo>
                  <a:lnTo>
                    <a:pt x="38821" y="8715"/>
                  </a:lnTo>
                  <a:cubicBezTo>
                    <a:pt x="39298" y="7248"/>
                    <a:pt x="38189" y="5869"/>
                    <a:pt x="36784" y="5869"/>
                  </a:cubicBezTo>
                  <a:cubicBezTo>
                    <a:pt x="36558" y="5869"/>
                    <a:pt x="36324" y="5905"/>
                    <a:pt x="36087" y="5982"/>
                  </a:cubicBezTo>
                  <a:lnTo>
                    <a:pt x="30898" y="7646"/>
                  </a:lnTo>
                  <a:lnTo>
                    <a:pt x="30027" y="7883"/>
                  </a:lnTo>
                  <a:cubicBezTo>
                    <a:pt x="29804" y="7963"/>
                    <a:pt x="29575" y="8002"/>
                    <a:pt x="29348" y="8002"/>
                  </a:cubicBezTo>
                  <a:cubicBezTo>
                    <a:pt x="28569" y="8002"/>
                    <a:pt x="27820" y="7550"/>
                    <a:pt x="27452" y="6814"/>
                  </a:cubicBezTo>
                  <a:lnTo>
                    <a:pt x="24521" y="1189"/>
                  </a:lnTo>
                  <a:cubicBezTo>
                    <a:pt x="24124" y="396"/>
                    <a:pt x="23372" y="0"/>
                    <a:pt x="22614" y="0"/>
                  </a:cubicBezTo>
                  <a:close/>
                </a:path>
              </a:pathLst>
            </a:custGeom>
            <a:solidFill>
              <a:srgbClr val="FF8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35"/>
            <p:cNvSpPr/>
            <p:nvPr/>
          </p:nvSpPr>
          <p:spPr>
            <a:xfrm>
              <a:off x="4875550" y="1265600"/>
              <a:ext cx="474400" cy="406500"/>
            </a:xfrm>
            <a:custGeom>
              <a:avLst/>
              <a:gdLst/>
              <a:ahLst/>
              <a:cxnLst/>
              <a:rect l="l" t="t" r="r" b="b"/>
              <a:pathLst>
                <a:path w="18976" h="16260" extrusionOk="0">
                  <a:moveTo>
                    <a:pt x="10833" y="4784"/>
                  </a:moveTo>
                  <a:cubicBezTo>
                    <a:pt x="12543" y="4784"/>
                    <a:pt x="14182" y="6125"/>
                    <a:pt x="14182" y="8139"/>
                  </a:cubicBezTo>
                  <a:cubicBezTo>
                    <a:pt x="14182" y="9961"/>
                    <a:pt x="12677" y="11467"/>
                    <a:pt x="10855" y="11467"/>
                  </a:cubicBezTo>
                  <a:cubicBezTo>
                    <a:pt x="7884" y="11467"/>
                    <a:pt x="6418" y="7862"/>
                    <a:pt x="8517" y="5763"/>
                  </a:cubicBezTo>
                  <a:cubicBezTo>
                    <a:pt x="9193" y="5087"/>
                    <a:pt x="10021" y="4784"/>
                    <a:pt x="10833" y="4784"/>
                  </a:cubicBezTo>
                  <a:close/>
                  <a:moveTo>
                    <a:pt x="10797" y="1"/>
                  </a:moveTo>
                  <a:cubicBezTo>
                    <a:pt x="8800" y="1"/>
                    <a:pt x="6765" y="742"/>
                    <a:pt x="5111" y="2396"/>
                  </a:cubicBezTo>
                  <a:cubicBezTo>
                    <a:pt x="1" y="7506"/>
                    <a:pt x="3606" y="16260"/>
                    <a:pt x="10855" y="16260"/>
                  </a:cubicBezTo>
                  <a:cubicBezTo>
                    <a:pt x="15331" y="16260"/>
                    <a:pt x="18975" y="12616"/>
                    <a:pt x="18975" y="8139"/>
                  </a:cubicBezTo>
                  <a:cubicBezTo>
                    <a:pt x="18975" y="3236"/>
                    <a:pt x="14971" y="1"/>
                    <a:pt x="10797" y="1"/>
                  </a:cubicBezTo>
                  <a:close/>
                </a:path>
              </a:pathLst>
            </a:custGeom>
            <a:solidFill>
              <a:srgbClr val="F7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35"/>
            <p:cNvSpPr/>
            <p:nvPr/>
          </p:nvSpPr>
          <p:spPr>
            <a:xfrm>
              <a:off x="5036000" y="1385875"/>
              <a:ext cx="194125" cy="166350"/>
            </a:xfrm>
            <a:custGeom>
              <a:avLst/>
              <a:gdLst/>
              <a:ahLst/>
              <a:cxnLst/>
              <a:rect l="l" t="t" r="r" b="b"/>
              <a:pathLst>
                <a:path w="7765" h="6654" extrusionOk="0">
                  <a:moveTo>
                    <a:pt x="4437" y="1"/>
                  </a:moveTo>
                  <a:cubicBezTo>
                    <a:pt x="1466" y="1"/>
                    <a:pt x="0" y="3566"/>
                    <a:pt x="2099" y="5665"/>
                  </a:cubicBezTo>
                  <a:cubicBezTo>
                    <a:pt x="2782" y="6348"/>
                    <a:pt x="3619" y="6653"/>
                    <a:pt x="4438" y="6653"/>
                  </a:cubicBezTo>
                  <a:cubicBezTo>
                    <a:pt x="6139" y="6653"/>
                    <a:pt x="7764" y="5334"/>
                    <a:pt x="7764" y="3328"/>
                  </a:cubicBezTo>
                  <a:cubicBezTo>
                    <a:pt x="7764" y="1467"/>
                    <a:pt x="6259" y="1"/>
                    <a:pt x="4437" y="1"/>
                  </a:cubicBezTo>
                  <a:close/>
                </a:path>
              </a:pathLst>
            </a:custGeom>
            <a:solidFill>
              <a:srgbClr val="E0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35"/>
            <p:cNvSpPr/>
            <p:nvPr/>
          </p:nvSpPr>
          <p:spPr>
            <a:xfrm>
              <a:off x="4095300" y="1027475"/>
              <a:ext cx="347525" cy="168300"/>
            </a:xfrm>
            <a:custGeom>
              <a:avLst/>
              <a:gdLst/>
              <a:ahLst/>
              <a:cxnLst/>
              <a:rect l="l" t="t" r="r" b="b"/>
              <a:pathLst>
                <a:path w="13901" h="6732" extrusionOk="0">
                  <a:moveTo>
                    <a:pt x="3527" y="0"/>
                  </a:moveTo>
                  <a:cubicBezTo>
                    <a:pt x="528" y="0"/>
                    <a:pt x="1" y="4656"/>
                    <a:pt x="3245" y="5147"/>
                  </a:cubicBezTo>
                  <a:lnTo>
                    <a:pt x="13663" y="6731"/>
                  </a:lnTo>
                  <a:cubicBezTo>
                    <a:pt x="13742" y="6731"/>
                    <a:pt x="13781" y="6692"/>
                    <a:pt x="13821" y="6652"/>
                  </a:cubicBezTo>
                  <a:cubicBezTo>
                    <a:pt x="13900" y="6573"/>
                    <a:pt x="13861" y="6454"/>
                    <a:pt x="13781" y="6414"/>
                  </a:cubicBezTo>
                  <a:lnTo>
                    <a:pt x="5067" y="472"/>
                  </a:lnTo>
                  <a:cubicBezTo>
                    <a:pt x="4750" y="235"/>
                    <a:pt x="4393" y="116"/>
                    <a:pt x="3997" y="37"/>
                  </a:cubicBezTo>
                  <a:cubicBezTo>
                    <a:pt x="3834" y="12"/>
                    <a:pt x="3677" y="0"/>
                    <a:pt x="352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35"/>
            <p:cNvSpPr/>
            <p:nvPr/>
          </p:nvSpPr>
          <p:spPr>
            <a:xfrm>
              <a:off x="4124900" y="1769850"/>
              <a:ext cx="328800" cy="177650"/>
            </a:xfrm>
            <a:custGeom>
              <a:avLst/>
              <a:gdLst/>
              <a:ahLst/>
              <a:cxnLst/>
              <a:rect l="l" t="t" r="r" b="b"/>
              <a:pathLst>
                <a:path w="13152" h="7106" extrusionOk="0">
                  <a:moveTo>
                    <a:pt x="12976" y="1"/>
                  </a:moveTo>
                  <a:cubicBezTo>
                    <a:pt x="12957" y="1"/>
                    <a:pt x="12936" y="4"/>
                    <a:pt x="12914" y="12"/>
                  </a:cubicBezTo>
                  <a:lnTo>
                    <a:pt x="2576" y="1992"/>
                  </a:lnTo>
                  <a:cubicBezTo>
                    <a:pt x="912" y="2269"/>
                    <a:pt x="1" y="4012"/>
                    <a:pt x="674" y="5557"/>
                  </a:cubicBezTo>
                  <a:cubicBezTo>
                    <a:pt x="1109" y="6554"/>
                    <a:pt x="2054" y="7105"/>
                    <a:pt x="3032" y="7105"/>
                  </a:cubicBezTo>
                  <a:cubicBezTo>
                    <a:pt x="3570" y="7105"/>
                    <a:pt x="4118" y="6939"/>
                    <a:pt x="4596" y="6587"/>
                  </a:cubicBezTo>
                  <a:lnTo>
                    <a:pt x="13073" y="289"/>
                  </a:lnTo>
                  <a:cubicBezTo>
                    <a:pt x="13112" y="249"/>
                    <a:pt x="13152" y="210"/>
                    <a:pt x="13152" y="130"/>
                  </a:cubicBezTo>
                  <a:cubicBezTo>
                    <a:pt x="13120" y="66"/>
                    <a:pt x="13061" y="1"/>
                    <a:pt x="12976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35"/>
            <p:cNvSpPr/>
            <p:nvPr/>
          </p:nvSpPr>
          <p:spPr>
            <a:xfrm>
              <a:off x="4693350" y="2174075"/>
              <a:ext cx="180250" cy="320375"/>
            </a:xfrm>
            <a:custGeom>
              <a:avLst/>
              <a:gdLst/>
              <a:ahLst/>
              <a:cxnLst/>
              <a:rect l="l" t="t" r="r" b="b"/>
              <a:pathLst>
                <a:path w="7210" h="12815" extrusionOk="0">
                  <a:moveTo>
                    <a:pt x="7029" y="1"/>
                  </a:moveTo>
                  <a:cubicBezTo>
                    <a:pt x="6972" y="1"/>
                    <a:pt x="6917" y="35"/>
                    <a:pt x="6893" y="84"/>
                  </a:cubicBezTo>
                  <a:lnTo>
                    <a:pt x="951" y="8798"/>
                  </a:lnTo>
                  <a:cubicBezTo>
                    <a:pt x="0" y="10145"/>
                    <a:pt x="594" y="12047"/>
                    <a:pt x="2139" y="12641"/>
                  </a:cubicBezTo>
                  <a:cubicBezTo>
                    <a:pt x="2447" y="12759"/>
                    <a:pt x="2762" y="12815"/>
                    <a:pt x="3070" y="12815"/>
                  </a:cubicBezTo>
                  <a:cubicBezTo>
                    <a:pt x="4305" y="12815"/>
                    <a:pt x="5435" y="11921"/>
                    <a:pt x="5625" y="10621"/>
                  </a:cubicBezTo>
                  <a:lnTo>
                    <a:pt x="7170" y="202"/>
                  </a:lnTo>
                  <a:cubicBezTo>
                    <a:pt x="7210" y="123"/>
                    <a:pt x="7170" y="44"/>
                    <a:pt x="7130" y="44"/>
                  </a:cubicBezTo>
                  <a:cubicBezTo>
                    <a:pt x="7100" y="14"/>
                    <a:pt x="7064" y="1"/>
                    <a:pt x="7029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35"/>
            <p:cNvSpPr/>
            <p:nvPr/>
          </p:nvSpPr>
          <p:spPr>
            <a:xfrm>
              <a:off x="5447275" y="2162875"/>
              <a:ext cx="189850" cy="316000"/>
            </a:xfrm>
            <a:custGeom>
              <a:avLst/>
              <a:gdLst/>
              <a:ahLst/>
              <a:cxnLst/>
              <a:rect l="l" t="t" r="r" b="b"/>
              <a:pathLst>
                <a:path w="7594" h="12640" extrusionOk="0">
                  <a:moveTo>
                    <a:pt x="207" y="0"/>
                  </a:moveTo>
                  <a:cubicBezTo>
                    <a:pt x="102" y="0"/>
                    <a:pt x="1" y="80"/>
                    <a:pt x="28" y="215"/>
                  </a:cubicBezTo>
                  <a:lnTo>
                    <a:pt x="2008" y="10554"/>
                  </a:lnTo>
                  <a:cubicBezTo>
                    <a:pt x="2253" y="11810"/>
                    <a:pt x="3351" y="12639"/>
                    <a:pt x="4533" y="12639"/>
                  </a:cubicBezTo>
                  <a:cubicBezTo>
                    <a:pt x="4879" y="12639"/>
                    <a:pt x="5232" y="12568"/>
                    <a:pt x="5573" y="12415"/>
                  </a:cubicBezTo>
                  <a:cubicBezTo>
                    <a:pt x="7079" y="11782"/>
                    <a:pt x="7594" y="9880"/>
                    <a:pt x="6603" y="8533"/>
                  </a:cubicBezTo>
                  <a:lnTo>
                    <a:pt x="345" y="56"/>
                  </a:lnTo>
                  <a:cubicBezTo>
                    <a:pt x="307" y="18"/>
                    <a:pt x="256" y="0"/>
                    <a:pt x="207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35"/>
            <p:cNvSpPr/>
            <p:nvPr/>
          </p:nvSpPr>
          <p:spPr>
            <a:xfrm>
              <a:off x="5850325" y="1742275"/>
              <a:ext cx="332475" cy="167400"/>
            </a:xfrm>
            <a:custGeom>
              <a:avLst/>
              <a:gdLst/>
              <a:ahLst/>
              <a:cxnLst/>
              <a:rect l="l" t="t" r="r" b="b"/>
              <a:pathLst>
                <a:path w="13299" h="6696" extrusionOk="0">
                  <a:moveTo>
                    <a:pt x="231" y="1"/>
                  </a:moveTo>
                  <a:cubicBezTo>
                    <a:pt x="91" y="1"/>
                    <a:pt x="0" y="212"/>
                    <a:pt x="147" y="322"/>
                  </a:cubicBezTo>
                  <a:lnTo>
                    <a:pt x="8861" y="6264"/>
                  </a:lnTo>
                  <a:cubicBezTo>
                    <a:pt x="9297" y="6559"/>
                    <a:pt x="9790" y="6696"/>
                    <a:pt x="10279" y="6696"/>
                  </a:cubicBezTo>
                  <a:cubicBezTo>
                    <a:pt x="11301" y="6696"/>
                    <a:pt x="12302" y="6094"/>
                    <a:pt x="12704" y="5076"/>
                  </a:cubicBezTo>
                  <a:cubicBezTo>
                    <a:pt x="13298" y="3531"/>
                    <a:pt x="12308" y="1828"/>
                    <a:pt x="10684" y="1550"/>
                  </a:cubicBezTo>
                  <a:lnTo>
                    <a:pt x="266" y="5"/>
                  </a:lnTo>
                  <a:cubicBezTo>
                    <a:pt x="254" y="2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35"/>
            <p:cNvSpPr/>
            <p:nvPr/>
          </p:nvSpPr>
          <p:spPr>
            <a:xfrm>
              <a:off x="5840125" y="990900"/>
              <a:ext cx="327800" cy="177150"/>
            </a:xfrm>
            <a:custGeom>
              <a:avLst/>
              <a:gdLst/>
              <a:ahLst/>
              <a:cxnLst/>
              <a:rect l="l" t="t" r="r" b="b"/>
              <a:pathLst>
                <a:path w="13112" h="7086" extrusionOk="0">
                  <a:moveTo>
                    <a:pt x="10098" y="1"/>
                  </a:moveTo>
                  <a:cubicBezTo>
                    <a:pt x="9567" y="1"/>
                    <a:pt x="9028" y="163"/>
                    <a:pt x="8556" y="509"/>
                  </a:cubicBezTo>
                  <a:lnTo>
                    <a:pt x="79" y="6768"/>
                  </a:lnTo>
                  <a:cubicBezTo>
                    <a:pt x="40" y="6808"/>
                    <a:pt x="0" y="6887"/>
                    <a:pt x="40" y="6927"/>
                  </a:cubicBezTo>
                  <a:cubicBezTo>
                    <a:pt x="40" y="7046"/>
                    <a:pt x="119" y="7085"/>
                    <a:pt x="238" y="7085"/>
                  </a:cubicBezTo>
                  <a:lnTo>
                    <a:pt x="10577" y="5104"/>
                  </a:lnTo>
                  <a:cubicBezTo>
                    <a:pt x="12201" y="4788"/>
                    <a:pt x="13112" y="3045"/>
                    <a:pt x="12478" y="1539"/>
                  </a:cubicBezTo>
                  <a:cubicBezTo>
                    <a:pt x="12040" y="561"/>
                    <a:pt x="11084" y="1"/>
                    <a:pt x="10098" y="1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35"/>
            <p:cNvSpPr/>
            <p:nvPr/>
          </p:nvSpPr>
          <p:spPr>
            <a:xfrm>
              <a:off x="5420225" y="443325"/>
              <a:ext cx="173975" cy="320125"/>
            </a:xfrm>
            <a:custGeom>
              <a:avLst/>
              <a:gdLst/>
              <a:ahLst/>
              <a:cxnLst/>
              <a:rect l="l" t="t" r="r" b="b"/>
              <a:pathLst>
                <a:path w="6959" h="12805" extrusionOk="0">
                  <a:moveTo>
                    <a:pt x="4092" y="0"/>
                  </a:moveTo>
                  <a:cubicBezTo>
                    <a:pt x="2948" y="0"/>
                    <a:pt x="1814" y="693"/>
                    <a:pt x="1585" y="2210"/>
                  </a:cubicBezTo>
                  <a:lnTo>
                    <a:pt x="1" y="12628"/>
                  </a:lnTo>
                  <a:cubicBezTo>
                    <a:pt x="1" y="12734"/>
                    <a:pt x="89" y="12804"/>
                    <a:pt x="183" y="12804"/>
                  </a:cubicBezTo>
                  <a:cubicBezTo>
                    <a:pt x="229" y="12804"/>
                    <a:pt x="278" y="12787"/>
                    <a:pt x="318" y="12747"/>
                  </a:cubicBezTo>
                  <a:lnTo>
                    <a:pt x="6259" y="4032"/>
                  </a:lnTo>
                  <a:cubicBezTo>
                    <a:pt x="6457" y="3715"/>
                    <a:pt x="6616" y="3359"/>
                    <a:pt x="6695" y="2963"/>
                  </a:cubicBezTo>
                  <a:cubicBezTo>
                    <a:pt x="6959" y="1073"/>
                    <a:pt x="5517" y="0"/>
                    <a:pt x="4092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35"/>
            <p:cNvSpPr/>
            <p:nvPr/>
          </p:nvSpPr>
          <p:spPr>
            <a:xfrm>
              <a:off x="4656700" y="459300"/>
              <a:ext cx="190175" cy="315575"/>
            </a:xfrm>
            <a:custGeom>
              <a:avLst/>
              <a:gdLst/>
              <a:ahLst/>
              <a:cxnLst/>
              <a:rect l="l" t="t" r="r" b="b"/>
              <a:pathLst>
                <a:path w="7607" h="12623" extrusionOk="0">
                  <a:moveTo>
                    <a:pt x="3083" y="0"/>
                  </a:moveTo>
                  <a:cubicBezTo>
                    <a:pt x="2731" y="0"/>
                    <a:pt x="2371" y="72"/>
                    <a:pt x="2021" y="224"/>
                  </a:cubicBezTo>
                  <a:cubicBezTo>
                    <a:pt x="515" y="858"/>
                    <a:pt x="1" y="2759"/>
                    <a:pt x="991" y="4106"/>
                  </a:cubicBezTo>
                  <a:lnTo>
                    <a:pt x="7250" y="12544"/>
                  </a:lnTo>
                  <a:cubicBezTo>
                    <a:pt x="7289" y="12623"/>
                    <a:pt x="7368" y="12623"/>
                    <a:pt x="7448" y="12623"/>
                  </a:cubicBezTo>
                  <a:cubicBezTo>
                    <a:pt x="7527" y="12623"/>
                    <a:pt x="7606" y="12544"/>
                    <a:pt x="7606" y="12465"/>
                  </a:cubicBezTo>
                  <a:lnTo>
                    <a:pt x="5625" y="2086"/>
                  </a:lnTo>
                  <a:cubicBezTo>
                    <a:pt x="5380" y="830"/>
                    <a:pt x="4282" y="0"/>
                    <a:pt x="3083" y="0"/>
                  </a:cubicBezTo>
                  <a:close/>
                </a:path>
              </a:pathLst>
            </a:custGeom>
            <a:solidFill>
              <a:srgbClr val="396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850" y="383989"/>
            <a:ext cx="7714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900" y="1152475"/>
            <a:ext cx="7714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Hind"/>
              <a:buChar char="●"/>
              <a:defRPr sz="1600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Hind"/>
              <a:buChar char="○"/>
              <a:defRPr sz="1600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Hind"/>
              <a:buChar char="■"/>
              <a:defRPr sz="1600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Hind"/>
              <a:buChar char="●"/>
              <a:defRPr sz="1600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Hind"/>
              <a:buChar char="○"/>
              <a:defRPr sz="1600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Hind"/>
              <a:buChar char="■"/>
              <a:defRPr sz="1600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Hind"/>
              <a:buChar char="●"/>
              <a:defRPr sz="1600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Hind"/>
              <a:buChar char="○"/>
              <a:defRPr sz="1600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Hind"/>
              <a:buChar char="■"/>
              <a:defRPr sz="1600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8" r:id="rId5"/>
    <p:sldLayoutId id="2147483659" r:id="rId6"/>
    <p:sldLayoutId id="2147483672" r:id="rId7"/>
    <p:sldLayoutId id="2147483676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4"/>
          <p:cNvSpPr txBox="1">
            <a:spLocks noGrp="1"/>
          </p:cNvSpPr>
          <p:nvPr>
            <p:ph type="ctrTitle"/>
          </p:nvPr>
        </p:nvSpPr>
        <p:spPr>
          <a:xfrm>
            <a:off x="1613853" y="642209"/>
            <a:ext cx="6133580" cy="15316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>
                <a:solidFill>
                  <a:schemeClr val="bg2"/>
                </a:solidFill>
                <a:latin typeface="Prata" panose="020B0604020202020204" charset="0"/>
              </a:rPr>
              <a:t>MAHABARATHA II</a:t>
            </a:r>
            <a:br>
              <a:rPr lang="es-MX" sz="3200" dirty="0">
                <a:solidFill>
                  <a:schemeClr val="bg2"/>
                </a:solidFill>
                <a:latin typeface="Prata" panose="020B0604020202020204" charset="0"/>
              </a:rPr>
            </a:br>
            <a:r>
              <a:rPr lang="es-MX" sz="3200" dirty="0">
                <a:solidFill>
                  <a:schemeClr val="bg2"/>
                </a:solidFill>
                <a:latin typeface="Prata" panose="020B0604020202020204" charset="0"/>
              </a:rPr>
              <a:t>El  BHAGAVAD  GITÁ</a:t>
            </a:r>
            <a:endParaRPr sz="3200" dirty="0">
              <a:solidFill>
                <a:schemeClr val="bg2"/>
              </a:solidFill>
              <a:latin typeface="Prata" panose="020B0604020202020204" charset="0"/>
            </a:endParaRPr>
          </a:p>
        </p:txBody>
      </p:sp>
      <p:sp>
        <p:nvSpPr>
          <p:cNvPr id="593" name="Google Shape;593;p34"/>
          <p:cNvSpPr txBox="1">
            <a:spLocks noGrp="1"/>
          </p:cNvSpPr>
          <p:nvPr>
            <p:ph type="subTitle" idx="1"/>
          </p:nvPr>
        </p:nvSpPr>
        <p:spPr>
          <a:xfrm>
            <a:off x="2741799" y="2969663"/>
            <a:ext cx="3877689" cy="13273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dirty="0"/>
              <a:t>Fanor Larraín  V.</a:t>
            </a:r>
          </a:p>
          <a:p>
            <a:endParaRPr lang="es-MX" dirty="0"/>
          </a:p>
          <a:p>
            <a:r>
              <a:rPr lang="es-MX" dirty="0"/>
              <a:t>Director Programa Asia Pacífico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5/05/2021</a:t>
            </a:r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5"/>
          <p:cNvSpPr txBox="1">
            <a:spLocks noGrp="1"/>
          </p:cNvSpPr>
          <p:nvPr>
            <p:ph type="title"/>
          </p:nvPr>
        </p:nvSpPr>
        <p:spPr>
          <a:xfrm>
            <a:off x="-304373" y="519775"/>
            <a:ext cx="6890662" cy="7227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bg2"/>
                </a:solidFill>
                <a:latin typeface="Prata" panose="020B0604020202020204" charset="0"/>
              </a:rPr>
              <a:t>ENSEÑANZAS</a:t>
            </a:r>
            <a:endParaRPr dirty="0">
              <a:solidFill>
                <a:schemeClr val="bg2"/>
              </a:solidFill>
              <a:latin typeface="Prata" panose="020B0604020202020204" charset="0"/>
            </a:endParaRPr>
          </a:p>
        </p:txBody>
      </p:sp>
      <p:sp>
        <p:nvSpPr>
          <p:cNvPr id="613" name="Google Shape;613;p35"/>
          <p:cNvSpPr txBox="1">
            <a:spLocks noGrp="1"/>
          </p:cNvSpPr>
          <p:nvPr>
            <p:ph type="body" idx="1"/>
          </p:nvPr>
        </p:nvSpPr>
        <p:spPr>
          <a:xfrm>
            <a:off x="721800" y="1248865"/>
            <a:ext cx="77004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lnSpc>
                <a:spcPct val="150000"/>
              </a:lnSpc>
              <a:buNone/>
            </a:pPr>
            <a:r>
              <a:rPr lang="es-MX" sz="1700" dirty="0"/>
              <a:t> </a:t>
            </a:r>
            <a:endParaRPr lang="en-US"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902ACC-DE6C-4FF0-B2FF-2700F0E41DED}"/>
              </a:ext>
            </a:extLst>
          </p:cNvPr>
          <p:cNvSpPr txBox="1"/>
          <p:nvPr/>
        </p:nvSpPr>
        <p:spPr>
          <a:xfrm>
            <a:off x="462709" y="1261518"/>
            <a:ext cx="8383836" cy="3747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2"/>
                </a:solidFill>
                <a:latin typeface="Hind" panose="020B0604020202020204" charset="0"/>
                <a:cs typeface="Hind" panose="020B0604020202020204" charset="0"/>
              </a:rPr>
              <a:t>1ª. Desapego de los resultados o fruto de una acción. Uno sólo tiene control sobre tu respectiva tarea. Pero no control o reclamo en los resultados. Esa es la acción virtuosa, sin esperar la recompensa.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accent2"/>
              </a:solidFill>
              <a:latin typeface="Hind" panose="020B0604020202020204" charset="0"/>
              <a:cs typeface="Hind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2"/>
                </a:solidFill>
                <a:latin typeface="Hind" panose="020B0604020202020204" charset="0"/>
                <a:cs typeface="Hind" panose="020B0604020202020204" charset="0"/>
              </a:rPr>
              <a:t>2ª.En el </a:t>
            </a:r>
            <a:r>
              <a:rPr lang="es-ES" sz="2000" dirty="0" err="1">
                <a:solidFill>
                  <a:schemeClr val="accent2"/>
                </a:solidFill>
                <a:latin typeface="Hind" panose="020B0604020202020204" charset="0"/>
                <a:cs typeface="Hind" panose="020B0604020202020204" charset="0"/>
              </a:rPr>
              <a:t>bhakti</a:t>
            </a:r>
            <a:r>
              <a:rPr lang="es-ES" sz="2000" dirty="0">
                <a:solidFill>
                  <a:schemeClr val="accent2"/>
                </a:solidFill>
                <a:latin typeface="Hind" panose="020B0604020202020204" charset="0"/>
                <a:cs typeface="Hind" panose="020B0604020202020204" charset="0"/>
              </a:rPr>
              <a:t>-yoga es una pasión devocional en la que el practicante deja de interesarse por su propia persona, se pone al servicio de la deidad y por lo tanto se desapega y libera de las normas y constricciones sociales. </a:t>
            </a:r>
            <a:r>
              <a:rPr lang="es-ES" sz="2000" dirty="0">
                <a:solidFill>
                  <a:srgbClr val="FF0000"/>
                </a:solidFill>
                <a:latin typeface="Hind" panose="020B0604020202020204" charset="0"/>
                <a:cs typeface="Hind" panose="020B0604020202020204" charset="0"/>
              </a:rPr>
              <a:t>RENUNCIANTES</a:t>
            </a:r>
            <a:r>
              <a:rPr lang="es-ES" sz="2000" dirty="0">
                <a:solidFill>
                  <a:schemeClr val="accent2"/>
                </a:solidFill>
                <a:latin typeface="Hind" panose="020B0604020202020204" charset="0"/>
                <a:cs typeface="Hind" panose="020B0604020202020204" charset="0"/>
              </a:rPr>
              <a:t>.</a:t>
            </a:r>
            <a:endParaRPr lang="en-US" sz="2000" dirty="0">
              <a:solidFill>
                <a:schemeClr val="accent2"/>
              </a:solidFill>
              <a:latin typeface="Hind" panose="020B0604020202020204" charset="0"/>
              <a:cs typeface="Hind" panose="020B0604020202020204" charset="0"/>
            </a:endParaRPr>
          </a:p>
        </p:txBody>
      </p:sp>
      <p:pic>
        <p:nvPicPr>
          <p:cNvPr id="3" name="Imagen 2" descr="Pintura de arte de una persona&#10;&#10;Descripción generada automáticamente con confianza baja">
            <a:extLst>
              <a:ext uri="{FF2B5EF4-FFF2-40B4-BE49-F238E27FC236}">
                <a16:creationId xmlns:a16="http://schemas.microsoft.com/office/drawing/2014/main" id="{5B69CAE7-3E4E-4B62-B322-81301C780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849" y="155807"/>
            <a:ext cx="1049891" cy="11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2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DC329-1D8E-4678-82E1-49987530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EBB53D-FBB5-49FE-A651-BDA9E42BAD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Un grupo de personas sentadas en el suelo&#10;&#10;Descripción generada automáticamente con confianza media">
            <a:extLst>
              <a:ext uri="{FF2B5EF4-FFF2-40B4-BE49-F238E27FC236}">
                <a16:creationId xmlns:a16="http://schemas.microsoft.com/office/drawing/2014/main" id="{657E5500-6F8A-4B2D-8B30-E137BD113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596" y="384475"/>
            <a:ext cx="5831958" cy="437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8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1"/>
          <p:cNvSpPr txBox="1">
            <a:spLocks noGrp="1"/>
          </p:cNvSpPr>
          <p:nvPr>
            <p:ph type="title"/>
          </p:nvPr>
        </p:nvSpPr>
        <p:spPr>
          <a:xfrm>
            <a:off x="2111700" y="445025"/>
            <a:ext cx="4920600" cy="5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bg2"/>
                </a:solidFill>
                <a:latin typeface="Prata" panose="020B0604020202020204" charset="0"/>
              </a:rPr>
              <a:t>ENSEÑANZAS</a:t>
            </a:r>
            <a:endParaRPr dirty="0">
              <a:solidFill>
                <a:schemeClr val="bg2"/>
              </a:solidFill>
              <a:latin typeface="Prata" panose="020B0604020202020204" charset="0"/>
            </a:endParaRPr>
          </a:p>
        </p:txBody>
      </p:sp>
      <p:sp>
        <p:nvSpPr>
          <p:cNvPr id="735" name="Google Shape;735;p41"/>
          <p:cNvSpPr txBox="1">
            <a:spLocks noGrp="1"/>
          </p:cNvSpPr>
          <p:nvPr>
            <p:ph type="body" idx="1"/>
          </p:nvPr>
        </p:nvSpPr>
        <p:spPr>
          <a:xfrm>
            <a:off x="1254642" y="1203728"/>
            <a:ext cx="6521119" cy="3176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s-MX" sz="1600" b="1" dirty="0"/>
              <a:t>3ª. Pensar tranquilo. Conquista tu mente con la meditación y la contemplación (Gita 6.35) 4ª. Sé bueno y trata a todos por igual (Gita 6,9) 5ª. Prepárate para el cambio. Cuando la inercia predomina aparecen la ignorancia, la indolencia y la desilusión (</a:t>
            </a:r>
            <a:r>
              <a:rPr lang="es-MX" sz="1600" b="1" dirty="0" err="1"/>
              <a:t>Gitá</a:t>
            </a:r>
            <a:r>
              <a:rPr lang="es-MX" sz="1600" b="1" dirty="0"/>
              <a:t> 14.13) 6ª. Actúa con convicción. Cualquier cosa hecha sin fe es inútil (</a:t>
            </a:r>
            <a:r>
              <a:rPr lang="es-MX" sz="1600" b="1" dirty="0" err="1"/>
              <a:t>Gitá</a:t>
            </a:r>
            <a:r>
              <a:rPr lang="es-MX" sz="1600" b="1" dirty="0"/>
              <a:t> 17,28) 7ª. Ponte siempre estándares altos de superación.</a:t>
            </a:r>
          </a:p>
          <a:p>
            <a:pPr>
              <a:lnSpc>
                <a:spcPct val="150000"/>
              </a:lnSpc>
            </a:pPr>
            <a:r>
              <a:rPr lang="es-MX" sz="1600" b="1" dirty="0"/>
              <a:t>8ª. La vida y la muerte no son diferentes. Siempre hemos existido y existiremos siempre  (</a:t>
            </a:r>
            <a:r>
              <a:rPr lang="es-MX" sz="1600" b="1" dirty="0" err="1"/>
              <a:t>Gitá</a:t>
            </a:r>
            <a:r>
              <a:rPr lang="es-MX" sz="1600" b="1" dirty="0"/>
              <a:t> 2.11) 9ª. 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dirty="0"/>
          </a:p>
        </p:txBody>
      </p:sp>
      <p:sp>
        <p:nvSpPr>
          <p:cNvPr id="736" name="Google Shape;736;p41"/>
          <p:cNvSpPr/>
          <p:nvPr/>
        </p:nvSpPr>
        <p:spPr>
          <a:xfrm>
            <a:off x="3571823" y="4981870"/>
            <a:ext cx="162849" cy="161630"/>
          </a:xfrm>
          <a:custGeom>
            <a:avLst/>
            <a:gdLst/>
            <a:ahLst/>
            <a:cxnLst/>
            <a:rect l="l" t="t" r="r" b="b"/>
            <a:pathLst>
              <a:path w="9085" h="9017" extrusionOk="0">
                <a:moveTo>
                  <a:pt x="4541" y="0"/>
                </a:moveTo>
                <a:cubicBezTo>
                  <a:pt x="4489" y="0"/>
                  <a:pt x="4436" y="33"/>
                  <a:pt x="4418" y="98"/>
                </a:cubicBezTo>
                <a:lnTo>
                  <a:pt x="3644" y="3527"/>
                </a:lnTo>
                <a:cubicBezTo>
                  <a:pt x="3644" y="3575"/>
                  <a:pt x="3608" y="3599"/>
                  <a:pt x="3560" y="3611"/>
                </a:cubicBezTo>
                <a:lnTo>
                  <a:pt x="131" y="4385"/>
                </a:lnTo>
                <a:cubicBezTo>
                  <a:pt x="1" y="4420"/>
                  <a:pt x="1" y="4599"/>
                  <a:pt x="131" y="4623"/>
                </a:cubicBezTo>
                <a:lnTo>
                  <a:pt x="3560" y="5397"/>
                </a:lnTo>
                <a:cubicBezTo>
                  <a:pt x="3608" y="5397"/>
                  <a:pt x="3632" y="5444"/>
                  <a:pt x="3644" y="5492"/>
                </a:cubicBezTo>
                <a:lnTo>
                  <a:pt x="4418" y="8909"/>
                </a:lnTo>
                <a:cubicBezTo>
                  <a:pt x="4436" y="8980"/>
                  <a:pt x="4489" y="9016"/>
                  <a:pt x="4541" y="9016"/>
                </a:cubicBezTo>
                <a:cubicBezTo>
                  <a:pt x="4593" y="9016"/>
                  <a:pt x="4644" y="8980"/>
                  <a:pt x="4656" y="8909"/>
                </a:cubicBezTo>
                <a:lnTo>
                  <a:pt x="5430" y="5492"/>
                </a:lnTo>
                <a:cubicBezTo>
                  <a:pt x="5430" y="5444"/>
                  <a:pt x="5477" y="5420"/>
                  <a:pt x="5525" y="5397"/>
                </a:cubicBezTo>
                <a:lnTo>
                  <a:pt x="8942" y="4623"/>
                </a:lnTo>
                <a:cubicBezTo>
                  <a:pt x="9085" y="4599"/>
                  <a:pt x="9085" y="4420"/>
                  <a:pt x="8942" y="4385"/>
                </a:cubicBezTo>
                <a:lnTo>
                  <a:pt x="5525" y="3611"/>
                </a:lnTo>
                <a:cubicBezTo>
                  <a:pt x="5477" y="3611"/>
                  <a:pt x="5454" y="3575"/>
                  <a:pt x="5430" y="3527"/>
                </a:cubicBezTo>
                <a:lnTo>
                  <a:pt x="4656" y="98"/>
                </a:lnTo>
                <a:cubicBezTo>
                  <a:pt x="4644" y="33"/>
                  <a:pt x="4593" y="0"/>
                  <a:pt x="45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 descr="Pintura de arte de una persona&#10;&#10;Descripción generada automáticamente con confianza baja">
            <a:extLst>
              <a:ext uri="{FF2B5EF4-FFF2-40B4-BE49-F238E27FC236}">
                <a16:creationId xmlns:a16="http://schemas.microsoft.com/office/drawing/2014/main" id="{872E9FCF-DD69-48C3-8EA0-54410AA56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284" y="65192"/>
            <a:ext cx="1031961" cy="11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50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6" name="Google Shape;11616;p43"/>
          <p:cNvSpPr txBox="1">
            <a:spLocks noGrp="1"/>
          </p:cNvSpPr>
          <p:nvPr>
            <p:ph type="title"/>
          </p:nvPr>
        </p:nvSpPr>
        <p:spPr>
          <a:xfrm>
            <a:off x="712350" y="384475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El Mundo de la Ilusión Maya</a:t>
            </a:r>
            <a:endParaRPr dirty="0"/>
          </a:p>
        </p:txBody>
      </p:sp>
      <p:sp>
        <p:nvSpPr>
          <p:cNvPr id="11617" name="Google Shape;11617;p43"/>
          <p:cNvSpPr txBox="1">
            <a:spLocks noGrp="1"/>
          </p:cNvSpPr>
          <p:nvPr>
            <p:ph type="subTitle" idx="1"/>
          </p:nvPr>
        </p:nvSpPr>
        <p:spPr>
          <a:xfrm>
            <a:off x="382741" y="1308580"/>
            <a:ext cx="7719300" cy="3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2000" b="1" dirty="0"/>
              <a:t>N</a:t>
            </a:r>
            <a:r>
              <a:rPr lang="es-ES" sz="2000" b="1" dirty="0"/>
              <a:t>o hay separación en la vida</a:t>
            </a:r>
            <a:r>
              <a:rPr lang="es-ES" sz="2000" dirty="0"/>
              <a:t>. La dependencia de la mente hace que aparezca este mundo ilusorio en que las cosas existen por separado.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S" sz="2000" b="1" dirty="0"/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 b="1" dirty="0"/>
              <a:t>Cuando todo está subordinado a Brahman El Único Absoluto. </a:t>
            </a:r>
            <a:r>
              <a:rPr lang="es-ES" sz="2000" dirty="0"/>
              <a:t>No hay una distinción  entre mente y materia. El mundo fenomenológico es una ilusión.</a:t>
            </a:r>
            <a:endParaRPr lang="es-MX" sz="2000" dirty="0"/>
          </a:p>
        </p:txBody>
      </p:sp>
      <p:pic>
        <p:nvPicPr>
          <p:cNvPr id="4" name="Imagen 3" descr="Pintura de arte de una persona&#10;&#10;Descripción generada automáticamente con confianza baja">
            <a:extLst>
              <a:ext uri="{FF2B5EF4-FFF2-40B4-BE49-F238E27FC236}">
                <a16:creationId xmlns:a16="http://schemas.microsoft.com/office/drawing/2014/main" id="{4C65CAE7-7CCA-42BC-9AB5-BE108034C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546" y="72304"/>
            <a:ext cx="1097495" cy="12471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9" name="Google Shape;11639;p45"/>
          <p:cNvSpPr txBox="1">
            <a:spLocks noGrp="1"/>
          </p:cNvSpPr>
          <p:nvPr>
            <p:ph type="title"/>
          </p:nvPr>
        </p:nvSpPr>
        <p:spPr>
          <a:xfrm>
            <a:off x="714850" y="502463"/>
            <a:ext cx="7714200" cy="6990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/>
              <a:t>RAJA YOGA. Control</a:t>
            </a:r>
            <a:endParaRPr lang="en" sz="3200" dirty="0"/>
          </a:p>
        </p:txBody>
      </p:sp>
      <p:sp>
        <p:nvSpPr>
          <p:cNvPr id="11640" name="Google Shape;11640;p45"/>
          <p:cNvSpPr txBox="1">
            <a:spLocks noGrp="1"/>
          </p:cNvSpPr>
          <p:nvPr>
            <p:ph type="subTitle" idx="1"/>
          </p:nvPr>
        </p:nvSpPr>
        <p:spPr>
          <a:xfrm>
            <a:off x="563526" y="1322423"/>
            <a:ext cx="8171350" cy="2228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fontAlgn="base">
              <a:buNone/>
            </a:pPr>
            <a:r>
              <a:rPr lang="es-ES" sz="2000" dirty="0"/>
              <a:t>Al controlarte a ti mismo, controlas tu ego y te vuelves autorrealizado.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s-ES" sz="2000" b="1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B050"/>
                </a:solidFill>
              </a:rPr>
              <a:t>En Raja Yoga controlamos:</a:t>
            </a:r>
            <a:r>
              <a:rPr lang="es-ES" sz="2000" dirty="0">
                <a:solidFill>
                  <a:srgbClr val="00B050"/>
                </a:solidFill>
              </a:rPr>
              <a:t> </a:t>
            </a:r>
            <a:r>
              <a:rPr lang="es-ES" sz="2000" dirty="0"/>
              <a:t>cuerpo + aliento + sentidos + mente.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s-ES" sz="20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sz="2000" dirty="0"/>
              <a:t>Yoga </a:t>
            </a:r>
            <a:r>
              <a:rPr lang="es-ES" sz="2000" dirty="0" err="1"/>
              <a:t>Sutras</a:t>
            </a:r>
            <a:r>
              <a:rPr lang="es-ES" sz="2000" dirty="0"/>
              <a:t> de </a:t>
            </a:r>
            <a:r>
              <a:rPr lang="es-ES" sz="2000" dirty="0" err="1"/>
              <a:t>Patanjali</a:t>
            </a:r>
            <a:r>
              <a:rPr lang="es-ES" sz="20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pic>
        <p:nvPicPr>
          <p:cNvPr id="3" name="Imagen 2" descr="Pintura de arte de una persona&#10;&#10;Descripción generada automáticamente con confianza baja">
            <a:extLst>
              <a:ext uri="{FF2B5EF4-FFF2-40B4-BE49-F238E27FC236}">
                <a16:creationId xmlns:a16="http://schemas.microsoft.com/office/drawing/2014/main" id="{EB4C33A7-9C82-41D8-82B9-15FB43A5A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383" y="2575735"/>
            <a:ext cx="2037906" cy="23158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" name="Google Shape;11622;p44"/>
          <p:cNvSpPr txBox="1">
            <a:spLocks noGrp="1"/>
          </p:cNvSpPr>
          <p:nvPr>
            <p:ph type="title"/>
          </p:nvPr>
        </p:nvSpPr>
        <p:spPr>
          <a:xfrm>
            <a:off x="708600" y="181601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8 prácticas del RAJA YOGA</a:t>
            </a:r>
            <a:endParaRPr dirty="0"/>
          </a:p>
        </p:txBody>
      </p:sp>
      <p:sp>
        <p:nvSpPr>
          <p:cNvPr id="11628" name="Google Shape;11628;p44"/>
          <p:cNvSpPr txBox="1">
            <a:spLocks noGrp="1"/>
          </p:cNvSpPr>
          <p:nvPr>
            <p:ph type="subTitle" idx="6"/>
          </p:nvPr>
        </p:nvSpPr>
        <p:spPr>
          <a:xfrm>
            <a:off x="482011" y="754300"/>
            <a:ext cx="7568154" cy="2854943"/>
          </a:xfrm>
          <a:prstGeom prst="rect">
            <a:avLst/>
          </a:prstGeom>
        </p:spPr>
        <p:txBody>
          <a:bodyPr spcFirstLastPara="1" wrap="square" lIns="91425" tIns="210300" rIns="91425" bIns="91425" anchor="t" anchorCtr="0"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s-ES" sz="1600" dirty="0"/>
              <a:t>       Alrededor de 200 a. C., el sabio </a:t>
            </a:r>
            <a:r>
              <a:rPr lang="es-ES" sz="1600" dirty="0" err="1"/>
              <a:t>Maharishi</a:t>
            </a:r>
            <a:r>
              <a:rPr lang="es-ES" sz="1600" dirty="0"/>
              <a:t> </a:t>
            </a:r>
            <a:r>
              <a:rPr lang="es-ES" sz="1600" dirty="0" err="1"/>
              <a:t>Patanjali</a:t>
            </a:r>
            <a:r>
              <a:rPr lang="es-ES" sz="1600" dirty="0"/>
              <a:t> dio una breve introducción al Raja Yoga en su compilación Yoga </a:t>
            </a:r>
            <a:r>
              <a:rPr lang="es-ES" sz="1600" dirty="0" err="1"/>
              <a:t>Sutras</a:t>
            </a:r>
            <a:r>
              <a:rPr lang="es-ES" sz="1600" dirty="0"/>
              <a:t>. Filosofía </a:t>
            </a:r>
            <a:r>
              <a:rPr lang="es-ES" sz="1600" dirty="0" err="1"/>
              <a:t>Ashtanga</a:t>
            </a:r>
            <a:r>
              <a:rPr lang="es-ES" sz="1600" dirty="0"/>
              <a:t> Yoga.</a:t>
            </a:r>
          </a:p>
          <a:p>
            <a:pPr fontAlgn="base">
              <a:lnSpc>
                <a:spcPct val="150000"/>
              </a:lnSpc>
            </a:pPr>
            <a:endParaRPr lang="es-ES" sz="1400" b="1" dirty="0">
              <a:solidFill>
                <a:srgbClr val="FF0000"/>
              </a:solidFill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rgbClr val="FF0000"/>
                </a:solidFill>
              </a:rPr>
              <a:t>LAS OCHO PRÁCTICAS:</a:t>
            </a:r>
            <a:br>
              <a:rPr lang="es-ES" sz="1400" dirty="0"/>
            </a:br>
            <a:r>
              <a:rPr lang="es-ES" sz="1400" dirty="0"/>
              <a:t>1. </a:t>
            </a:r>
            <a:r>
              <a:rPr lang="es-ES" sz="1400" dirty="0" err="1"/>
              <a:t>Yama</a:t>
            </a:r>
            <a:r>
              <a:rPr lang="es-ES" sz="1400" dirty="0"/>
              <a:t> o códigos de conducta para la purificación de la intención</a:t>
            </a:r>
            <a:br>
              <a:rPr lang="es-ES" sz="1400" dirty="0"/>
            </a:br>
            <a:r>
              <a:rPr lang="es-ES" sz="1400" dirty="0"/>
              <a:t>2. </a:t>
            </a:r>
            <a:r>
              <a:rPr lang="es-ES" sz="1400" dirty="0" err="1"/>
              <a:t>Niyama</a:t>
            </a:r>
            <a:r>
              <a:rPr lang="es-ES" sz="1400" dirty="0"/>
              <a:t> o compromisos para la purificación de hábitos</a:t>
            </a:r>
            <a:br>
              <a:rPr lang="es-ES" sz="1400" dirty="0"/>
            </a:br>
            <a:r>
              <a:rPr lang="es-ES" sz="1400" dirty="0"/>
              <a:t>3. Asanas o posturas físicas para la purificación del cuerpo físico</a:t>
            </a:r>
            <a:br>
              <a:rPr lang="es-ES" sz="1400" dirty="0"/>
            </a:br>
            <a:r>
              <a:rPr lang="es-ES" sz="1400" dirty="0"/>
              <a:t>4. </a:t>
            </a:r>
            <a:r>
              <a:rPr lang="es-ES" sz="1400" dirty="0" err="1"/>
              <a:t>Pranayama</a:t>
            </a:r>
            <a:r>
              <a:rPr lang="es-ES" sz="1400" dirty="0"/>
              <a:t>  o expansión de la fuerza vital para la purificación del cuerpo energético</a:t>
            </a:r>
            <a:br>
              <a:rPr lang="es-ES" sz="1400" dirty="0"/>
            </a:br>
            <a:r>
              <a:rPr lang="es-ES" sz="1400" dirty="0"/>
              <a:t>5. </a:t>
            </a:r>
            <a:r>
              <a:rPr lang="es-ES" sz="1400" dirty="0" err="1"/>
              <a:t>Pratyahara</a:t>
            </a:r>
            <a:r>
              <a:rPr lang="es-ES" sz="1400" dirty="0"/>
              <a:t> o retirada de los sentidos para calmar los sentidos</a:t>
            </a:r>
            <a:br>
              <a:rPr lang="es-ES" sz="1400" dirty="0"/>
            </a:br>
            <a:r>
              <a:rPr lang="es-ES" sz="1400" dirty="0"/>
              <a:t>6. </a:t>
            </a:r>
            <a:r>
              <a:rPr lang="es-ES" sz="1400" dirty="0" err="1"/>
              <a:t>Dharana</a:t>
            </a:r>
            <a:r>
              <a:rPr lang="es-ES" sz="1400" dirty="0"/>
              <a:t> o concentración para controlar la mente</a:t>
            </a:r>
            <a:br>
              <a:rPr lang="es-ES" sz="1400" dirty="0"/>
            </a:br>
            <a:r>
              <a:rPr lang="es-ES" sz="1400" dirty="0"/>
              <a:t>7. </a:t>
            </a:r>
            <a:r>
              <a:rPr lang="es-ES" sz="1400" dirty="0" err="1"/>
              <a:t>Dhyana</a:t>
            </a:r>
            <a:r>
              <a:rPr lang="es-ES" sz="1400" dirty="0"/>
              <a:t> o meditación, para comprender el Ser</a:t>
            </a:r>
            <a:br>
              <a:rPr lang="es-ES" sz="1400" dirty="0"/>
            </a:br>
            <a:r>
              <a:rPr lang="es-ES" sz="1400" dirty="0"/>
              <a:t>8. </a:t>
            </a:r>
            <a:r>
              <a:rPr lang="es-ES" sz="1400" dirty="0" err="1"/>
              <a:t>Samadhi</a:t>
            </a:r>
            <a:r>
              <a:rPr lang="es-ES" sz="1400" dirty="0"/>
              <a:t> o separación, para liberarse de la ilusión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5" name="Imagen 24" descr="Pintura de arte de una persona&#10;&#10;Descripción generada automáticamente con confianza baja">
            <a:extLst>
              <a:ext uri="{FF2B5EF4-FFF2-40B4-BE49-F238E27FC236}">
                <a16:creationId xmlns:a16="http://schemas.microsoft.com/office/drawing/2014/main" id="{89AFF14B-C1BF-4858-B87A-1E56D6D3F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692" y="1366831"/>
            <a:ext cx="1639861" cy="186347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>
            <a:extLst>
              <a:ext uri="{FF2B5EF4-FFF2-40B4-BE49-F238E27FC236}">
                <a16:creationId xmlns:a16="http://schemas.microsoft.com/office/drawing/2014/main" id="{41F4B379-6DA1-4A97-B593-94827D1C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01" y="472676"/>
            <a:ext cx="7791197" cy="16772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accent2"/>
                </a:solidFill>
              </a:rPr>
              <a:t>La dependencia de la mente hace que aparezca este mundo ilusorio en que las cosas existen por separado. </a:t>
            </a:r>
            <a:br>
              <a:rPr lang="es-ES" sz="4800" dirty="0"/>
            </a:br>
            <a:endParaRPr lang="es-CL" dirty="0"/>
          </a:p>
        </p:txBody>
      </p:sp>
      <p:pic>
        <p:nvPicPr>
          <p:cNvPr id="19" name="Imagen 18" descr="Pintura de arte de una persona&#10;&#10;Descripción generada automáticamente con confianza baja">
            <a:extLst>
              <a:ext uri="{FF2B5EF4-FFF2-40B4-BE49-F238E27FC236}">
                <a16:creationId xmlns:a16="http://schemas.microsoft.com/office/drawing/2014/main" id="{6DF67381-4EA6-481C-B851-0710B8943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787" y="2454791"/>
            <a:ext cx="2100542" cy="23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87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08F14-4054-4E67-AB69-B91FE026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8810C8-291F-4497-AD20-E8CCE1FD14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Un grupo de personas sentadas en un banco&#10;&#10;Descripción generada automáticamente con confianza media">
            <a:extLst>
              <a:ext uri="{FF2B5EF4-FFF2-40B4-BE49-F238E27FC236}">
                <a16:creationId xmlns:a16="http://schemas.microsoft.com/office/drawing/2014/main" id="{250F4A50-EABF-46A1-A68E-B6B73FB8E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4" y="384475"/>
            <a:ext cx="5970181" cy="44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1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5"/>
          <p:cNvSpPr txBox="1">
            <a:spLocks noGrp="1"/>
          </p:cNvSpPr>
          <p:nvPr>
            <p:ph type="title"/>
          </p:nvPr>
        </p:nvSpPr>
        <p:spPr>
          <a:xfrm>
            <a:off x="1333041" y="445024"/>
            <a:ext cx="6890662" cy="7227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bg2"/>
                </a:solidFill>
                <a:latin typeface="Prata" panose="020B0604020202020204" charset="0"/>
              </a:rPr>
              <a:t>El diálogo y conversación. 6° Libro MBT</a:t>
            </a:r>
            <a:endParaRPr dirty="0">
              <a:solidFill>
                <a:schemeClr val="bg2"/>
              </a:solidFill>
              <a:latin typeface="Prata" panose="020B0604020202020204" charset="0"/>
            </a:endParaRPr>
          </a:p>
        </p:txBody>
      </p:sp>
      <p:sp>
        <p:nvSpPr>
          <p:cNvPr id="613" name="Google Shape;613;p35"/>
          <p:cNvSpPr txBox="1">
            <a:spLocks noGrp="1"/>
          </p:cNvSpPr>
          <p:nvPr>
            <p:ph type="body" idx="1"/>
          </p:nvPr>
        </p:nvSpPr>
        <p:spPr>
          <a:xfrm>
            <a:off x="721800" y="1425135"/>
            <a:ext cx="77004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s-MX" sz="1700" dirty="0"/>
              <a:t>El </a:t>
            </a:r>
            <a:r>
              <a:rPr lang="es-MX" sz="1700" dirty="0" err="1"/>
              <a:t>Bhagavad</a:t>
            </a:r>
            <a:r>
              <a:rPr lang="es-MX" sz="1700" dirty="0"/>
              <a:t> </a:t>
            </a:r>
            <a:r>
              <a:rPr lang="es-MX" sz="1700" dirty="0" err="1"/>
              <a:t>Gitá</a:t>
            </a:r>
            <a:r>
              <a:rPr lang="es-MX" sz="1700" dirty="0"/>
              <a:t> es la conversación antes de la batalla entre el Arjuna el militar y su cochero que resulta ser KRISHNA.</a:t>
            </a:r>
          </a:p>
          <a:p>
            <a:pPr>
              <a:lnSpc>
                <a:spcPct val="150000"/>
              </a:lnSpc>
            </a:pPr>
            <a:r>
              <a:rPr lang="es-MX" sz="1700" dirty="0"/>
              <a:t>Forma parte de la literatura SMIRITI “la ha sido recordada”.</a:t>
            </a:r>
          </a:p>
          <a:p>
            <a:pPr>
              <a:lnSpc>
                <a:spcPct val="150000"/>
              </a:lnSpc>
            </a:pPr>
            <a:r>
              <a:rPr lang="es-MX" sz="1700" dirty="0"/>
              <a:t>Es el lamento de Arjuna da cuenta de un general confundido, perplejo frente a la decisión de guiar sus tropas a una </a:t>
            </a:r>
            <a:r>
              <a:rPr lang="es-MX" sz="1700" b="1" dirty="0">
                <a:solidFill>
                  <a:srgbClr val="FF0000"/>
                </a:solidFill>
              </a:rPr>
              <a:t>guerra fratricida</a:t>
            </a:r>
            <a:r>
              <a:rPr lang="es-MX" sz="1700" dirty="0"/>
              <a:t>.</a:t>
            </a:r>
          </a:p>
          <a:p>
            <a:pPr>
              <a:lnSpc>
                <a:spcPct val="150000"/>
              </a:lnSpc>
            </a:pPr>
            <a:r>
              <a:rPr lang="es-MX" sz="1700" dirty="0"/>
              <a:t>Krishna aconseja al ”General Cobarde” que debe cumplir con su deber.  En 18 Discursos.</a:t>
            </a:r>
          </a:p>
          <a:p>
            <a:pPr>
              <a:lnSpc>
                <a:spcPct val="150000"/>
              </a:lnSpc>
            </a:pPr>
            <a:r>
              <a:rPr lang="es-MX" sz="1700" dirty="0"/>
              <a:t>MBT: </a:t>
            </a:r>
            <a:r>
              <a:rPr lang="es-MX" sz="1700" dirty="0" err="1"/>
              <a:t>Bishma</a:t>
            </a:r>
            <a:r>
              <a:rPr lang="es-MX" sz="1700" dirty="0"/>
              <a:t> Parva Capítulos 25 al 42. </a:t>
            </a:r>
            <a:endParaRPr lang="en-US"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Imagen 2" descr="Pintura de arte de una persona&#10;&#10;Descripción generada automáticamente con confianza baja">
            <a:extLst>
              <a:ext uri="{FF2B5EF4-FFF2-40B4-BE49-F238E27FC236}">
                <a16:creationId xmlns:a16="http://schemas.microsoft.com/office/drawing/2014/main" id="{B07F1949-D6D7-4328-A844-A244AB6B5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77" y="277183"/>
            <a:ext cx="931430" cy="10584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89E2A-A00A-45E6-A78D-BC88E40D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051BB8-675D-4028-ACE6-A32407BF5E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Un dibujo de un perro&#10;&#10;Descripción generada automáticamente con confianza baja">
            <a:extLst>
              <a:ext uri="{FF2B5EF4-FFF2-40B4-BE49-F238E27FC236}">
                <a16:creationId xmlns:a16="http://schemas.microsoft.com/office/drawing/2014/main" id="{54918588-48F4-4F66-863C-11CB9C75F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542" y="384475"/>
            <a:ext cx="5528931" cy="41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1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2" name="Google Shape;11712;p48"/>
          <p:cNvSpPr txBox="1">
            <a:spLocks noGrp="1"/>
          </p:cNvSpPr>
          <p:nvPr>
            <p:ph type="title"/>
          </p:nvPr>
        </p:nvSpPr>
        <p:spPr>
          <a:xfrm>
            <a:off x="714850" y="383989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bg2"/>
                </a:solidFill>
                <a:latin typeface="Prata" panose="020B0604020202020204" charset="0"/>
              </a:rPr>
              <a:t>KURUSHETRA</a:t>
            </a:r>
            <a:endParaRPr dirty="0"/>
          </a:p>
        </p:txBody>
      </p:sp>
      <p:sp>
        <p:nvSpPr>
          <p:cNvPr id="17" name="Subtítulo 16">
            <a:extLst>
              <a:ext uri="{FF2B5EF4-FFF2-40B4-BE49-F238E27FC236}">
                <a16:creationId xmlns:a16="http://schemas.microsoft.com/office/drawing/2014/main" id="{C96B3C98-B9E4-4B29-A90B-92C22B1D5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009" y="1414130"/>
            <a:ext cx="7714200" cy="2700670"/>
          </a:xfrm>
        </p:spPr>
        <p:txBody>
          <a:bodyPr/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1600" dirty="0"/>
              <a:t>La tierra de los </a:t>
            </a:r>
            <a:r>
              <a:rPr lang="es-MX" sz="1600" dirty="0" err="1"/>
              <a:t>Kurus</a:t>
            </a:r>
            <a:r>
              <a:rPr lang="es-MX" sz="1600" dirty="0"/>
              <a:t>. Al N de New Delhi (3 horas ) estado de Uttar Pradesh.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1600" dirty="0"/>
              <a:t>La batalla habría tenido lugar 9 siglos a.C.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1600" dirty="0"/>
              <a:t>En el Museo y Santuario se conserva el Árbol Bayano Inmortal donde Krishna cantó el </a:t>
            </a:r>
            <a:r>
              <a:rPr lang="es-MX" sz="1600" dirty="0" err="1"/>
              <a:t>Gitá</a:t>
            </a:r>
            <a:r>
              <a:rPr lang="es-MX" sz="1600" dirty="0"/>
              <a:t>.</a:t>
            </a:r>
            <a:endParaRPr lang="en-US" sz="1600" dirty="0"/>
          </a:p>
          <a:p>
            <a:endParaRPr lang="es-CL" dirty="0"/>
          </a:p>
        </p:txBody>
      </p:sp>
      <p:pic>
        <p:nvPicPr>
          <p:cNvPr id="19" name="Imagen 18" descr="Pintura de arte de una persona&#10;&#10;Descripción generada automáticamente con confianza baja">
            <a:extLst>
              <a:ext uri="{FF2B5EF4-FFF2-40B4-BE49-F238E27FC236}">
                <a16:creationId xmlns:a16="http://schemas.microsoft.com/office/drawing/2014/main" id="{9774F78B-073A-4173-AE37-B0F9589EE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878" y="3310382"/>
            <a:ext cx="1275233" cy="14491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A70E0-C1AF-41EE-90E9-93EDA4A3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E5AC92-0A9C-4ABA-81FF-F756A23F4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Imagen que contiene persona, mujer, tabla, comida&#10;&#10;Descripción generada automáticamente">
            <a:extLst>
              <a:ext uri="{FF2B5EF4-FFF2-40B4-BE49-F238E27FC236}">
                <a16:creationId xmlns:a16="http://schemas.microsoft.com/office/drawing/2014/main" id="{08C96B56-436C-44B7-9909-77CBEC09B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785" y="465316"/>
            <a:ext cx="5581767" cy="41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3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7"/>
          <p:cNvSpPr txBox="1">
            <a:spLocks noGrp="1"/>
          </p:cNvSpPr>
          <p:nvPr>
            <p:ph type="title"/>
          </p:nvPr>
        </p:nvSpPr>
        <p:spPr>
          <a:xfrm>
            <a:off x="1495828" y="-79218"/>
            <a:ext cx="6200135" cy="14779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ts val="11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solidFill>
                  <a:schemeClr val="bg2"/>
                </a:solidFill>
                <a:latin typeface="Prata" panose="020B0604020202020204" charset="0"/>
              </a:rPr>
              <a:t>EL CANTO DEL SEÑOR</a:t>
            </a:r>
            <a:r>
              <a:rPr lang="es-MX" dirty="0">
                <a:solidFill>
                  <a:schemeClr val="bg2"/>
                </a:solidFill>
                <a:latin typeface="Prata" panose="020B0604020202020204" charset="0"/>
              </a:rPr>
              <a:t> </a:t>
            </a:r>
            <a:endParaRPr dirty="0">
              <a:solidFill>
                <a:schemeClr val="bg2"/>
              </a:solidFill>
              <a:latin typeface="Prata" panose="020B0604020202020204" charset="0"/>
            </a:endParaRPr>
          </a:p>
        </p:txBody>
      </p:sp>
      <p:sp>
        <p:nvSpPr>
          <p:cNvPr id="663" name="Google Shape;663;p37"/>
          <p:cNvSpPr txBox="1">
            <a:spLocks noGrp="1"/>
          </p:cNvSpPr>
          <p:nvPr>
            <p:ph type="subTitle" idx="1"/>
          </p:nvPr>
        </p:nvSpPr>
        <p:spPr>
          <a:xfrm>
            <a:off x="640583" y="1398753"/>
            <a:ext cx="7910623" cy="3466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1400" b="1" dirty="0"/>
              <a:t>             Lamento de Arjuna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1400" b="1" dirty="0"/>
              <a:t>                        Conócete a ti mismo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1400" b="1" dirty="0"/>
              <a:t>                                     Camino de la acción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1400" b="1" dirty="0"/>
              <a:t>                                                 Sabiduría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1400" b="1" dirty="0"/>
              <a:t>                                                        Renuncia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1400" b="1" dirty="0"/>
              <a:t>                                                                 Meditación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1400" b="1" dirty="0"/>
              <a:t>                                                                        Discernimiento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1400" b="1" dirty="0"/>
              <a:t>                                                                               Espíritu supremo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1400" b="1" dirty="0"/>
              <a:t>                                                                                               Meditación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1400" b="1" dirty="0"/>
              <a:t> 						</a:t>
            </a:r>
            <a:endParaRPr lang="en-US" sz="14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Imagen 6" descr="Pintura de arte de una persona&#10;&#10;Descripción generada automáticamente con confianza baja">
            <a:extLst>
              <a:ext uri="{FF2B5EF4-FFF2-40B4-BE49-F238E27FC236}">
                <a16:creationId xmlns:a16="http://schemas.microsoft.com/office/drawing/2014/main" id="{CEB1F06D-E2E2-48AE-9800-7C9724DE2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070" y="1398753"/>
            <a:ext cx="2041451" cy="23198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42"/>
          <p:cNvSpPr txBox="1">
            <a:spLocks noGrp="1"/>
          </p:cNvSpPr>
          <p:nvPr>
            <p:ph type="title"/>
          </p:nvPr>
        </p:nvSpPr>
        <p:spPr>
          <a:xfrm>
            <a:off x="1472021" y="293087"/>
            <a:ext cx="6271039" cy="628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bg2"/>
                </a:solidFill>
                <a:latin typeface="Prata" panose="020B0604020202020204" charset="0"/>
              </a:rPr>
              <a:t>EL CANTO DEL SEÑOR</a:t>
            </a:r>
            <a:endParaRPr dirty="0">
              <a:solidFill>
                <a:schemeClr val="bg2"/>
              </a:solidFill>
              <a:latin typeface="Prata" panose="020B060402020202020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AAD559-0350-4038-ADC3-A3D164CD4FBC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860448" y="1214951"/>
            <a:ext cx="7494183" cy="348463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ind" panose="020B0604020202020204" charset="0"/>
                <a:ea typeface="+mn-ea"/>
                <a:cs typeface="Hind" panose="020B0604020202020204" charset="0"/>
                <a:sym typeface="Raleway"/>
              </a:rPr>
              <a:t>REVELACIÓN Y LA GLORIA DIVINA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ind" panose="020B0604020202020204" charset="0"/>
                <a:ea typeface="+mn-ea"/>
                <a:cs typeface="Hind" panose="020B0604020202020204" charset="0"/>
                <a:sym typeface="Raleway"/>
              </a:rPr>
              <a:t>LA VISIÓN UNIVERSAL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ind" panose="020B0604020202020204" charset="0"/>
                <a:ea typeface="+mn-ea"/>
                <a:cs typeface="Hind" panose="020B0604020202020204" charset="0"/>
                <a:sym typeface="Raleway"/>
              </a:rPr>
              <a:t>BHAKTI CAMINO de la DEVOCIÓN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ind" panose="020B0604020202020204" charset="0"/>
                <a:ea typeface="+mn-ea"/>
                <a:cs typeface="Hind" panose="020B0604020202020204" charset="0"/>
                <a:sym typeface="Raleway"/>
              </a:rPr>
              <a:t>DIFERENCIA ENTRE LA NATURALEZA Y UNO MISMO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ind" panose="020B0604020202020204" charset="0"/>
                <a:ea typeface="+mn-ea"/>
                <a:cs typeface="Hind" panose="020B0604020202020204" charset="0"/>
                <a:sym typeface="Raleway"/>
              </a:rPr>
              <a:t>LOS 3 GUNAS (ilusión)</a:t>
            </a: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ind" panose="020B0604020202020204" charset="0"/>
                <a:ea typeface="+mn-ea"/>
                <a:cs typeface="Hind" panose="020B0604020202020204" charset="0"/>
                <a:sym typeface="Raleway"/>
              </a:rPr>
              <a:t> 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ind" panose="020B0604020202020204" charset="0"/>
                <a:ea typeface="+mn-ea"/>
                <a:cs typeface="Hind" panose="020B0604020202020204" charset="0"/>
                <a:sym typeface="Raleway"/>
              </a:rPr>
              <a:t>Sattva</a:t>
            </a: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ind" panose="020B0604020202020204" charset="0"/>
                <a:ea typeface="+mn-ea"/>
                <a:cs typeface="Hind" panose="020B0604020202020204" charset="0"/>
                <a:sym typeface="Raleway"/>
              </a:rPr>
              <a:t>=</a:t>
            </a:r>
            <a:r>
              <a:rPr kumimoji="0" lang="es-ES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ind" panose="020B0604020202020204" charset="0"/>
                <a:ea typeface="+mn-ea"/>
                <a:cs typeface="Hind" panose="020B0604020202020204" charset="0"/>
                <a:sym typeface="Raleway"/>
              </a:rPr>
              <a:t>pureza+bondad</a:t>
            </a: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ind" panose="020B0604020202020204" charset="0"/>
                <a:ea typeface="+mn-ea"/>
                <a:cs typeface="Hind" panose="020B0604020202020204" charset="0"/>
                <a:sym typeface="Raleway"/>
              </a:rPr>
              <a:t>, Rajas=</a:t>
            </a:r>
            <a:r>
              <a:rPr kumimoji="0" lang="es-ES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ind" panose="020B0604020202020204" charset="0"/>
                <a:ea typeface="+mn-ea"/>
                <a:cs typeface="Hind" panose="020B0604020202020204" charset="0"/>
                <a:sym typeface="Raleway"/>
              </a:rPr>
              <a:t>pasión+energía</a:t>
            </a: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ind" panose="020B0604020202020204" charset="0"/>
                <a:ea typeface="+mn-ea"/>
                <a:cs typeface="Hind" panose="020B0604020202020204" charset="0"/>
                <a:sym typeface="Raleway"/>
              </a:rPr>
              <a:t>  </a:t>
            </a:r>
            <a:r>
              <a:rPr kumimoji="0" lang="es-ES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ind" panose="020B0604020202020204" charset="0"/>
                <a:ea typeface="+mn-ea"/>
                <a:cs typeface="Hind" panose="020B0604020202020204" charset="0"/>
                <a:sym typeface="Raleway"/>
              </a:rPr>
              <a:t>Tamas</a:t>
            </a: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ind" panose="020B0604020202020204" charset="0"/>
                <a:ea typeface="+mn-ea"/>
                <a:cs typeface="Hind" panose="020B0604020202020204" charset="0"/>
                <a:sym typeface="Raleway"/>
              </a:rPr>
              <a:t>= </a:t>
            </a:r>
            <a:r>
              <a:rPr kumimoji="0" lang="es-ES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ind" panose="020B0604020202020204" charset="0"/>
                <a:ea typeface="+mn-ea"/>
                <a:cs typeface="Hind" panose="020B0604020202020204" charset="0"/>
                <a:sym typeface="Raleway"/>
              </a:rPr>
              <a:t>oscuridad+ignorancia</a:t>
            </a:r>
            <a:endParaRPr kumimoji="0" lang="es-MX" sz="17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ind" panose="020B0604020202020204" charset="0"/>
              <a:ea typeface="+mn-ea"/>
              <a:cs typeface="Hind" panose="020B0604020202020204" charset="0"/>
              <a:sym typeface="Raleway"/>
            </a:endParaRP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ind" panose="020B0604020202020204" charset="0"/>
                <a:ea typeface="+mn-ea"/>
                <a:cs typeface="Hind" panose="020B0604020202020204" charset="0"/>
                <a:sym typeface="Raleway"/>
              </a:rPr>
              <a:t>UNIÓN CON EL SER SUPREMO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ind" panose="020B0604020202020204" charset="0"/>
                <a:ea typeface="+mn-ea"/>
                <a:cs typeface="Hind" panose="020B0604020202020204" charset="0"/>
                <a:sym typeface="Raleway"/>
              </a:rPr>
              <a:t>DIFERENCIA ENTRE DIOS Y EL DEMONIO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ind" panose="020B0604020202020204" charset="0"/>
                <a:ea typeface="+mn-ea"/>
                <a:cs typeface="Hind" panose="020B0604020202020204" charset="0"/>
                <a:sym typeface="Raleway"/>
              </a:rPr>
              <a:t>TRES TIPOS DE FE</a:t>
            </a:r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ind" panose="020B0604020202020204" charset="0"/>
                <a:ea typeface="+mn-ea"/>
                <a:cs typeface="Hind" panose="020B0604020202020204" charset="0"/>
                <a:sym typeface="Raleway"/>
              </a:rPr>
              <a:t>LIBERACIÓN Y RENUNCIA</a:t>
            </a:r>
          </a:p>
          <a:p>
            <a:endParaRPr lang="es-CL" dirty="0"/>
          </a:p>
        </p:txBody>
      </p:sp>
      <p:pic>
        <p:nvPicPr>
          <p:cNvPr id="5" name="Imagen 4" descr="Pintura de arte de una persona&#10;&#10;Descripción generada automáticamente con confianza baja">
            <a:extLst>
              <a:ext uri="{FF2B5EF4-FFF2-40B4-BE49-F238E27FC236}">
                <a16:creationId xmlns:a16="http://schemas.microsoft.com/office/drawing/2014/main" id="{F9AFE800-FE70-4AEC-A714-7EB308549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669" y="3270150"/>
            <a:ext cx="1390632" cy="15802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579812FD-F878-487F-81A0-EAB33865A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097BD4EB-4D04-40F2-8382-A4193F199B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2" name="Imagen 11" descr="Un barco en el agua cerca de unos edificios&#10;&#10;Descripción generada automáticamente">
            <a:extLst>
              <a:ext uri="{FF2B5EF4-FFF2-40B4-BE49-F238E27FC236}">
                <a16:creationId xmlns:a16="http://schemas.microsoft.com/office/drawing/2014/main" id="{F4676C46-78DB-4741-8C21-B4D114539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509" y="389185"/>
            <a:ext cx="5826453" cy="43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50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AC3D069-1437-4712-B7A3-0E8D7351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tres yogas del </a:t>
            </a:r>
            <a:r>
              <a:rPr lang="es-ES" dirty="0" err="1"/>
              <a:t>Gitá</a:t>
            </a:r>
            <a:endParaRPr lang="es-CL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29DE0A4F-F4E3-430D-89C7-E581ABF68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947" y="1052524"/>
            <a:ext cx="7719300" cy="3813900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1F3C09-0EEF-483C-BE34-775B0F3F9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26" t="24339" r="12892" b="20067"/>
          <a:stretch/>
        </p:blipFill>
        <p:spPr>
          <a:xfrm>
            <a:off x="825753" y="927213"/>
            <a:ext cx="6110260" cy="3688042"/>
          </a:xfrm>
          <a:prstGeom prst="rect">
            <a:avLst/>
          </a:prstGeom>
        </p:spPr>
      </p:pic>
      <p:pic>
        <p:nvPicPr>
          <p:cNvPr id="11" name="Imagen 10" descr="Pintura de arte de una persona&#10;&#10;Descripción generada automáticamente con confianza baja">
            <a:extLst>
              <a:ext uri="{FF2B5EF4-FFF2-40B4-BE49-F238E27FC236}">
                <a16:creationId xmlns:a16="http://schemas.microsoft.com/office/drawing/2014/main" id="{91AF9F93-CCCE-4171-A0D7-D240392E5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349" y="173459"/>
            <a:ext cx="1463247" cy="16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1864"/>
      </p:ext>
    </p:extLst>
  </p:cSld>
  <p:clrMapOvr>
    <a:masterClrMapping/>
  </p:clrMapOvr>
</p:sld>
</file>

<file path=ppt/theme/theme1.xml><?xml version="1.0" encoding="utf-8"?>
<a:theme xmlns:a="http://schemas.openxmlformats.org/drawingml/2006/main" name="Andalucía: Historia y Cultura by Slidesgo">
  <a:themeElements>
    <a:clrScheme name="Simple Light">
      <a:dk1>
        <a:srgbClr val="003497"/>
      </a:dk1>
      <a:lt1>
        <a:srgbClr val="FFFFFF"/>
      </a:lt1>
      <a:dk2>
        <a:srgbClr val="3964B6"/>
      </a:dk2>
      <a:lt2>
        <a:srgbClr val="F7BE40"/>
      </a:lt2>
      <a:accent1>
        <a:srgbClr val="FF9234"/>
      </a:accent1>
      <a:accent2>
        <a:srgbClr val="212121"/>
      </a:accent2>
      <a:accent3>
        <a:srgbClr val="E06414"/>
      </a:accent3>
      <a:accent4>
        <a:srgbClr val="DB5120"/>
      </a:accent4>
      <a:accent5>
        <a:srgbClr val="BF421B"/>
      </a:accent5>
      <a:accent6>
        <a:srgbClr val="B7B2B6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722</Words>
  <Application>Microsoft Office PowerPoint</Application>
  <PresentationFormat>Presentación en pantalla (16:9)</PresentationFormat>
  <Paragraphs>62</Paragraphs>
  <Slides>17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Courier New</vt:lpstr>
      <vt:lpstr>Roboto Condensed Light</vt:lpstr>
      <vt:lpstr>Raleway</vt:lpstr>
      <vt:lpstr>Wingdings</vt:lpstr>
      <vt:lpstr>Prata</vt:lpstr>
      <vt:lpstr>Hind</vt:lpstr>
      <vt:lpstr>Quicksand</vt:lpstr>
      <vt:lpstr>Andalucía: Historia y Cultura by Slidesgo</vt:lpstr>
      <vt:lpstr>MAHABARATHA II El  BHAGAVAD  GITÁ</vt:lpstr>
      <vt:lpstr>El diálogo y conversación. 6° Libro MBT</vt:lpstr>
      <vt:lpstr>Presentación de PowerPoint</vt:lpstr>
      <vt:lpstr>KURUSHETRA</vt:lpstr>
      <vt:lpstr>Presentación de PowerPoint</vt:lpstr>
      <vt:lpstr>EL CANTO DEL SEÑOR </vt:lpstr>
      <vt:lpstr>EL CANTO DEL SEÑOR</vt:lpstr>
      <vt:lpstr>Presentación de PowerPoint</vt:lpstr>
      <vt:lpstr>Los tres yogas del Gitá</vt:lpstr>
      <vt:lpstr>ENSEÑANZAS</vt:lpstr>
      <vt:lpstr>Presentación de PowerPoint</vt:lpstr>
      <vt:lpstr>ENSEÑANZAS</vt:lpstr>
      <vt:lpstr>El Mundo de la Ilusión Maya</vt:lpstr>
      <vt:lpstr>RAJA YOGA. Control</vt:lpstr>
      <vt:lpstr>8 prácticas del RAJA YOGA</vt:lpstr>
      <vt:lpstr>La dependencia de la mente hace que aparezca este mundo ilusorio en que las cosas existen por separado.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Rocio Monserrat Ramirez Perez</dc:creator>
  <cp:lastModifiedBy>Waleska Moyano</cp:lastModifiedBy>
  <cp:revision>12</cp:revision>
  <dcterms:modified xsi:type="dcterms:W3CDTF">2021-05-04T15:30:29Z</dcterms:modified>
</cp:coreProperties>
</file>